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0" r:id="rId17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D"/>
    <a:srgbClr val="F3BC1B"/>
    <a:srgbClr val="3C8FED"/>
    <a:srgbClr val="BDD8F3"/>
    <a:srgbClr val="8EC9FB"/>
    <a:srgbClr val="EF9747"/>
    <a:srgbClr val="8E95F8"/>
    <a:srgbClr val="000928"/>
    <a:srgbClr val="648ABC"/>
    <a:srgbClr val="345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0" d="100"/>
          <a:sy n="70" d="100"/>
        </p:scale>
        <p:origin x="828" y="4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" Target="slide3.xml"/><Relationship Id="rId7" Type="http://schemas.openxmlformats.org/officeDocument/2006/relationships/image" Target="../media/image3.gif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10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219200"/>
            <a:ext cx="60500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Sài Gòn</a:t>
            </a:r>
          </a:p>
          <a:p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 hệ </a:t>
            </a:r>
          </a:p>
          <a:p>
            <a:r>
              <a:rPr lang="en-US" sz="3600" b="1" dirty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36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lý tài sản cố định</a:t>
            </a:r>
          </a:p>
          <a:p>
            <a:endParaRPr lang="en-US" sz="28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8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Hoàng Thanh</a:t>
            </a:r>
          </a:p>
          <a:p>
            <a:pPr algn="r"/>
            <a:r>
              <a:rPr lang="en-US" sz="28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 Công Khánh</a:t>
            </a:r>
            <a:endParaRPr lang="en-US" sz="28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8" descr="1bVRR.png (273×27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8024"/>
            <a:ext cx="533400" cy="5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4366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5802D"/>
                </a:solidFill>
              </a:rPr>
              <a:t>Entity Framework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Sync Framework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Bootstrap Framework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53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endParaRPr lang="en-US" sz="4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1981200"/>
            <a:ext cx="609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WinForm .NET</a:t>
            </a: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WebASP .NET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7d47be95168.NetFrameworkNewLogo_01BCE5F0.gif (240×74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79" y="2782936"/>
            <a:ext cx="2286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4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3BC1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Devexpress</a:t>
            </a:r>
            <a:endParaRPr lang="en-US" sz="4000" b="1" dirty="0">
              <a:solidFill>
                <a:srgbClr val="F3BC1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2842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Devexpress WinForm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Devexpress XtraReport</a:t>
            </a:r>
          </a:p>
          <a:p>
            <a:pPr algn="r"/>
            <a:r>
              <a:rPr lang="en-US" sz="3600" dirty="0">
                <a:solidFill>
                  <a:srgbClr val="F5802D"/>
                </a:solidFill>
              </a:rPr>
              <a:t>Devexpress </a:t>
            </a:r>
            <a:r>
              <a:rPr lang="en-US" sz="3600" dirty="0" smtClean="0">
                <a:solidFill>
                  <a:srgbClr val="F5802D"/>
                </a:solidFill>
              </a:rPr>
              <a:t>WebASP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5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58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Web Design</a:t>
            </a: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mparing-responsive-css-frameworks-bootstrap-foundation-and-skeleton.jpg (480×291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38" y="1992878"/>
            <a:ext cx="3857884" cy="23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2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mô hình</a:t>
            </a:r>
            <a:endParaRPr lang="en-US" sz="4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2133600"/>
            <a:ext cx="609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Mô hình </a:t>
            </a:r>
            <a:r>
              <a:rPr lang="en-US" sz="3600" dirty="0" smtClean="0">
                <a:solidFill>
                  <a:srgbClr val="00B0F0"/>
                </a:solidFill>
              </a:rPr>
              <a:t>MVP</a:t>
            </a:r>
          </a:p>
          <a:p>
            <a:endParaRPr lang="en-US" sz="3600" dirty="0">
              <a:solidFill>
                <a:srgbClr val="00B0F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Mô hình phân lớp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6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vp-logo.jpg (437×43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50120"/>
            <a:ext cx="1778827" cy="17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27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589074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Ứng dụng desktop</a:t>
            </a:r>
          </a:p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Ứng dụng website</a:t>
            </a:r>
          </a:p>
          <a:p>
            <a:pPr algn="r"/>
            <a:r>
              <a:rPr lang="en-US" sz="3600" dirty="0" smtClean="0">
                <a:solidFill>
                  <a:srgbClr val="F5802D"/>
                </a:solidFill>
              </a:rPr>
              <a:t>Ứng dụng web mobile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4554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Arrow 15">
            <a:hlinkClick r:id="" action="ppaction://hlinkshowjump?jump=nextslide"/>
          </p:cNvPr>
          <p:cNvSpPr/>
          <p:nvPr/>
        </p:nvSpPr>
        <p:spPr>
          <a:xfrm>
            <a:off x="7500544" y="5486400"/>
            <a:ext cx="838200" cy="838200"/>
          </a:xfrm>
          <a:prstGeom prst="rightArrow">
            <a:avLst/>
          </a:prstGeom>
          <a:gradFill>
            <a:gsLst>
              <a:gs pos="39000">
                <a:srgbClr val="EF9747"/>
              </a:gs>
              <a:gs pos="87000">
                <a:srgbClr val="FFC000">
                  <a:alpha val="1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2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" y="1143000"/>
            <a:ext cx="815340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1828800"/>
            <a:ext cx="8099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</a:rPr>
              <a:t>Phần trình bày của nhóm đến đây đã hết</a:t>
            </a:r>
            <a:r>
              <a:rPr lang="en-US" sz="3600" dirty="0" smtClean="0">
                <a:solidFill>
                  <a:srgbClr val="FFC000"/>
                </a:solidFill>
              </a:rPr>
              <a:t>.</a:t>
            </a:r>
          </a:p>
          <a:p>
            <a:pPr algn="ctr"/>
            <a:endParaRPr lang="en-US" sz="3600" dirty="0" smtClean="0">
              <a:solidFill>
                <a:srgbClr val="FFC000"/>
              </a:solidFill>
            </a:endParaRPr>
          </a:p>
          <a:p>
            <a:pPr algn="ctr"/>
            <a:endParaRPr lang="en-US" sz="3600" dirty="0" smtClean="0">
              <a:solidFill>
                <a:srgbClr val="FFC000"/>
              </a:solidFill>
            </a:endParaRPr>
          </a:p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Chân </a:t>
            </a:r>
            <a:r>
              <a:rPr lang="en-US" sz="3600" dirty="0" smtClean="0">
                <a:solidFill>
                  <a:srgbClr val="92D050"/>
                </a:solidFill>
              </a:rPr>
              <a:t>thành cám ơn toàn thể quý Thầy Cô và các bạn đã quan tâm theo dõi.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38400"/>
            <a:ext cx="111442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197114"/>
            <a:ext cx="476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 trình bày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Sự ra đời của phần mềm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Các chức năng của phần mềm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Các công nghệ áp dụng trong phần mềm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Chạy thử phần mềm</a:t>
            </a:r>
            <a:endParaRPr lang="en-US" sz="3600" dirty="0">
              <a:solidFill>
                <a:srgbClr val="F5802D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1435596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197114"/>
            <a:ext cx="6110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 do tạo ra phần mềm ?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21921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9180" y="2187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Yêu cầu từ ...</a:t>
            </a: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Được đề xuất ...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026" name="Picture 2" descr="http://ppt.wz51z.com/EC3/CD11/animations/alphabets2/jumping/jumping_question_sx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8279"/>
            <a:ext cx="985520" cy="9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của phần mềm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Chức năng nhập liệu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Chức năng quản lý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Chức năng thống kê, báo cáo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Chức năng tiện ích khác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75840" y="2573129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98510" y="3106529"/>
            <a:ext cx="593109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2286000" y="3639929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2275840" y="1981200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6185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nhập liệu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ppt.wz51z.com/EC3/CD9/animations/computer/computers/bean_on_a_computer_sx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24149"/>
            <a:ext cx="1695449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55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quản lý</a:t>
            </a:r>
            <a:endParaRPr lang="en-US" sz="4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2842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Phân quyền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Hiển thị dữ liệu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Cấu hình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93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14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thống kê, báo cáo</a:t>
            </a:r>
            <a:endParaRPr lang="en-US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33600" y="25890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Thống kê theo phòng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Báo cáo động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Thống kê theo tài sản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58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tiện ích khác</a:t>
            </a:r>
            <a:endParaRPr lang="en-US" sz="4000" b="1" dirty="0">
              <a:solidFill>
                <a:srgbClr val="F58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23604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Nhập liệu từ tập tin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Thay đổi giao diện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Làm việc ngoại tuyến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8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 được áp dụng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Framework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.NET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DevExpress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</a:t>
            </a:r>
            <a:r>
              <a:rPr lang="en-US" sz="3600" dirty="0">
                <a:solidFill>
                  <a:srgbClr val="F5802D"/>
                </a:solidFill>
              </a:rPr>
              <a:t>Responsive Web </a:t>
            </a:r>
            <a:r>
              <a:rPr lang="en-US" sz="3600" dirty="0" smtClean="0">
                <a:solidFill>
                  <a:srgbClr val="F5802D"/>
                </a:solidFill>
              </a:rPr>
              <a:t>Design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5. Các mô hình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0" y="2573129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308670" y="3106529"/>
            <a:ext cx="593109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2296160" y="3639929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2286000" y="1981200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hlinkClick r:id="rId10" action="ppaction://hlinksldjump"/>
          </p:cNvPr>
          <p:cNvSpPr/>
          <p:nvPr/>
        </p:nvSpPr>
        <p:spPr>
          <a:xfrm>
            <a:off x="2296160" y="4172192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29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553</Words>
  <Application>Microsoft Office PowerPoint</Application>
  <PresentationFormat>On-screen Show (4:3)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NGUYỄN HOÀNG THANH</dc:creator>
  <cp:lastModifiedBy>NGUYỄN HOÀNG THANH</cp:lastModifiedBy>
  <cp:revision>125</cp:revision>
  <dcterms:created xsi:type="dcterms:W3CDTF">2009-07-23T04:14:01Z</dcterms:created>
  <dcterms:modified xsi:type="dcterms:W3CDTF">2014-11-11T17:50:26Z</dcterms:modified>
</cp:coreProperties>
</file>