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0" autoAdjust="0"/>
    <p:restoredTop sz="94660"/>
  </p:normalViewPr>
  <p:slideViewPr>
    <p:cSldViewPr snapToGrid="0">
      <p:cViewPr>
        <p:scale>
          <a:sx n="75" d="100"/>
          <a:sy n="75" d="100"/>
        </p:scale>
        <p:origin x="4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5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8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5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7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4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6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4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E5E6-0990-4F48-9424-E063849A9480}" type="datetimeFigureOut">
              <a:rPr lang="en-US" smtClean="0"/>
              <a:t>24/10/2014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4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031" y="5990009"/>
            <a:ext cx="6806486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Files system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031" y="268310"/>
            <a:ext cx="6806486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.NET runtime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0031" y="4519133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1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6235" y="4515641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Sound 1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2439" y="4515641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3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46235" y="5306086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Sound 2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2439" y="5346598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6205" y="833908"/>
            <a:ext cx="6801584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 provider (usually static class use dictionary hashed table)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0031" y="1441899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1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0031" y="5306087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2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46235" y="1475437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Sound 1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547797" y="268310"/>
            <a:ext cx="585992" cy="6247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network (Internet in most cases)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 rot="5400000">
            <a:off x="9103220" y="1002406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3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7365444" y="1738648"/>
            <a:ext cx="2407478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252439" y="1468189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3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747206" y="2152111"/>
            <a:ext cx="949809" cy="2239585"/>
            <a:chOff x="5747206" y="2152111"/>
            <a:chExt cx="949809" cy="2239585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5747206" y="2152111"/>
              <a:ext cx="0" cy="22395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6697014" y="2152111"/>
              <a:ext cx="1" cy="22395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346910" y="2138690"/>
            <a:ext cx="949809" cy="2239585"/>
            <a:chOff x="5747206" y="2152111"/>
            <a:chExt cx="949809" cy="223958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5747206" y="2152111"/>
              <a:ext cx="0" cy="22395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6697014" y="2152111"/>
              <a:ext cx="1" cy="22395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848408" y="2110917"/>
            <a:ext cx="949809" cy="2239585"/>
            <a:chOff x="5747206" y="2152111"/>
            <a:chExt cx="949809" cy="2239585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5747206" y="2152111"/>
              <a:ext cx="0" cy="22395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6697014" y="2152111"/>
              <a:ext cx="1" cy="22395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Elbow Connector 2"/>
          <p:cNvCxnSpPr>
            <a:stCxn id="18" idx="3"/>
            <a:endCxn id="9" idx="3"/>
          </p:cNvCxnSpPr>
          <p:nvPr/>
        </p:nvCxnSpPr>
        <p:spPr>
          <a:xfrm rot="5400000">
            <a:off x="7415290" y="2093616"/>
            <a:ext cx="2516196" cy="2853742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66782" y="4287040"/>
            <a:ext cx="1640991" cy="49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checksum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6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42055" y="1787675"/>
            <a:ext cx="5272628" cy="332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 tâm điều khiển đồng bộ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9660" y="3586457"/>
            <a:ext cx="1975023" cy="332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CSDL tập trung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42055" y="3606933"/>
            <a:ext cx="1975023" cy="334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CSDL máy trạm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42056" y="565484"/>
            <a:ext cx="5272628" cy="35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489295" y="1077738"/>
            <a:ext cx="0" cy="6285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615594" y="1104643"/>
            <a:ext cx="1" cy="6285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942055" y="1154036"/>
            <a:ext cx="1547240" cy="49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ửi yêu cầu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62114" y="1169369"/>
            <a:ext cx="1387014" cy="49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áo cáo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889597" y="2175901"/>
            <a:ext cx="2065406" cy="909037"/>
            <a:chOff x="2877565" y="2440600"/>
            <a:chExt cx="2065406" cy="909037"/>
          </a:xfrm>
        </p:grpSpPr>
        <p:grpSp>
          <p:nvGrpSpPr>
            <p:cNvPr id="41" name="Group 40"/>
            <p:cNvGrpSpPr/>
            <p:nvPr/>
          </p:nvGrpSpPr>
          <p:grpSpPr>
            <a:xfrm>
              <a:off x="3722319" y="2440600"/>
              <a:ext cx="418113" cy="909037"/>
              <a:chOff x="2615412" y="2496353"/>
              <a:chExt cx="418113" cy="909037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2615412" y="2496353"/>
                <a:ext cx="1" cy="9090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H="1">
                <a:off x="3033524" y="2496353"/>
                <a:ext cx="1" cy="9090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 44"/>
            <p:cNvSpPr/>
            <p:nvPr/>
          </p:nvSpPr>
          <p:spPr>
            <a:xfrm>
              <a:off x="3970351" y="2699667"/>
              <a:ext cx="972620" cy="491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đọc</a:t>
              </a:r>
              <a:endPara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77565" y="2692155"/>
              <a:ext cx="972620" cy="491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ghi</a:t>
              </a:r>
              <a:endPara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6239660" y="4018903"/>
            <a:ext cx="1975023" cy="320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Phiên đồng bộ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42055" y="4047589"/>
            <a:ext cx="1975023" cy="320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Phiên đồng bộ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942055" y="3171811"/>
            <a:ext cx="1975023" cy="329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quản trị CSDL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239660" y="3165598"/>
            <a:ext cx="1975023" cy="347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quản trị CSDL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5400000">
            <a:off x="7816542" y="2262553"/>
            <a:ext cx="1380631" cy="425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Sync framework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7715957" y="1641306"/>
            <a:ext cx="2600117" cy="448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.NET Runtime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218222" y="2191436"/>
            <a:ext cx="2065406" cy="909037"/>
            <a:chOff x="2877565" y="2440600"/>
            <a:chExt cx="2065406" cy="909037"/>
          </a:xfrm>
        </p:grpSpPr>
        <p:grpSp>
          <p:nvGrpSpPr>
            <p:cNvPr id="52" name="Group 51"/>
            <p:cNvGrpSpPr/>
            <p:nvPr/>
          </p:nvGrpSpPr>
          <p:grpSpPr>
            <a:xfrm>
              <a:off x="3722319" y="2440600"/>
              <a:ext cx="418113" cy="909037"/>
              <a:chOff x="2615412" y="2496353"/>
              <a:chExt cx="418113" cy="909037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H="1">
                <a:off x="2615412" y="2496353"/>
                <a:ext cx="1" cy="9090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>
                <a:off x="3033524" y="2496353"/>
                <a:ext cx="1" cy="9090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 52"/>
            <p:cNvSpPr/>
            <p:nvPr/>
          </p:nvSpPr>
          <p:spPr>
            <a:xfrm>
              <a:off x="3970351" y="2699667"/>
              <a:ext cx="972620" cy="491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đọc</a:t>
              </a:r>
              <a:endPara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77565" y="2692155"/>
              <a:ext cx="972620" cy="491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ghi</a:t>
              </a:r>
              <a:endPara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67024" y="3641636"/>
            <a:ext cx="1022690" cy="566132"/>
            <a:chOff x="5065289" y="4634308"/>
            <a:chExt cx="1022690" cy="56613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5065289" y="5200439"/>
              <a:ext cx="102269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5065289" y="4634308"/>
              <a:ext cx="972620" cy="491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Đăng ký phiên</a:t>
              </a:r>
              <a:endPara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92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7111" y="2616572"/>
            <a:ext cx="4556626" cy="41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Singleton database provider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487111" y="3669629"/>
            <a:ext cx="4556626" cy="372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 Framework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DbContext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87111" y="4116879"/>
            <a:ext cx="1118972" cy="360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DbSet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749955" y="3092415"/>
            <a:ext cx="0" cy="48724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14831" y="4124163"/>
            <a:ext cx="1118972" cy="360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DbSet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24765" y="4115674"/>
            <a:ext cx="1118972" cy="360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DbSet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87111" y="1731337"/>
            <a:ext cx="1247028" cy="33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110625" y="2081465"/>
            <a:ext cx="0" cy="46217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96709" y="1719305"/>
            <a:ext cx="1247028" cy="33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15560" y="1731337"/>
            <a:ext cx="1247028" cy="33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DataFilter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751106" y="2104315"/>
            <a:ext cx="0" cy="46217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402637" y="2081465"/>
            <a:ext cx="0" cy="46217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1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27834" y="3331209"/>
            <a:ext cx="2067322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Concreted class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16929" y="67608"/>
            <a:ext cx="2067322" cy="4915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 class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08234" y="1624345"/>
            <a:ext cx="2067322" cy="4915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 class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4037" y="2106055"/>
            <a:ext cx="2067322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Concreted class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82431" y="3335423"/>
            <a:ext cx="2067322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Concreted class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82431" y="2132284"/>
            <a:ext cx="2067322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Concreted class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34037" y="3331209"/>
            <a:ext cx="2067322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Concreted class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224463" y="2167846"/>
            <a:ext cx="4499772" cy="1175395"/>
            <a:chOff x="3224463" y="2066508"/>
            <a:chExt cx="4499772" cy="1175395"/>
          </a:xfrm>
        </p:grpSpPr>
        <p:grpSp>
          <p:nvGrpSpPr>
            <p:cNvPr id="40" name="Group 39"/>
            <p:cNvGrpSpPr/>
            <p:nvPr/>
          </p:nvGrpSpPr>
          <p:grpSpPr>
            <a:xfrm>
              <a:off x="3224463" y="2261310"/>
              <a:ext cx="4499772" cy="980593"/>
              <a:chOff x="3224463" y="2261310"/>
              <a:chExt cx="4499772" cy="980593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5450590" y="2261310"/>
                <a:ext cx="0" cy="47680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5450590" y="2718796"/>
                <a:ext cx="227364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3224463" y="2718793"/>
                <a:ext cx="22261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3236047" y="2730823"/>
                <a:ext cx="0" cy="4990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5453927" y="2742855"/>
                <a:ext cx="0" cy="4990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7724235" y="2718793"/>
                <a:ext cx="0" cy="4990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Isosceles Triangle 40"/>
            <p:cNvSpPr/>
            <p:nvPr/>
          </p:nvSpPr>
          <p:spPr>
            <a:xfrm>
              <a:off x="5325985" y="2066508"/>
              <a:ext cx="231820" cy="2060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224463" y="562326"/>
            <a:ext cx="4493882" cy="1569958"/>
            <a:chOff x="3224463" y="485052"/>
            <a:chExt cx="4493882" cy="1569958"/>
          </a:xfrm>
        </p:grpSpPr>
        <p:sp>
          <p:nvSpPr>
            <p:cNvPr id="42" name="Isosceles Triangle 41"/>
            <p:cNvSpPr/>
            <p:nvPr/>
          </p:nvSpPr>
          <p:spPr>
            <a:xfrm>
              <a:off x="5310616" y="485052"/>
              <a:ext cx="231820" cy="2060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224463" y="1097180"/>
              <a:ext cx="0" cy="9255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7716092" y="1127273"/>
              <a:ext cx="2253" cy="9277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441895" y="691961"/>
              <a:ext cx="0" cy="8679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224463" y="1113076"/>
              <a:ext cx="44916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4416929" y="4321801"/>
            <a:ext cx="2067322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Concreted class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5321863" y="3814956"/>
            <a:ext cx="231820" cy="20606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endCxn id="27" idx="0"/>
          </p:cNvCxnSpPr>
          <p:nvPr/>
        </p:nvCxnSpPr>
        <p:spPr>
          <a:xfrm flipH="1">
            <a:off x="5450590" y="4021865"/>
            <a:ext cx="2552" cy="2999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58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5930" y="2110640"/>
            <a:ext cx="916743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81537" y="2110640"/>
            <a:ext cx="858128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2673" y="3804794"/>
            <a:ext cx="1174650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Presenter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32673" y="323040"/>
            <a:ext cx="1174650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Presenter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14315" y="2110640"/>
            <a:ext cx="916743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39665" y="3804794"/>
            <a:ext cx="1174650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Presenter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" name="Straight Arrow Connector 18"/>
          <p:cNvCxnSpPr>
            <a:stCxn id="4" idx="3"/>
            <a:endCxn id="5" idx="1"/>
          </p:cNvCxnSpPr>
          <p:nvPr/>
        </p:nvCxnSpPr>
        <p:spPr>
          <a:xfrm>
            <a:off x="1732673" y="2356412"/>
            <a:ext cx="114886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5" idx="2"/>
          </p:cNvCxnSpPr>
          <p:nvPr/>
        </p:nvCxnSpPr>
        <p:spPr>
          <a:xfrm flipV="1">
            <a:off x="2319998" y="2602184"/>
            <a:ext cx="990603" cy="1202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0"/>
          </p:cNvCxnSpPr>
          <p:nvPr/>
        </p:nvCxnSpPr>
        <p:spPr>
          <a:xfrm>
            <a:off x="1411464" y="2602184"/>
            <a:ext cx="908534" cy="1202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815931" y="2602184"/>
            <a:ext cx="942528" cy="1202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8544129">
            <a:off x="2329625" y="3080433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request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50924" y="1971121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binding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 rot="3198644">
            <a:off x="1340691" y="2904637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 event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 rot="3037585">
            <a:off x="561696" y="3101918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UI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8" name="Straight Arrow Connector 37"/>
          <p:cNvCxnSpPr>
            <a:endCxn id="9" idx="2"/>
          </p:cNvCxnSpPr>
          <p:nvPr/>
        </p:nvCxnSpPr>
        <p:spPr>
          <a:xfrm flipV="1">
            <a:off x="1411464" y="814584"/>
            <a:ext cx="908534" cy="12867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803038" y="821700"/>
            <a:ext cx="932761" cy="13063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5" idx="0"/>
          </p:cNvCxnSpPr>
          <p:nvPr/>
        </p:nvCxnSpPr>
        <p:spPr>
          <a:xfrm>
            <a:off x="2319998" y="835013"/>
            <a:ext cx="990603" cy="12756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3127920">
            <a:off x="2361615" y="1227112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request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7" name="Straight Arrow Connector 46"/>
          <p:cNvCxnSpPr>
            <a:stCxn id="12" idx="0"/>
            <a:endCxn id="5" idx="2"/>
          </p:cNvCxnSpPr>
          <p:nvPr/>
        </p:nvCxnSpPr>
        <p:spPr>
          <a:xfrm flipH="1" flipV="1">
            <a:off x="3310601" y="2602184"/>
            <a:ext cx="1016389" cy="1202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3007938">
            <a:off x="3138440" y="3154337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request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917933" y="2602184"/>
            <a:ext cx="913125" cy="1202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2" idx="0"/>
          </p:cNvCxnSpPr>
          <p:nvPr/>
        </p:nvCxnSpPr>
        <p:spPr>
          <a:xfrm flipH="1">
            <a:off x="4326990" y="2602184"/>
            <a:ext cx="965400" cy="1202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" idx="1"/>
            <a:endCxn id="5" idx="3"/>
          </p:cNvCxnSpPr>
          <p:nvPr/>
        </p:nvCxnSpPr>
        <p:spPr>
          <a:xfrm flipH="1">
            <a:off x="3739665" y="2356412"/>
            <a:ext cx="11746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772645" y="2019552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binding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 rot="18447011">
            <a:off x="1338621" y="1391519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 event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 rot="18360100">
            <a:off x="588517" y="1088105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UI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 rot="18366018">
            <a:off x="4821470" y="3174072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UI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 rot="18442062">
            <a:off x="4032691" y="2979408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 event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8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3416" y="2728406"/>
            <a:ext cx="1343610" cy="645993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chủ tập trung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42666" y="2730104"/>
            <a:ext cx="1343610" cy="64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trạm 1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5766" y="2699214"/>
            <a:ext cx="1343610" cy="64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trạm 2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3416" y="4161808"/>
            <a:ext cx="1343610" cy="64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chủ trạm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2666" y="4161808"/>
            <a:ext cx="1343610" cy="64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trạm 3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5766" y="4161807"/>
            <a:ext cx="1343610" cy="64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trạm 4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42666" y="3810000"/>
            <a:ext cx="582671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89500" y="2247900"/>
            <a:ext cx="0" cy="15621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88200" y="2247900"/>
            <a:ext cx="0" cy="15621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30395" y="1188374"/>
            <a:ext cx="1343610" cy="64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chủ dự phòng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101391" y="2247900"/>
            <a:ext cx="582671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40342" y="783327"/>
            <a:ext cx="870534" cy="49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 4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98192" y="2132934"/>
            <a:ext cx="870534" cy="49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 1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66825" y="2132934"/>
            <a:ext cx="870534" cy="49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 2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40342" y="3727904"/>
            <a:ext cx="870534" cy="49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 3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33208" y="3420092"/>
            <a:ext cx="2344026" cy="49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 hoặc  mạng nội bộ 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552951" y="3073400"/>
            <a:ext cx="716965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45200" y="3412501"/>
            <a:ext cx="0" cy="699123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78626" y="4508500"/>
            <a:ext cx="77469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41646" y="1930400"/>
            <a:ext cx="0" cy="69326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18751" y="3060700"/>
            <a:ext cx="71696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43717" y="4508500"/>
            <a:ext cx="71696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724523" y="4980457"/>
            <a:ext cx="2669591" cy="984920"/>
            <a:chOff x="6318543" y="1016252"/>
            <a:chExt cx="2669591" cy="98492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6318543" y="1256780"/>
              <a:ext cx="71696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7035508" y="1016252"/>
              <a:ext cx="1473492" cy="49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Kết nối trực tiếp</a:t>
              </a:r>
              <a:endPara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318543" y="1663700"/>
              <a:ext cx="71696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7032042" y="1510446"/>
              <a:ext cx="1956092" cy="49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Kết nối gián tiếp,</a:t>
              </a:r>
            </a:p>
            <a:p>
              <a:r>
                <a:rPr lang="en-US" sz="140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sử dụng CSDL tạm</a:t>
              </a:r>
              <a:endPara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6078246" y="914400"/>
            <a:ext cx="0" cy="136263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93587" y="1197819"/>
            <a:ext cx="1343610" cy="64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Server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6656097" y="1930400"/>
            <a:ext cx="0" cy="69326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97571" y="782993"/>
            <a:ext cx="870534" cy="49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 5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2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072815" y="646953"/>
            <a:ext cx="1343610" cy="64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SHARED Project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7" name="Straight Connector 26"/>
          <p:cNvCxnSpPr>
            <a:stCxn id="13" idx="2"/>
          </p:cNvCxnSpPr>
          <p:nvPr/>
        </p:nvCxnSpPr>
        <p:spPr>
          <a:xfrm flipH="1">
            <a:off x="1473199" y="1292946"/>
            <a:ext cx="1271421" cy="630483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01394" y="1923429"/>
            <a:ext cx="1343610" cy="64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Project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73952" y="1923429"/>
            <a:ext cx="1343610" cy="64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WINFORM Project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" name="Straight Connector 39"/>
          <p:cNvCxnSpPr>
            <a:stCxn id="13" idx="2"/>
            <a:endCxn id="34" idx="0"/>
          </p:cNvCxnSpPr>
          <p:nvPr/>
        </p:nvCxnSpPr>
        <p:spPr>
          <a:xfrm>
            <a:off x="2744620" y="1292946"/>
            <a:ext cx="1101137" cy="630483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4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>
            <a:stCxn id="3" idx="2"/>
            <a:endCxn id="9" idx="0"/>
          </p:cNvCxnSpPr>
          <p:nvPr/>
        </p:nvCxnSpPr>
        <p:spPr>
          <a:xfrm>
            <a:off x="4542590" y="1747386"/>
            <a:ext cx="2831022" cy="228045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0979"/>
              </p:ext>
            </p:extLst>
          </p:nvPr>
        </p:nvGraphicFramePr>
        <p:xfrm>
          <a:off x="3549316" y="634866"/>
          <a:ext cx="19865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274"/>
                <a:gridCol w="99327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SHARED</a:t>
                      </a:r>
                      <a:r>
                        <a:rPr lang="en-US" baseline="0" smtClean="0"/>
                        <a:t> project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Helper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Global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81146"/>
              </p:ext>
            </p:extLst>
          </p:nvPr>
        </p:nvGraphicFramePr>
        <p:xfrm>
          <a:off x="6380338" y="4027843"/>
          <a:ext cx="19865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274"/>
                <a:gridCol w="99327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Common Bussiness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Helper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Global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07804"/>
              </p:ext>
            </p:extLst>
          </p:nvPr>
        </p:nvGraphicFramePr>
        <p:xfrm>
          <a:off x="1582822" y="2296781"/>
          <a:ext cx="19865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274"/>
                <a:gridCol w="99327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WEB project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Helper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Global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18360"/>
              </p:ext>
            </p:extLst>
          </p:nvPr>
        </p:nvGraphicFramePr>
        <p:xfrm>
          <a:off x="8317830" y="2252665"/>
          <a:ext cx="19865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274"/>
                <a:gridCol w="99327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WINFORM project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Helper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Global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>
            <a:stCxn id="3" idx="1"/>
            <a:endCxn id="10" idx="0"/>
          </p:cNvCxnSpPr>
          <p:nvPr/>
        </p:nvCxnSpPr>
        <p:spPr>
          <a:xfrm flipH="1">
            <a:off x="2576096" y="1191126"/>
            <a:ext cx="973220" cy="110565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" idx="3"/>
            <a:endCxn id="11" idx="0"/>
          </p:cNvCxnSpPr>
          <p:nvPr/>
        </p:nvCxnSpPr>
        <p:spPr>
          <a:xfrm>
            <a:off x="5535864" y="1191126"/>
            <a:ext cx="3775240" cy="106153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434659" y="3511597"/>
            <a:ext cx="936603" cy="126708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0" idx="2"/>
          </p:cNvCxnSpPr>
          <p:nvPr/>
        </p:nvCxnSpPr>
        <p:spPr>
          <a:xfrm flipH="1" flipV="1">
            <a:off x="2576096" y="3409301"/>
            <a:ext cx="3801664" cy="136938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67022" y="2079458"/>
            <a:ext cx="951702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85412" y="3715753"/>
            <a:ext cx="873768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780421" y="639091"/>
            <a:ext cx="2542674" cy="689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project chia sẻ giữa các phân hệ khác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(cross-project)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48728" y="4027843"/>
            <a:ext cx="1888436" cy="689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 nghiệp xử lý dữ liệu vụ chung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(cross-platform)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6070559" y="2079458"/>
            <a:ext cx="0" cy="1636295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136702" y="2192601"/>
            <a:ext cx="1888436" cy="689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 nền tảng Windows Desktop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68430" y="2863573"/>
            <a:ext cx="1888436" cy="689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 nền tảng Web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0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260</Words>
  <Application>Microsoft Office PowerPoint</Application>
  <PresentationFormat>Widescreen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quocdunginfo</dc:creator>
  <cp:lastModifiedBy>Dũng Nguyễn</cp:lastModifiedBy>
  <cp:revision>38</cp:revision>
  <dcterms:created xsi:type="dcterms:W3CDTF">2014-09-22T08:03:24Z</dcterms:created>
  <dcterms:modified xsi:type="dcterms:W3CDTF">2014-10-24T17:11:46Z</dcterms:modified>
</cp:coreProperties>
</file>