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18/10/2014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18/10/2014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9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18/10/2014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18/10/2014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18/10/2014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18/10/2014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18/10/2014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4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18/10/2014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3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18/10/2014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8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18/10/2014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2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18/10/2014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3CB3B-B0F8-4F2E-95AB-CD482C83C421}" type="datetimeFigureOut">
              <a:rPr lang="en-US" smtClean="0"/>
              <a:t>18/10/2014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1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557" y="2953203"/>
            <a:ext cx="7600044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DataSource.Where({LambdaExp}).Where({LambdaExp}).ToList() -&gt; result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82799" y="3312884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46198" y="3781223"/>
            <a:ext cx="145324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Nạp điều kiện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 1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52900" y="3350985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55355" y="3742465"/>
            <a:ext cx="145324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Nạp điều kiện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 2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06143" y="3811815"/>
            <a:ext cx="2623457" cy="1341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 ra câu truy vấn sau cùng ứng với loại Datasource</a:t>
            </a:r>
          </a:p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 thực sự tải lên ở bước này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154968" y="3312885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41878" y="2405741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9556" y="2117268"/>
            <a:ext cx="145324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 nguồn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55257" y="2418441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46324" y="2126336"/>
            <a:ext cx="5981028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thức chính quy Lambda: (x,y,…) =&gt; {biểu thức trên x,y,…}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48125" y="1772050"/>
            <a:ext cx="1304925" cy="437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12017" y="1336621"/>
            <a:ext cx="2486479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nghĩa các đối tượng tham gia vào biểu thức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753100" y="1791825"/>
            <a:ext cx="1220557" cy="376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40261" y="1317819"/>
            <a:ext cx="368709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dụ: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x.property &gt; 0 &amp;&amp; y.property == true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65420" y="4322119"/>
            <a:ext cx="27735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Filtered DataSource</a:t>
            </a:r>
            <a:endParaRPr lang="en-US" sz="1600" smtClean="0"/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 dữ liệu mới sau khi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qua hàm nạp điều kiện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810000" y="3312885"/>
            <a:ext cx="0" cy="988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3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06084" y="587172"/>
            <a:ext cx="1453243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A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6084" y="1768704"/>
            <a:ext cx="1453243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B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06083" y="2980710"/>
            <a:ext cx="1453243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C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12332" y="1132570"/>
            <a:ext cx="0" cy="5352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2332" y="2313670"/>
            <a:ext cx="0" cy="5352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92524" y="2980710"/>
            <a:ext cx="2213207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 hợp đối tượng B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364258" y="3224326"/>
            <a:ext cx="8832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64256" y="2010123"/>
            <a:ext cx="8832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52483" y="1768703"/>
            <a:ext cx="2153248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 hợp đối tượng A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rot="-5400000">
            <a:off x="4655925" y="396024"/>
            <a:ext cx="0" cy="5352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48147" y="444407"/>
            <a:ext cx="2686778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 hệ chính (trực tiếp)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388317" y="1113983"/>
            <a:ext cx="5352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048146" y="896268"/>
            <a:ext cx="306153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 hệ ngược (gián tiếp)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-222419" y="1667658"/>
            <a:ext cx="306153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Cây liên hệ có chiều cao là 2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75281" y="3627658"/>
            <a:ext cx="5165165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 chiếu mức 2 từ A đến C có dạng: A-&gt;B-&gt;C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3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90862" y="477256"/>
            <a:ext cx="2315502" cy="1495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63054" y="633667"/>
            <a:ext cx="1533321" cy="99059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2981" y="911251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0751" y="1406551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35135"/>
              </p:ext>
            </p:extLst>
          </p:nvPr>
        </p:nvGraphicFramePr>
        <p:xfrm>
          <a:off x="3797111" y="756047"/>
          <a:ext cx="2543531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91"/>
                <a:gridCol w="1540040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88589"/>
              </p:ext>
            </p:extLst>
          </p:nvPr>
        </p:nvGraphicFramePr>
        <p:xfrm>
          <a:off x="3797111" y="1996097"/>
          <a:ext cx="363840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521"/>
                <a:gridCol w="1540042"/>
                <a:gridCol w="1082842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Col3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738128" y="306519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65227" y="2412048"/>
            <a:ext cx="1082409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</a:t>
            </a:r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⊆ 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8128" y="1549785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</a:t>
            </a:r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∈ 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2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90862" y="477256"/>
            <a:ext cx="2315502" cy="1495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63054" y="633667"/>
            <a:ext cx="1533321" cy="99059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2981" y="911251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0751" y="1406551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7155"/>
              </p:ext>
            </p:extLst>
          </p:nvPr>
        </p:nvGraphicFramePr>
        <p:xfrm>
          <a:off x="3857269" y="1994127"/>
          <a:ext cx="2543531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91"/>
                <a:gridCol w="1540040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738128" y="306519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65227" y="2412048"/>
            <a:ext cx="1082409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 </a:t>
            </a:r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⊆ 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8128" y="1549785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</a:t>
            </a:r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∈ 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00616"/>
              </p:ext>
            </p:extLst>
          </p:nvPr>
        </p:nvGraphicFramePr>
        <p:xfrm>
          <a:off x="3865290" y="725910"/>
          <a:ext cx="363840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521"/>
                <a:gridCol w="1540042"/>
                <a:gridCol w="1082842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Col3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9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72642" y="715048"/>
            <a:ext cx="1765485" cy="11607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83662" y="1297696"/>
            <a:ext cx="1407163" cy="96925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0128" y="1723177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6660" y="1186548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514524"/>
              </p:ext>
            </p:extLst>
          </p:nvPr>
        </p:nvGraphicFramePr>
        <p:xfrm>
          <a:off x="3857269" y="2066319"/>
          <a:ext cx="386700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7552"/>
                <a:gridCol w="1720516"/>
                <a:gridCol w="1118937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Col3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738128" y="306519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8128" y="1621977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</a:t>
            </a:r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∈ 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95220"/>
              </p:ext>
            </p:extLst>
          </p:nvPr>
        </p:nvGraphicFramePr>
        <p:xfrm>
          <a:off x="3865290" y="725910"/>
          <a:ext cx="272801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521"/>
                <a:gridCol w="1712494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777944" y="2449286"/>
                <a:ext cx="1638956" cy="4354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Vi </a:t>
                </a:r>
                <a:r>
                  <a:rPr lang="en-US" sz="20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∩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Vj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≠∅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endParaRPr lang="en-US"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944" y="2449286"/>
                <a:ext cx="1638956" cy="435429"/>
              </a:xfrm>
              <a:prstGeom prst="rect">
                <a:avLst/>
              </a:prstGeom>
              <a:blipFill rotWithShape="0">
                <a:blip r:embed="rId2"/>
                <a:stretch>
                  <a:fillRect l="-4089" t="-2817" b="-211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42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25710" y="368403"/>
            <a:ext cx="1517540" cy="9804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95220" y="1478206"/>
            <a:ext cx="1943330" cy="9710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3450" y="1833412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4480" y="741948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855648"/>
              </p:ext>
            </p:extLst>
          </p:nvPr>
        </p:nvGraphicFramePr>
        <p:xfrm>
          <a:off x="3857269" y="2066319"/>
          <a:ext cx="386700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994"/>
                <a:gridCol w="1552074"/>
                <a:gridCol w="1118937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Col3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738128" y="306519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8128" y="1621977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</a:t>
            </a:r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∈ 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71163"/>
              </p:ext>
            </p:extLst>
          </p:nvPr>
        </p:nvGraphicFramePr>
        <p:xfrm>
          <a:off x="3865290" y="725910"/>
          <a:ext cx="272801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521"/>
                <a:gridCol w="1712494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777944" y="2449286"/>
                <a:ext cx="1638956" cy="4354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Vi </a:t>
                </a:r>
                <a:r>
                  <a:rPr lang="en-US" sz="20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∩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Vj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∅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endParaRPr lang="en-US"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944" y="2449286"/>
                <a:ext cx="1638956" cy="435429"/>
              </a:xfrm>
              <a:prstGeom prst="rect">
                <a:avLst/>
              </a:prstGeom>
              <a:blipFill rotWithShape="0">
                <a:blip r:embed="rId2"/>
                <a:stretch>
                  <a:fillRect l="-4089" t="-2817" b="-211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59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276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Nguyễn</dc:creator>
  <cp:lastModifiedBy>Dũng Nguyễn</cp:lastModifiedBy>
  <cp:revision>17</cp:revision>
  <dcterms:created xsi:type="dcterms:W3CDTF">2014-10-09T04:05:08Z</dcterms:created>
  <dcterms:modified xsi:type="dcterms:W3CDTF">2014-10-18T16:26:03Z</dcterms:modified>
</cp:coreProperties>
</file>