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260" r:id="rId4"/>
    <p:sldId id="277" r:id="rId5"/>
    <p:sldId id="286" r:id="rId6"/>
    <p:sldId id="278" r:id="rId7"/>
    <p:sldId id="280" r:id="rId8"/>
    <p:sldId id="281" r:id="rId9"/>
    <p:sldId id="282" r:id="rId10"/>
    <p:sldId id="283" r:id="rId11"/>
    <p:sldId id="279" r:id="rId12"/>
    <p:sldId id="284" r:id="rId13"/>
    <p:sldId id="285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7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F68C5-C55C-461E-878D-EF67AD96C3DC}" type="datetimeFigureOut">
              <a:rPr lang="vi-VN" smtClean="0"/>
              <a:t>04/11/2014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A5153-83D9-49B6-8B26-60D43485225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46369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A5153-83D9-49B6-8B26-60D434852252}" type="slidenum">
              <a:rPr lang="vi-VN" smtClean="0"/>
              <a:t>23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31592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67470" y="4085476"/>
            <a:ext cx="4646775" cy="2670166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THS. Hoàng mạnh hà</a:t>
            </a:r>
            <a:endParaRPr lang="en-US" sz="28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sz="2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Nguyễn quốc dũng</a:t>
            </a:r>
          </a:p>
          <a:p>
            <a:pPr algn="l"/>
            <a:r>
              <a:rPr lang="en-US" sz="2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Vương xương nhơn</a:t>
            </a:r>
            <a:endParaRPr lang="en-US" sz="28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sz="2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Nguyễn </a:t>
            </a:r>
            <a:r>
              <a:rPr lang="en-US" sz="2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hoàng thanh</a:t>
            </a:r>
          </a:p>
          <a:p>
            <a:pPr algn="l"/>
            <a:r>
              <a:rPr lang="en-US" sz="2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Huỳnh công khánh</a:t>
            </a:r>
            <a:endParaRPr lang="en-US" sz="28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8" descr="1bVRR.png (273×271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3" y="-5038"/>
            <a:ext cx="1610941" cy="159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631504" y="125760"/>
            <a:ext cx="9001000" cy="146834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GB" b="1" dirty="0" smtClean="0">
                <a:solidFill>
                  <a:schemeClr val="tx1"/>
                </a:solidFill>
              </a:rPr>
              <a:t>Ủy ban nhân dân TP. Hồ Chí Minh</a:t>
            </a:r>
          </a:p>
          <a:p>
            <a:r>
              <a:rPr lang="en-GB" b="1" dirty="0" smtClean="0">
                <a:solidFill>
                  <a:schemeClr val="tx1"/>
                </a:solidFill>
              </a:rPr>
              <a:t>Trường Đại Học Sài Gòn</a:t>
            </a:r>
          </a:p>
        </p:txBody>
      </p:sp>
      <p:sp>
        <p:nvSpPr>
          <p:cNvPr id="7" name="Rectangle 6"/>
          <p:cNvSpPr/>
          <p:nvPr/>
        </p:nvSpPr>
        <p:spPr>
          <a:xfrm>
            <a:off x="1365160" y="2021981"/>
            <a:ext cx="9267344" cy="19222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b="1" dirty="0" smtClean="0">
                <a:solidFill>
                  <a:srgbClr val="FFFF00"/>
                </a:solidFill>
                <a:latin typeface="+mj-lt"/>
                <a:cs typeface="Segoe UI Light" panose="020B0502040204020203" pitchFamily="34" charset="0"/>
              </a:rPr>
              <a:t>Phần mềm quản lý tài sản</a:t>
            </a:r>
          </a:p>
          <a:p>
            <a:r>
              <a:rPr lang="en-US" sz="5400" b="1" dirty="0" smtClean="0">
                <a:solidFill>
                  <a:srgbClr val="FFFF00"/>
                </a:solidFill>
                <a:latin typeface="+mj-lt"/>
                <a:cs typeface="Segoe UI Light" panose="020B0502040204020203" pitchFamily="34" charset="0"/>
              </a:rPr>
              <a:t>					Trường Đại Học Sài Gòn</a:t>
            </a:r>
            <a:endParaRPr lang="vi-VN" sz="5400" b="1" dirty="0">
              <a:solidFill>
                <a:srgbClr val="FFFF00"/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797791" y="4085474"/>
            <a:ext cx="4169679" cy="12098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Giáo viên phản biện:</a:t>
            </a:r>
            <a:endParaRPr lang="en-US" sz="28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sz="2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Sinh viên thực hiện:</a:t>
            </a:r>
            <a:endParaRPr lang="en-US" sz="28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842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20462" y="77274"/>
            <a:ext cx="10328856" cy="7340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3.1 Chức năng quản lý</a:t>
            </a:r>
            <a:endParaRPr lang="vi-VN" sz="4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7359" y="839476"/>
            <a:ext cx="3330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QUẢN LÝ THIẾT BỊ</a:t>
            </a:r>
            <a:endParaRPr lang="vi-VN" sz="3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461" y="1424251"/>
            <a:ext cx="3942857" cy="433429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26676" y="6068872"/>
            <a:ext cx="73164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Sơ đồ 1.5: Sơ đồ quan niệm quan hệ mượn phòng</a:t>
            </a:r>
            <a:endParaRPr lang="vi-VN" sz="2800" dirty="0"/>
          </a:p>
        </p:txBody>
      </p:sp>
    </p:spTree>
    <p:extLst>
      <p:ext uri="{BB962C8B-B14F-4D97-AF65-F5344CB8AC3E}">
        <p14:creationId xmlns:p14="http://schemas.microsoft.com/office/powerpoint/2010/main" val="106574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20462" y="77274"/>
            <a:ext cx="10328856" cy="7340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3.1 Chức năng quản lý</a:t>
            </a:r>
            <a:endParaRPr lang="vi-VN" sz="4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654" y="928042"/>
            <a:ext cx="6063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QUẢN LÝ TÀI SẢN CỐ ĐỊNH</a:t>
            </a:r>
            <a:endParaRPr lang="vi-VN" sz="3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 descr="D:\Project\QuanLyTaiSan\_BaoCao\quocdunginfo\QLTS - Sơ đồ quan niệm\Tai San - Don vi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62" y="1512817"/>
            <a:ext cx="7954618" cy="528168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9190715" y="3461163"/>
            <a:ext cx="290120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ea typeface="MS Mincho" panose="02020609040205080304" pitchFamily="49" charset="-128"/>
              </a:rPr>
              <a:t>Sơ đồ 1.1: Sơ đồ quan niệm quan hệ tài sản - đơn vị</a:t>
            </a:r>
            <a:endParaRPr lang="vi-VN" sz="2800" dirty="0"/>
          </a:p>
        </p:txBody>
      </p:sp>
    </p:spTree>
    <p:extLst>
      <p:ext uri="{BB962C8B-B14F-4D97-AF65-F5344CB8AC3E}">
        <p14:creationId xmlns:p14="http://schemas.microsoft.com/office/powerpoint/2010/main" val="154786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20462" y="77274"/>
            <a:ext cx="10328856" cy="7340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3.1 Chức năng quản lý</a:t>
            </a:r>
            <a:endParaRPr lang="vi-VN" sz="4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654" y="928042"/>
            <a:ext cx="6063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QUẢN LÝ TÀI SẢN CỐ ĐỊNH</a:t>
            </a:r>
            <a:endParaRPr lang="vi-VN" sz="3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 descr="D:\Project\QuanLyTaiSan\_BaoCao\quocdunginfo\QLTS - Sơ đồ quan niệm\Phong - Vi tri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515" y="1512817"/>
            <a:ext cx="6426750" cy="428748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2598624" y="6123464"/>
            <a:ext cx="73725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ea typeface="MS Mincho" panose="02020609040205080304" pitchFamily="49" charset="-128"/>
              </a:rPr>
              <a:t>Sơ đồ 1.2: Sơ đồ quan niệm quan hệ phòng - vị trí</a:t>
            </a:r>
            <a:endParaRPr lang="vi-VN" sz="2800" dirty="0"/>
          </a:p>
        </p:txBody>
      </p:sp>
    </p:spTree>
    <p:extLst>
      <p:ext uri="{BB962C8B-B14F-4D97-AF65-F5344CB8AC3E}">
        <p14:creationId xmlns:p14="http://schemas.microsoft.com/office/powerpoint/2010/main" val="182413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20462" y="77274"/>
            <a:ext cx="10328856" cy="7340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3.1 Chức năng quản lý</a:t>
            </a:r>
            <a:endParaRPr lang="vi-VN" sz="4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654" y="928042"/>
            <a:ext cx="6063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QUẢN LÝ TÀI SẢN CỐ ĐỊNH</a:t>
            </a:r>
            <a:endParaRPr lang="vi-VN" sz="3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 descr="D:\Project\QuanLyTaiSan\_BaoCao\quocdunginfo\QLTS - Sơ đồ quan niệm\Phan quye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853" y="1629489"/>
            <a:ext cx="7764232" cy="440282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2702310" y="6148982"/>
            <a:ext cx="71513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ea typeface="MS Mincho" panose="02020609040205080304" pitchFamily="49" charset="-128"/>
              </a:rPr>
              <a:t>Sơ đồ 1.3: Sơ đồ quan niệm quan hệ phân quyền</a:t>
            </a:r>
            <a:endParaRPr lang="vi-VN" sz="2800" dirty="0"/>
          </a:p>
        </p:txBody>
      </p:sp>
    </p:spTree>
    <p:extLst>
      <p:ext uri="{BB962C8B-B14F-4D97-AF65-F5344CB8AC3E}">
        <p14:creationId xmlns:p14="http://schemas.microsoft.com/office/powerpoint/2010/main" val="3215290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20462" y="77274"/>
            <a:ext cx="10328856" cy="7340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3.2 </a:t>
            </a: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Chức năng </a:t>
            </a:r>
            <a:r>
              <a:rPr lang="en-US" sz="4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thống kê – báo cáo</a:t>
            </a:r>
            <a:endParaRPr lang="vi-VN" sz="4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09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20462" y="77274"/>
            <a:ext cx="10328856" cy="7340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3.3 Phân quyền theo thực thể - hạng mục</a:t>
            </a:r>
            <a:endParaRPr lang="vi-VN" sz="4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706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20462" y="77274"/>
            <a:ext cx="10328856" cy="7340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3.4 </a:t>
            </a: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Chức năng </a:t>
            </a:r>
            <a:r>
              <a:rPr lang="en-US" sz="4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của web</a:t>
            </a:r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152" y="4317962"/>
            <a:ext cx="5248275" cy="2098040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874" y="3444553"/>
            <a:ext cx="2243481" cy="297145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626" y="1013058"/>
            <a:ext cx="5580380" cy="224345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509" y="1039092"/>
            <a:ext cx="2229918" cy="283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25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20462" y="77274"/>
            <a:ext cx="10328856" cy="7340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4. Công nghệ sử dụng trong phần mềm</a:t>
            </a:r>
            <a:endParaRPr lang="vi-VN" sz="4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0463" y="1201242"/>
            <a:ext cx="103288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6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Code theo mô hình phân lớp</a:t>
            </a:r>
          </a:p>
          <a:p>
            <a:pPr marL="514350" indent="-514350">
              <a:buAutoNum type="arabicPeriod"/>
            </a:pPr>
            <a:endParaRPr lang="en-US" sz="36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14350" indent="-514350">
              <a:buAutoNum type="arabicPeriod"/>
            </a:pPr>
            <a:r>
              <a:rPr lang="en-US" sz="36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Sử dụng Entity Framework</a:t>
            </a:r>
          </a:p>
          <a:p>
            <a:pPr marL="514350" indent="-514350">
              <a:buAutoNum type="arabicPeriod"/>
            </a:pPr>
            <a:endParaRPr lang="en-US" sz="36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14350" indent="-514350">
              <a:buAutoNum type="arabicPeriod"/>
            </a:pPr>
            <a:r>
              <a:rPr lang="en-US" sz="36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Sử dụng công nghệ đồng bộ Sync</a:t>
            </a:r>
          </a:p>
          <a:p>
            <a:pPr marL="514350" indent="-514350">
              <a:buAutoNum type="arabicPeriod"/>
            </a:pPr>
            <a:endParaRPr lang="en-US" sz="36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14350" indent="-514350">
              <a:buAutoNum type="arabicPeriod"/>
            </a:pPr>
            <a:r>
              <a:rPr lang="en-US" sz="36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Sử dụng công nghệ Devexpress</a:t>
            </a:r>
          </a:p>
          <a:p>
            <a:pPr marL="514350" indent="-514350">
              <a:buAutoNum type="arabicPeriod"/>
            </a:pPr>
            <a:endParaRPr lang="en-US" sz="36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14350" indent="-514350">
              <a:buAutoNum type="arabicPeriod"/>
            </a:pPr>
            <a:r>
              <a:rPr lang="en-US" sz="36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Sử dụng công nghệ tuỳ biến giao diện (Responsive Design</a:t>
            </a: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) và Bootstrap Framework</a:t>
            </a:r>
            <a:endParaRPr lang="vi-VN" sz="3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46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20462" y="77274"/>
            <a:ext cx="10328856" cy="7340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4.1 </a:t>
            </a: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Code theo mô hình phân lớp</a:t>
            </a:r>
            <a:endParaRPr lang="en-US" sz="40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927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20462" y="77274"/>
            <a:ext cx="10328856" cy="7340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4.2 </a:t>
            </a: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Sử dụng Entity Framework</a:t>
            </a:r>
            <a:endParaRPr lang="en-US" sz="40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31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20462" y="77274"/>
            <a:ext cx="10328856" cy="7340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Nội dung trình bày</a:t>
            </a:r>
            <a:endParaRPr lang="vi-VN" sz="4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7882" y="1081825"/>
            <a:ext cx="11269014" cy="56055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14350" indent="-514350" algn="just">
              <a:buAutoNum type="arabicPeriod"/>
            </a:pPr>
            <a:r>
              <a:rPr lang="en-US" sz="4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Lý do ra đời phần mềm</a:t>
            </a:r>
          </a:p>
          <a:p>
            <a:pPr marL="514350" indent="-514350" algn="just">
              <a:buAutoNum type="arabicPeriod"/>
            </a:pPr>
            <a:endParaRPr lang="en-US" sz="44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14350" indent="-514350" algn="just">
              <a:buAutoNum type="arabicPeriod"/>
            </a:pPr>
            <a:r>
              <a:rPr lang="en-US" sz="4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Hướng phát triển phần mềm</a:t>
            </a:r>
          </a:p>
          <a:p>
            <a:pPr marL="514350" indent="-514350" algn="just">
              <a:buAutoNum type="arabicPeriod"/>
            </a:pPr>
            <a:endParaRPr lang="en-US" sz="44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14350" indent="-514350" algn="just">
              <a:buAutoNum type="arabicPeriod"/>
            </a:pPr>
            <a:r>
              <a:rPr lang="en-US" sz="4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Chức năng của phần mềm</a:t>
            </a:r>
          </a:p>
          <a:p>
            <a:pPr marL="514350" indent="-514350" algn="just">
              <a:buAutoNum type="arabicPeriod"/>
            </a:pPr>
            <a:endParaRPr lang="en-US" sz="44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14350" indent="-514350" algn="just">
              <a:buAutoNum type="arabicPeriod"/>
            </a:pPr>
            <a:r>
              <a:rPr lang="en-US" sz="4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Công nghệ được sử dụng trong phần mềm</a:t>
            </a:r>
            <a:endParaRPr lang="en-US" sz="44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9716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20462" y="77274"/>
            <a:ext cx="10328856" cy="7340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4.3 </a:t>
            </a: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Sử dụng công nghệ đồng bộ Sync</a:t>
            </a:r>
            <a:endParaRPr lang="en-US" sz="40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40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20462" y="77274"/>
            <a:ext cx="10328856" cy="7340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4.4 </a:t>
            </a: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Sử dụng công nghệ Devexpress</a:t>
            </a:r>
            <a:endParaRPr lang="en-US" sz="40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 descr="DevExpress-Logo-Color-Converted.jpg (1229×208)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911" y="1607123"/>
            <a:ext cx="4097958" cy="1354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62" y="3539934"/>
            <a:ext cx="10328856" cy="138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9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20462" y="77274"/>
            <a:ext cx="10328856" cy="7340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4.5 Sử </a:t>
            </a: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dụng công nghệ tuỳ biến giao </a:t>
            </a:r>
            <a:r>
              <a:rPr lang="en-US" sz="4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diện</a:t>
            </a:r>
          </a:p>
        </p:txBody>
      </p:sp>
      <p:pic>
        <p:nvPicPr>
          <p:cNvPr id="1026" name="Picture 2" descr="comparing-responsive-css-frameworks-bootstrap-foundation-and-skeleton.jpg (480×291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443" y="1786127"/>
            <a:ext cx="6778894" cy="4109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68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59206" y="609442"/>
            <a:ext cx="10328856" cy="243855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  <a:latin typeface="Plantagenet Cherokee" panose="02020602070100000000" pitchFamily="18" charset="0"/>
                <a:cs typeface="Segoe UI Light" panose="020B0502040204020203" pitchFamily="34" charset="0"/>
              </a:rPr>
              <a:t>THE</a:t>
            </a:r>
            <a:endParaRPr lang="vi-VN" sz="115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9206" y="3408301"/>
            <a:ext cx="10328856" cy="264794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00" dirty="0" smtClean="0">
                <a:solidFill>
                  <a:srgbClr val="FFFF00"/>
                </a:solidFill>
                <a:latin typeface="Plantagenet Cherokee" panose="02020602070100000000" pitchFamily="18" charset="0"/>
                <a:cs typeface="Segoe UI Light" panose="020B0502040204020203" pitchFamily="34" charset="0"/>
              </a:rPr>
              <a:t>END</a:t>
            </a:r>
            <a:endParaRPr lang="vi-VN" sz="23900" dirty="0">
              <a:solidFill>
                <a:srgbClr val="FFF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170" name="Picture 2" descr="14D_thank-animation.gif (345×163)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07" y="1017432"/>
            <a:ext cx="10328856" cy="480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73216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1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20462" y="77274"/>
            <a:ext cx="10328856" cy="7340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1. Lý do ra đời phần mềm</a:t>
            </a:r>
            <a:endParaRPr lang="vi-VN" sz="4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373" y="1262415"/>
            <a:ext cx="4791075" cy="28860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768" y="3691717"/>
            <a:ext cx="4781550" cy="28860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0462" y="4599535"/>
            <a:ext cx="5018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QUẢN LÝ TÀI SẢN CỐ ĐỊNH</a:t>
            </a:r>
            <a:endParaRPr lang="vi-VN" sz="3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93376" y="1712934"/>
            <a:ext cx="3330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QUẢN LÝ THIẾT BỊ</a:t>
            </a:r>
            <a:endParaRPr lang="vi-VN" sz="3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86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20462" y="77274"/>
            <a:ext cx="10328856" cy="7340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en-US" sz="4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 Hướng phát triển phần mềm</a:t>
            </a:r>
            <a:endParaRPr lang="vi-VN" sz="4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373" y="1262415"/>
            <a:ext cx="4791075" cy="28860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768" y="3691717"/>
            <a:ext cx="4781550" cy="28860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0462" y="4599535"/>
            <a:ext cx="50148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PHÂN HỆ: </a:t>
            </a:r>
          </a:p>
          <a:p>
            <a:r>
              <a:rPr lang="en-US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QUẢN LÝ TÀI SẢN CỐ ĐỊNH</a:t>
            </a:r>
            <a:endParaRPr lang="vi-VN" sz="3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93376" y="1712934"/>
            <a:ext cx="33303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PHÂN HỆ: </a:t>
            </a:r>
          </a:p>
          <a:p>
            <a:r>
              <a:rPr lang="en-US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QUẢN LÝ THIẾT BỊ</a:t>
            </a:r>
            <a:endParaRPr lang="vi-VN" sz="3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4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20462" y="77274"/>
            <a:ext cx="10328856" cy="7340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3. Chức năng của phần mềm</a:t>
            </a:r>
            <a:endParaRPr lang="vi-VN" sz="4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7359" y="1303502"/>
            <a:ext cx="1178172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4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Chức năng quản lý (thêm, xoá, sửa)</a:t>
            </a:r>
          </a:p>
          <a:p>
            <a:pPr marL="514350" indent="-514350">
              <a:buAutoNum type="arabicPeriod"/>
            </a:pPr>
            <a:endParaRPr lang="en-US" sz="40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14350" indent="-514350">
              <a:buAutoNum type="arabicPeriod"/>
            </a:pPr>
            <a:r>
              <a:rPr lang="en-US" sz="4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Chức năng thống kê, báo cáo (báo cáo tĩnh, báo cáo động)</a:t>
            </a:r>
          </a:p>
          <a:p>
            <a:pPr marL="514350" indent="-514350">
              <a:buAutoNum type="arabicPeriod"/>
            </a:pPr>
            <a:endParaRPr lang="en-US" sz="40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14350" indent="-514350">
              <a:buAutoNum type="arabicPeriod"/>
            </a:pPr>
            <a:r>
              <a:rPr lang="en-US" sz="4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Phân quyền theo thực thể, theo hạng mục</a:t>
            </a:r>
          </a:p>
          <a:p>
            <a:pPr marL="514350" indent="-514350">
              <a:buAutoNum type="arabicPeriod"/>
            </a:pPr>
            <a:endParaRPr lang="en-US" sz="40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14350" indent="-514350">
              <a:buAutoNum type="arabicPeriod"/>
            </a:pPr>
            <a:r>
              <a:rPr lang="en-US" sz="4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Chức năng của web</a:t>
            </a:r>
          </a:p>
        </p:txBody>
      </p:sp>
    </p:spTree>
    <p:extLst>
      <p:ext uri="{BB962C8B-B14F-4D97-AF65-F5344CB8AC3E}">
        <p14:creationId xmlns:p14="http://schemas.microsoft.com/office/powerpoint/2010/main" val="1137471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20462" y="77274"/>
            <a:ext cx="10328856" cy="7340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3.1 Chức năng quản lý</a:t>
            </a:r>
            <a:endParaRPr lang="vi-VN" sz="4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7359" y="839476"/>
            <a:ext cx="3330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QUẢN LÝ THIẾT BỊ</a:t>
            </a:r>
            <a:endParaRPr lang="vi-VN" sz="3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62" y="1424251"/>
            <a:ext cx="7306786" cy="534295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733415" y="3403232"/>
            <a:ext cx="327661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Sơ đồ 1.1: Sơ đồ quan niệm quan hệ phòng - thiết bị</a:t>
            </a:r>
            <a:endParaRPr lang="vi-VN" sz="2800" dirty="0"/>
          </a:p>
        </p:txBody>
      </p:sp>
    </p:spTree>
    <p:extLst>
      <p:ext uri="{BB962C8B-B14F-4D97-AF65-F5344CB8AC3E}">
        <p14:creationId xmlns:p14="http://schemas.microsoft.com/office/powerpoint/2010/main" val="380012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20462" y="77274"/>
            <a:ext cx="10328856" cy="7340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3.1 Chức năng quản lý</a:t>
            </a:r>
            <a:endParaRPr lang="vi-VN" sz="4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7359" y="839476"/>
            <a:ext cx="3330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QUẢN LÝ THIẾT BỊ</a:t>
            </a:r>
            <a:endParaRPr lang="vi-VN" sz="3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385" y="1559996"/>
            <a:ext cx="6634091" cy="279364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824276" y="4849356"/>
            <a:ext cx="80986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Sơ đồ 1.2: Sơ đồ quan niệm nhân viên phụ trách phòng</a:t>
            </a:r>
            <a:endParaRPr lang="vi-VN" sz="2800" dirty="0"/>
          </a:p>
        </p:txBody>
      </p:sp>
    </p:spTree>
    <p:extLst>
      <p:ext uri="{BB962C8B-B14F-4D97-AF65-F5344CB8AC3E}">
        <p14:creationId xmlns:p14="http://schemas.microsoft.com/office/powerpoint/2010/main" val="133612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20462" y="77274"/>
            <a:ext cx="10328856" cy="7340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3.1 Chức năng quản lý</a:t>
            </a:r>
            <a:endParaRPr lang="vi-VN" sz="4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7359" y="839476"/>
            <a:ext cx="3330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QUẢN LÝ THIẾT BỊ</a:t>
            </a:r>
            <a:endParaRPr lang="vi-VN" sz="3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62" y="1452357"/>
            <a:ext cx="8091178" cy="516779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9344183" y="3343757"/>
            <a:ext cx="272589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Sơ đồ 1.3: Sơ đồ quan niệm quan hệ phân quyền</a:t>
            </a:r>
            <a:endParaRPr lang="vi-VN" sz="2800" dirty="0"/>
          </a:p>
        </p:txBody>
      </p:sp>
    </p:spTree>
    <p:extLst>
      <p:ext uri="{BB962C8B-B14F-4D97-AF65-F5344CB8AC3E}">
        <p14:creationId xmlns:p14="http://schemas.microsoft.com/office/powerpoint/2010/main" val="379962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20462" y="77274"/>
            <a:ext cx="10328856" cy="7340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3.1 Chức năng quản lý</a:t>
            </a:r>
            <a:endParaRPr lang="vi-VN" sz="40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7359" y="839476"/>
            <a:ext cx="3330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QUẢN LÝ THIẾT BỊ</a:t>
            </a:r>
            <a:endParaRPr lang="vi-VN" sz="3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62" y="1452357"/>
            <a:ext cx="8037186" cy="524869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9250639" y="3384206"/>
            <a:ext cx="294136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Sơ đồ 1.4: Sơ đồ quan niệm quan hệ hình ảnh</a:t>
            </a:r>
            <a:endParaRPr lang="vi-VN" sz="2800" dirty="0"/>
          </a:p>
        </p:txBody>
      </p:sp>
    </p:spTree>
    <p:extLst>
      <p:ext uri="{BB962C8B-B14F-4D97-AF65-F5344CB8AC3E}">
        <p14:creationId xmlns:p14="http://schemas.microsoft.com/office/powerpoint/2010/main" val="42653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TC103457452[[fn=Celestial]]</Template>
  <TotalTime>636</TotalTime>
  <Words>455</Words>
  <Application>Microsoft Office PowerPoint</Application>
  <PresentationFormat>Widescreen</PresentationFormat>
  <Paragraphs>80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MS Mincho</vt:lpstr>
      <vt:lpstr>Arial</vt:lpstr>
      <vt:lpstr>Calibri</vt:lpstr>
      <vt:lpstr>Calibri Light</vt:lpstr>
      <vt:lpstr>Plantagenet Cherokee</vt:lpstr>
      <vt:lpstr>Segoe UI</vt:lpstr>
      <vt:lpstr>Segoe UI Light</vt:lpstr>
      <vt:lpstr>Times New Roman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Wateraid ethiopia</dc:title>
  <dc:creator>Admin</dc:creator>
  <cp:lastModifiedBy>NGUYỄN HOÀNG THANH</cp:lastModifiedBy>
  <cp:revision>158</cp:revision>
  <dcterms:created xsi:type="dcterms:W3CDTF">2013-09-25T07:16:29Z</dcterms:created>
  <dcterms:modified xsi:type="dcterms:W3CDTF">2014-11-04T06:38:05Z</dcterms:modified>
</cp:coreProperties>
</file>