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3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667D-834B-4A53-A4F7-24BA605DDA1B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EFEE-2936-4960-8311-EF1B1A0C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1643" y="4467688"/>
            <a:ext cx="63179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DonVi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643" y="4836278"/>
            <a:ext cx="92011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LoaiDonVi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4284" y="3435717"/>
            <a:ext cx="52511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ViTri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1081" y="2709291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1081" y="3062979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733" y="3779880"/>
            <a:ext cx="73466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1511" y="4133568"/>
            <a:ext cx="1010893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786" y="5165257"/>
            <a:ext cx="10966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LogHeThong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1643" y="3088199"/>
            <a:ext cx="96297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TinhTrang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1643" y="3772333"/>
            <a:ext cx="12490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LogSuaTaiSan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71643" y="4133286"/>
            <a:ext cx="1663356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LogTangGiamTaiSan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1643" y="3421330"/>
            <a:ext cx="84996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71643" y="2368760"/>
            <a:ext cx="67023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71643" y="5169991"/>
            <a:ext cx="76200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1208" y="4463298"/>
            <a:ext cx="65784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2774" y="1021468"/>
            <a:ext cx="108585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QuanTriVien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4652" y="4819040"/>
            <a:ext cx="97440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1000" y="955163"/>
            <a:ext cx="1727504" cy="36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_EntityAbstract3&lt;T&gt;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2816" y="1682396"/>
            <a:ext cx="1724316" cy="37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_EntityAbstract1&lt;T&gt;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70851" y="1746797"/>
            <a:ext cx="2143376" cy="545567"/>
            <a:chOff x="2047624" y="3931929"/>
            <a:chExt cx="2143376" cy="545567"/>
          </a:xfrm>
          <a:solidFill>
            <a:schemeClr val="bg1"/>
          </a:solidFill>
        </p:grpSpPr>
        <p:sp>
          <p:nvSpPr>
            <p:cNvPr id="24" name="Oval 23"/>
            <p:cNvSpPr/>
            <p:nvPr/>
          </p:nvSpPr>
          <p:spPr>
            <a:xfrm>
              <a:off x="2255069" y="3931929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624" y="4210050"/>
              <a:ext cx="214337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_EFEventRegisterInterface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4337" y="1745923"/>
            <a:ext cx="1419516" cy="538332"/>
            <a:chOff x="2047624" y="3939164"/>
            <a:chExt cx="1419516" cy="538332"/>
          </a:xfrm>
          <a:solidFill>
            <a:schemeClr val="bg1"/>
          </a:solidFill>
        </p:grpSpPr>
        <p:sp>
          <p:nvSpPr>
            <p:cNvPr id="28" name="Oval 27"/>
            <p:cNvSpPr/>
            <p:nvPr/>
          </p:nvSpPr>
          <p:spPr>
            <a:xfrm>
              <a:off x="3065898" y="3939164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7624" y="4210050"/>
              <a:ext cx="141951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_CRUDInterface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68276" y="2722126"/>
            <a:ext cx="98677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LoaiTaiSan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9170" y="2359424"/>
            <a:ext cx="67023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CoSo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648276" y="2078524"/>
            <a:ext cx="2829525" cy="3551715"/>
            <a:chOff x="1648276" y="1230799"/>
            <a:chExt cx="2829525" cy="3551715"/>
          </a:xfrm>
        </p:grpSpPr>
        <p:grpSp>
          <p:nvGrpSpPr>
            <p:cNvPr id="36" name="Group 35"/>
            <p:cNvGrpSpPr/>
            <p:nvPr/>
          </p:nvGrpSpPr>
          <p:grpSpPr>
            <a:xfrm>
              <a:off x="2991811" y="1230799"/>
              <a:ext cx="161925" cy="3550946"/>
              <a:chOff x="2991811" y="1230799"/>
              <a:chExt cx="161925" cy="3550946"/>
            </a:xfrm>
            <a:solidFill>
              <a:schemeClr val="bg1"/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3072773" y="1310916"/>
                <a:ext cx="607" cy="347082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/>
              <p:nvPr/>
            </p:nvSpPr>
            <p:spPr>
              <a:xfrm>
                <a:off x="2991811" y="1230799"/>
                <a:ext cx="161925" cy="149466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1648276" y="1641788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649401" y="1990142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49401" y="2344896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49401" y="2714162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57801" y="3080290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679027" y="3422487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7801" y="3742867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669057" y="4116735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657801" y="4446107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679027" y="4781745"/>
              <a:ext cx="2798774" cy="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stCxn id="28" idx="6"/>
            <a:endCxn id="23" idx="1"/>
          </p:cNvCxnSpPr>
          <p:nvPr/>
        </p:nvCxnSpPr>
        <p:spPr>
          <a:xfrm>
            <a:off x="1673489" y="1871362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28504" y="1880887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928504" y="1058423"/>
            <a:ext cx="504270" cy="161925"/>
            <a:chOff x="3928504" y="1058423"/>
            <a:chExt cx="504270" cy="161925"/>
          </a:xfrm>
        </p:grpSpPr>
        <p:cxnSp>
          <p:nvCxnSpPr>
            <p:cNvPr id="71" name="Straight Connector 70"/>
            <p:cNvCxnSpPr>
              <a:stCxn id="22" idx="3"/>
              <a:endCxn id="20" idx="1"/>
            </p:cNvCxnSpPr>
            <p:nvPr/>
          </p:nvCxnSpPr>
          <p:spPr>
            <a:xfrm>
              <a:off x="3928504" y="1135595"/>
              <a:ext cx="504270" cy="530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-5400000">
              <a:off x="3922275" y="1064653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983453" y="1316026"/>
            <a:ext cx="161925" cy="373949"/>
            <a:chOff x="2963505" y="5887312"/>
            <a:chExt cx="161925" cy="373949"/>
          </a:xfrm>
        </p:grpSpPr>
        <p:cxnSp>
          <p:nvCxnSpPr>
            <p:cNvPr id="81" name="Straight Connector 80"/>
            <p:cNvCxnSpPr>
              <a:stCxn id="22" idx="2"/>
            </p:cNvCxnSpPr>
            <p:nvPr/>
          </p:nvCxnSpPr>
          <p:spPr>
            <a:xfrm flipH="1">
              <a:off x="3044468" y="5887312"/>
              <a:ext cx="336" cy="22126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10800000">
              <a:off x="2963505" y="6111795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65786" y="5511474"/>
            <a:ext cx="10966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ChungTu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71642" y="5512519"/>
            <a:ext cx="104698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Attachment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168" y="5582312"/>
            <a:ext cx="1119532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NhanVienPT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060" y="5196494"/>
            <a:ext cx="92011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4645" y="3418173"/>
            <a:ext cx="52511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ViTri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8231" y="2709291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Dayy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8231" y="3043929"/>
            <a:ext cx="63179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1408" y="3398879"/>
            <a:ext cx="73466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136" y="4114518"/>
            <a:ext cx="1010893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SuCoPhong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249" y="5195041"/>
            <a:ext cx="1096618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LogHeThong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04645" y="2706777"/>
            <a:ext cx="96297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TinhTrang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1761" y="4458065"/>
            <a:ext cx="969353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833" y="4817228"/>
            <a:ext cx="76200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4645" y="4120644"/>
            <a:ext cx="76200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00249" y="4474629"/>
            <a:ext cx="65784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2774" y="1021468"/>
            <a:ext cx="108585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QuanTriVien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2744" y="4828614"/>
            <a:ext cx="974405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1000" y="955163"/>
            <a:ext cx="1727504" cy="36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_EntityAbstract3&lt;T&gt;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12816" y="1682396"/>
            <a:ext cx="1724316" cy="37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_EntityAbstract1&lt;T&gt;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270851" y="1746797"/>
            <a:ext cx="2143376" cy="545567"/>
            <a:chOff x="2047624" y="3931929"/>
            <a:chExt cx="2143376" cy="545567"/>
          </a:xfrm>
          <a:solidFill>
            <a:schemeClr val="bg1"/>
          </a:solidFill>
        </p:grpSpPr>
        <p:sp>
          <p:nvSpPr>
            <p:cNvPr id="24" name="Oval 23"/>
            <p:cNvSpPr/>
            <p:nvPr/>
          </p:nvSpPr>
          <p:spPr>
            <a:xfrm>
              <a:off x="2255069" y="3931929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624" y="4210050"/>
              <a:ext cx="214337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_EFEventRegisterInterface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4337" y="1745923"/>
            <a:ext cx="1419516" cy="538332"/>
            <a:chOff x="2047624" y="3939164"/>
            <a:chExt cx="1419516" cy="538332"/>
          </a:xfrm>
          <a:solidFill>
            <a:schemeClr val="bg1"/>
          </a:solidFill>
        </p:grpSpPr>
        <p:sp>
          <p:nvSpPr>
            <p:cNvPr id="28" name="Oval 27"/>
            <p:cNvSpPr/>
            <p:nvPr/>
          </p:nvSpPr>
          <p:spPr>
            <a:xfrm>
              <a:off x="3065898" y="3939164"/>
              <a:ext cx="250878" cy="25087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7624" y="4210050"/>
              <a:ext cx="1419516" cy="26744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i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_CRUDInterface</a:t>
              </a:r>
              <a:endParaRPr lang="en-US" sz="13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14170" y="2359970"/>
            <a:ext cx="986770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LoaiThietBi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845" y="2359424"/>
            <a:ext cx="670231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CoSo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Straight Connector 54"/>
          <p:cNvCxnSpPr>
            <a:stCxn id="28" idx="6"/>
            <a:endCxn id="23" idx="1"/>
          </p:cNvCxnSpPr>
          <p:nvPr/>
        </p:nvCxnSpPr>
        <p:spPr>
          <a:xfrm>
            <a:off x="1673489" y="1871362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28504" y="1880887"/>
            <a:ext cx="53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928504" y="1058423"/>
            <a:ext cx="504270" cy="161925"/>
            <a:chOff x="3928504" y="1058423"/>
            <a:chExt cx="504270" cy="161925"/>
          </a:xfrm>
        </p:grpSpPr>
        <p:cxnSp>
          <p:nvCxnSpPr>
            <p:cNvPr id="71" name="Straight Connector 70"/>
            <p:cNvCxnSpPr>
              <a:stCxn id="22" idx="3"/>
              <a:endCxn id="20" idx="1"/>
            </p:cNvCxnSpPr>
            <p:nvPr/>
          </p:nvCxnSpPr>
          <p:spPr>
            <a:xfrm>
              <a:off x="3928504" y="1135595"/>
              <a:ext cx="504270" cy="530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-5400000">
              <a:off x="3922275" y="1064653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983453" y="1316026"/>
            <a:ext cx="161925" cy="373949"/>
            <a:chOff x="2963505" y="5887312"/>
            <a:chExt cx="161925" cy="373949"/>
          </a:xfrm>
        </p:grpSpPr>
        <p:cxnSp>
          <p:nvCxnSpPr>
            <p:cNvPr id="81" name="Straight Connector 80"/>
            <p:cNvCxnSpPr>
              <a:stCxn id="22" idx="2"/>
            </p:cNvCxnSpPr>
            <p:nvPr/>
          </p:nvCxnSpPr>
          <p:spPr>
            <a:xfrm flipH="1">
              <a:off x="3044468" y="5887312"/>
              <a:ext cx="336" cy="221264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/>
            <p:cNvSpPr/>
            <p:nvPr/>
          </p:nvSpPr>
          <p:spPr>
            <a:xfrm rot="10800000">
              <a:off x="2963505" y="6111795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214944" y="5975606"/>
            <a:ext cx="1724316" cy="377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&lt;&lt;abstract&gt;&gt;</a:t>
            </a:r>
          </a:p>
          <a:p>
            <a:pPr algn="ctr"/>
            <a:r>
              <a:rPr lang="en-US" sz="1300" i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_EntityAbstract2&lt;T&gt;</a:t>
            </a:r>
            <a:endParaRPr lang="en-US" sz="1300" i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2974" y="3766042"/>
            <a:ext cx="1324792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LogSuCoPhong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05781" y="3053584"/>
            <a:ext cx="1472267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PhieuMuonPhong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96256" y="3782762"/>
            <a:ext cx="816369" cy="2388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HinhAnh</a:t>
            </a:r>
            <a:endParaRPr lang="en-US" sz="13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262737" y="2062590"/>
            <a:ext cx="161925" cy="3911547"/>
            <a:chOff x="2967462" y="2053065"/>
            <a:chExt cx="161925" cy="3911547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057950" y="2102356"/>
              <a:ext cx="0" cy="3862256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/>
            <p:nvPr/>
          </p:nvSpPr>
          <p:spPr>
            <a:xfrm>
              <a:off x="2967462" y="2053065"/>
              <a:ext cx="161925" cy="149466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353225" y="2490406"/>
            <a:ext cx="1052010" cy="2824070"/>
            <a:chOff x="3353225" y="2490406"/>
            <a:chExt cx="1052010" cy="282407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353225" y="2490406"/>
              <a:ext cx="1041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3225" y="2826212"/>
              <a:ext cx="1042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353225" y="3172889"/>
              <a:ext cx="10514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353225" y="3537608"/>
              <a:ext cx="1034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353225" y="3902197"/>
              <a:ext cx="1034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353225" y="4246551"/>
              <a:ext cx="10349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353225" y="4594064"/>
              <a:ext cx="1052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353225" y="4948049"/>
              <a:ext cx="1041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353225" y="5314476"/>
              <a:ext cx="10414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1722198" y="2478859"/>
            <a:ext cx="1052010" cy="3380000"/>
            <a:chOff x="1722198" y="2478859"/>
            <a:chExt cx="1052010" cy="3380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772200" y="2478859"/>
              <a:ext cx="0" cy="338000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1722198" y="2490406"/>
              <a:ext cx="1052010" cy="3211341"/>
              <a:chOff x="3353225" y="2490406"/>
              <a:chExt cx="1052010" cy="3211341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3353225" y="2490406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353225" y="2826212"/>
                <a:ext cx="10424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353225" y="3172889"/>
                <a:ext cx="10514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353225" y="3537608"/>
                <a:ext cx="1034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353225" y="3892672"/>
                <a:ext cx="1034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353225" y="4246551"/>
                <a:ext cx="10349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353225" y="4594064"/>
                <a:ext cx="10520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353225" y="4948049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353225" y="5314476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361776" y="5701747"/>
                <a:ext cx="10414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Isosceles Triangle 151"/>
          <p:cNvSpPr/>
          <p:nvPr/>
        </p:nvSpPr>
        <p:spPr>
          <a:xfrm rot="10800000">
            <a:off x="2681712" y="5824671"/>
            <a:ext cx="161925" cy="14946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79</Words>
  <Application>Microsoft Office PowerPoint</Application>
  <PresentationFormat>A4 Paper (210x297 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10</cp:revision>
  <dcterms:created xsi:type="dcterms:W3CDTF">2014-10-07T15:52:33Z</dcterms:created>
  <dcterms:modified xsi:type="dcterms:W3CDTF">2014-10-26T17:10:48Z</dcterms:modified>
</cp:coreProperties>
</file>