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9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3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9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8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2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F756E-1B4C-4515-BC5D-6E1D70FF4976}" type="datetimeFigureOut">
              <a:rPr lang="en-US" smtClean="0"/>
              <a:t>26/10/2014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0006" y="360953"/>
            <a:ext cx="2782305" cy="10708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danh mục: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 thiết bị, tình trạng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46061" y="2430380"/>
            <a:ext cx="1503945" cy="7339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quyền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905650" y="631337"/>
            <a:ext cx="2604837" cy="123925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thông tin các danh mục công khai trên Web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46060" y="1121948"/>
            <a:ext cx="1846845" cy="914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kê, xuất báo cáo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38565" y="3558338"/>
            <a:ext cx="1846845" cy="914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 hình hệ thống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20047" y="1910280"/>
            <a:ext cx="1335503" cy="788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 phòng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98847" y="4632524"/>
            <a:ext cx="2030326" cy="788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Duyệt phiếu mượn phòng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40861" y="2786818"/>
            <a:ext cx="1744578" cy="7549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thiết bị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81837" y="4572743"/>
            <a:ext cx="2409321" cy="9076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cơ sở, dãy, tầng, phòng, 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18869" y="3670626"/>
            <a:ext cx="1744578" cy="7549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sự cố phòng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907544" y="2661569"/>
            <a:ext cx="1353256" cy="888097"/>
            <a:chOff x="3137382" y="1738675"/>
            <a:chExt cx="1353256" cy="888097"/>
          </a:xfrm>
        </p:grpSpPr>
        <p:pic>
          <p:nvPicPr>
            <p:cNvPr id="1026" name="Picture 2" descr="http://www.uml-diagrams.org/use-case-diagrams/actor-stic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27" y="1738675"/>
              <a:ext cx="530390" cy="842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137382" y="2288218"/>
              <a:ext cx="135325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Quản trị viên</a:t>
              </a:r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024210" y="1641123"/>
            <a:ext cx="1324402" cy="888097"/>
            <a:chOff x="3137382" y="1738675"/>
            <a:chExt cx="1324402" cy="888097"/>
          </a:xfrm>
        </p:grpSpPr>
        <p:pic>
          <p:nvPicPr>
            <p:cNvPr id="19" name="Picture 2" descr="http://www.uml-diagrams.org/use-case-diagrams/actor-stic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27" y="1738675"/>
              <a:ext cx="530390" cy="842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137382" y="2288218"/>
              <a:ext cx="132440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Khoa, đơn vị</a:t>
              </a:r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033863" y="481053"/>
            <a:ext cx="1484894" cy="876065"/>
            <a:chOff x="3137382" y="1750707"/>
            <a:chExt cx="1484894" cy="876065"/>
          </a:xfrm>
        </p:grpSpPr>
        <p:pic>
          <p:nvPicPr>
            <p:cNvPr id="22" name="Picture 2" descr="http://www.uml-diagrams.org/use-case-diagrams/actor-stic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419" y="1750707"/>
              <a:ext cx="530390" cy="842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137382" y="2288218"/>
              <a:ext cx="148489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Khách (public)</a:t>
              </a:r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8539561" y="902246"/>
            <a:ext cx="944339" cy="1196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539561" y="2036348"/>
            <a:ext cx="907540" cy="1543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544523" y="1509922"/>
            <a:ext cx="6061" cy="10206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359630" y="1895920"/>
            <a:ext cx="958184" cy="7169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181934" y="2797343"/>
            <a:ext cx="968104" cy="981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528257" y="3498557"/>
            <a:ext cx="385035" cy="21089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150038" y="3634983"/>
            <a:ext cx="291120" cy="9377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28546" y="3596615"/>
            <a:ext cx="725494" cy="87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311569" y="3482231"/>
            <a:ext cx="1422654" cy="3519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81837" y="3057234"/>
            <a:ext cx="1846257" cy="1343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035233" y="2444193"/>
            <a:ext cx="2045261" cy="4080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863576" y="1703961"/>
            <a:ext cx="1322984" cy="944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3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3</cp:revision>
  <dcterms:created xsi:type="dcterms:W3CDTF">2014-10-26T12:03:23Z</dcterms:created>
  <dcterms:modified xsi:type="dcterms:W3CDTF">2014-10-26T12:18:51Z</dcterms:modified>
</cp:coreProperties>
</file>