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756E-1B4C-4515-BC5D-6E1D70FF4976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50006" y="360953"/>
            <a:ext cx="2782305" cy="10708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danh mục: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sản,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trạng, loại đơn vị,…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46061" y="2430380"/>
            <a:ext cx="1503945" cy="7339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quyền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05650" y="631337"/>
            <a:ext cx="2604837" cy="123925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thông tin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sản theo đơn vị trên Web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46060" y="1121948"/>
            <a:ext cx="1846845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kê, xuất báo cáo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38565" y="3558338"/>
            <a:ext cx="1846845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hình hệ thống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32322" y="2062736"/>
            <a:ext cx="1744578" cy="7549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sản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1118" y="4372295"/>
            <a:ext cx="2409321" cy="9076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cơ sở, dãy, tầng,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53329" y="4038361"/>
            <a:ext cx="1744578" cy="7549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 từ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07544" y="2661569"/>
            <a:ext cx="1353256" cy="888097"/>
            <a:chOff x="3137382" y="1738675"/>
            <a:chExt cx="1353256" cy="888097"/>
          </a:xfrm>
        </p:grpSpPr>
        <p:pic>
          <p:nvPicPr>
            <p:cNvPr id="1026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27" y="1738675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137382" y="2288218"/>
              <a:ext cx="13532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 trị viên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203352" y="452309"/>
            <a:ext cx="1324402" cy="888097"/>
            <a:chOff x="3137382" y="1738675"/>
            <a:chExt cx="1324402" cy="888097"/>
          </a:xfrm>
        </p:grpSpPr>
        <p:pic>
          <p:nvPicPr>
            <p:cNvPr id="19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27" y="1738675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37382" y="2288218"/>
              <a:ext cx="132440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Khoa, đơn vị</a:t>
              </a:r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8539561" y="902246"/>
            <a:ext cx="944339" cy="1196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544523" y="1509922"/>
            <a:ext cx="6061" cy="10206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359630" y="1895920"/>
            <a:ext cx="958184" cy="7169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81934" y="2797343"/>
            <a:ext cx="968104" cy="981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28257" y="3498557"/>
            <a:ext cx="385035" cy="2108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4172" y="3657832"/>
            <a:ext cx="115008" cy="5546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11569" y="3482231"/>
            <a:ext cx="1005010" cy="5333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081837" y="2631067"/>
            <a:ext cx="1537032" cy="4261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863576" y="1703961"/>
            <a:ext cx="1322984" cy="944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06122" y="2954476"/>
            <a:ext cx="1744578" cy="7549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 vị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4</cp:revision>
  <dcterms:created xsi:type="dcterms:W3CDTF">2014-10-26T12:03:23Z</dcterms:created>
  <dcterms:modified xsi:type="dcterms:W3CDTF">2014-10-26T17:09:20Z</dcterms:modified>
</cp:coreProperties>
</file>