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CB3B-B0F8-4F2E-95AB-CD482C83C421}" type="datetimeFigureOut">
              <a:rPr lang="en-US" smtClean="0"/>
              <a:t>21/10/2014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557" y="2953203"/>
            <a:ext cx="7600044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DataSource.Where({LambdaExp}).Where({LambdaExp}).ToList() -&gt; result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82799" y="3312884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6198" y="3781223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52900" y="33509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5355" y="3742465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6143" y="3811815"/>
            <a:ext cx="2623457" cy="134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ra câu truy vấn sau cùng ứng với loại Datasource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thực sự tải lên ở bước này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968" y="33128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41878" y="24057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9556" y="2117268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nguồn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257" y="24184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46324" y="2126336"/>
            <a:ext cx="598102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Lambda: (x,y,…) =&gt; {biểu thức trên x,y,…}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48125" y="1772050"/>
            <a:ext cx="1304925" cy="43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12017" y="1336621"/>
            <a:ext cx="248647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các đối tượng tham gia vào biểu thức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53100" y="1791825"/>
            <a:ext cx="1220557" cy="376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0261" y="1317819"/>
            <a:ext cx="368709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x.property &gt; 0 &amp;&amp; y.property == 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65420" y="4322119"/>
            <a:ext cx="277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Filtered DataSource</a:t>
            </a:r>
            <a:endParaRPr lang="en-US" sz="1600" smtClean="0"/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mới sau khi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qua hàm nạp điều kiện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810000" y="3312885"/>
            <a:ext cx="0" cy="988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6084" y="587172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84" y="1768704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6083" y="2980710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12332" y="11325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2332" y="23136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2524" y="2980710"/>
            <a:ext cx="221320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64258" y="3224326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64256" y="2010123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52483" y="1768703"/>
            <a:ext cx="2153248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-5400000">
            <a:off x="4655925" y="396024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48147" y="444407"/>
            <a:ext cx="268677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chính (trực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88317" y="1113983"/>
            <a:ext cx="5352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8146" y="89626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ngược (gián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-222419" y="166765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liên hệ có chiều cao là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5281" y="3627658"/>
            <a:ext cx="516516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mức 2 từ A đến C có dạng: A-&gt;B-&gt;C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5135"/>
              </p:ext>
            </p:extLst>
          </p:nvPr>
        </p:nvGraphicFramePr>
        <p:xfrm>
          <a:off x="3797111" y="75604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8589"/>
              </p:ext>
            </p:extLst>
          </p:nvPr>
        </p:nvGraphicFramePr>
        <p:xfrm>
          <a:off x="3797111" y="1996097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7155"/>
              </p:ext>
            </p:extLst>
          </p:nvPr>
        </p:nvGraphicFramePr>
        <p:xfrm>
          <a:off x="3857269" y="199412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00616"/>
              </p:ext>
            </p:extLst>
          </p:nvPr>
        </p:nvGraphicFramePr>
        <p:xfrm>
          <a:off x="3865290" y="725910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72642" y="715048"/>
            <a:ext cx="1765485" cy="11607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3662" y="1297696"/>
            <a:ext cx="1407163" cy="9692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128" y="1723177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6660" y="11865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14524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2"/>
                <a:gridCol w="1720516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95220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≠∅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25710" y="368403"/>
            <a:ext cx="1517540" cy="9804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95220" y="1478206"/>
            <a:ext cx="1943330" cy="9710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3450" y="1833412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480" y="7419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55648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94"/>
                <a:gridCol w="1552074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1163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9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92612" y="2068278"/>
            <a:ext cx="2212462" cy="1578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theo dõi và xử lý tác vụ của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6" y="2844001"/>
            <a:ext cx="1101718" cy="82539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674227" y="3908301"/>
            <a:ext cx="2212462" cy="80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 ngược khi tác vụ hoàn tất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(callback)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13802" y="1112804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1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78161" y="4671578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3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36431" y="1188312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2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02615" y="1293975"/>
            <a:ext cx="2040531" cy="1358762"/>
            <a:chOff x="3194889" y="1243945"/>
            <a:chExt cx="2040531" cy="1358762"/>
          </a:xfrm>
        </p:grpSpPr>
        <p:sp>
          <p:nvSpPr>
            <p:cNvPr id="18" name="Arc 17"/>
            <p:cNvSpPr/>
            <p:nvPr/>
          </p:nvSpPr>
          <p:spPr>
            <a:xfrm rot="358153">
              <a:off x="3194889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1293024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3003168">
            <a:off x="4444488" y="3509271"/>
            <a:ext cx="2040531" cy="1358762"/>
            <a:chOff x="3194889" y="1243945"/>
            <a:chExt cx="2040531" cy="1358762"/>
          </a:xfrm>
        </p:grpSpPr>
        <p:sp>
          <p:nvSpPr>
            <p:cNvPr id="22" name="Arc 21"/>
            <p:cNvSpPr/>
            <p:nvPr/>
          </p:nvSpPr>
          <p:spPr>
            <a:xfrm rot="358153">
              <a:off x="3194889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1293024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5868268" y="1318991"/>
            <a:ext cx="2040530" cy="1358762"/>
            <a:chOff x="3194890" y="1243945"/>
            <a:chExt cx="2040530" cy="1358762"/>
          </a:xfrm>
        </p:grpSpPr>
        <p:sp>
          <p:nvSpPr>
            <p:cNvPr id="25" name="Arc 24"/>
            <p:cNvSpPr/>
            <p:nvPr/>
          </p:nvSpPr>
          <p:spPr>
            <a:xfrm rot="764059">
              <a:off x="3194890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11744363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1780656" y="3851331"/>
            <a:ext cx="733926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70480" y="4874019"/>
            <a:ext cx="73392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74227" y="4924562"/>
            <a:ext cx="2525878" cy="65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 yêu cầu tác vụ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(request)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9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315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20</cp:revision>
  <dcterms:created xsi:type="dcterms:W3CDTF">2014-10-09T04:05:08Z</dcterms:created>
  <dcterms:modified xsi:type="dcterms:W3CDTF">2014-10-21T16:18:49Z</dcterms:modified>
</cp:coreProperties>
</file>