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9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8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756E-1B4C-4515-BC5D-6E1D70FF4976}" type="datetimeFigureOut">
              <a:rPr lang="en-US" smtClean="0"/>
              <a:t>10/28/2014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75439-AB28-494D-A8D8-764366DD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71805" y="3784752"/>
            <a:ext cx="4334964" cy="42484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805" y="4274726"/>
            <a:ext cx="4334964" cy="6315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thông tin tài sản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đơn vị trên Web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71805" y="5517307"/>
            <a:ext cx="4334964" cy="4832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kê, xuất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1805" y="4970599"/>
            <a:ext cx="4334964" cy="45512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hình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71805" y="1779934"/>
            <a:ext cx="4334964" cy="48038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tài sản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71805" y="464167"/>
            <a:ext cx="4334965" cy="700455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cơ sở, dãy, 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tầng, phòng 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71805" y="2326468"/>
            <a:ext cx="4334964" cy="5074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chứng từ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1845188" y="3000998"/>
            <a:ext cx="1083951" cy="1307715"/>
            <a:chOff x="1672669" y="3000998"/>
            <a:chExt cx="1083951" cy="1307715"/>
          </a:xfrm>
        </p:grpSpPr>
        <p:pic>
          <p:nvPicPr>
            <p:cNvPr id="1026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710" y="3000998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672669" y="3662382"/>
              <a:ext cx="1083951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 trị </a:t>
              </a:r>
              <a:endPara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viên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232966" y="4177711"/>
            <a:ext cx="1470274" cy="1010611"/>
            <a:chOff x="2988307" y="3020005"/>
            <a:chExt cx="1470274" cy="1010611"/>
          </a:xfrm>
        </p:grpSpPr>
        <p:pic>
          <p:nvPicPr>
            <p:cNvPr id="19" name="Picture 2" descr="http://www.uml-diagrams.org/use-case-diagrams/actor-stick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7272" y="3020005"/>
              <a:ext cx="530390" cy="842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988307" y="3661284"/>
              <a:ext cx="147027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Khoa, đơn vị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771805" y="1218178"/>
            <a:ext cx="4334965" cy="50370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đơn vị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6" y="409575"/>
            <a:ext cx="4802064" cy="575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771804" y="2900118"/>
            <a:ext cx="4334965" cy="82034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danh mục: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 tài sản, tình trạng, loại đơn vị,…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>
            <a:stCxn id="1026" idx="3"/>
            <a:endCxn id="12" idx="2"/>
          </p:cNvCxnSpPr>
          <p:nvPr/>
        </p:nvCxnSpPr>
        <p:spPr>
          <a:xfrm flipV="1">
            <a:off x="2647619" y="814395"/>
            <a:ext cx="1124186" cy="260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  <a:endCxn id="36" idx="2"/>
          </p:cNvCxnSpPr>
          <p:nvPr/>
        </p:nvCxnSpPr>
        <p:spPr>
          <a:xfrm flipV="1">
            <a:off x="2647619" y="1470029"/>
            <a:ext cx="1124186" cy="195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6" idx="3"/>
            <a:endCxn id="11" idx="2"/>
          </p:cNvCxnSpPr>
          <p:nvPr/>
        </p:nvCxnSpPr>
        <p:spPr>
          <a:xfrm flipV="1">
            <a:off x="2647619" y="2020125"/>
            <a:ext cx="1124186" cy="140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26" idx="3"/>
            <a:endCxn id="13" idx="2"/>
          </p:cNvCxnSpPr>
          <p:nvPr/>
        </p:nvCxnSpPr>
        <p:spPr>
          <a:xfrm flipV="1">
            <a:off x="2647619" y="2580216"/>
            <a:ext cx="1124186" cy="841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26" idx="3"/>
            <a:endCxn id="6" idx="2"/>
          </p:cNvCxnSpPr>
          <p:nvPr/>
        </p:nvCxnSpPr>
        <p:spPr>
          <a:xfrm>
            <a:off x="2647619" y="3422191"/>
            <a:ext cx="1124186" cy="116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26" idx="3"/>
            <a:endCxn id="5" idx="2"/>
          </p:cNvCxnSpPr>
          <p:nvPr/>
        </p:nvCxnSpPr>
        <p:spPr>
          <a:xfrm>
            <a:off x="2647619" y="3422191"/>
            <a:ext cx="1124186" cy="57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26" idx="3"/>
            <a:endCxn id="8" idx="2"/>
          </p:cNvCxnSpPr>
          <p:nvPr/>
        </p:nvCxnSpPr>
        <p:spPr>
          <a:xfrm>
            <a:off x="2647619" y="3422191"/>
            <a:ext cx="1124186" cy="177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26" idx="3"/>
            <a:endCxn id="7" idx="2"/>
          </p:cNvCxnSpPr>
          <p:nvPr/>
        </p:nvCxnSpPr>
        <p:spPr>
          <a:xfrm>
            <a:off x="2647619" y="3422191"/>
            <a:ext cx="1124186" cy="233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1"/>
            <a:endCxn id="6" idx="6"/>
          </p:cNvCxnSpPr>
          <p:nvPr/>
        </p:nvCxnSpPr>
        <p:spPr>
          <a:xfrm flipH="1" flipV="1">
            <a:off x="8106769" y="4590517"/>
            <a:ext cx="675162" cy="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26" idx="3"/>
            <a:endCxn id="98" idx="2"/>
          </p:cNvCxnSpPr>
          <p:nvPr/>
        </p:nvCxnSpPr>
        <p:spPr>
          <a:xfrm flipV="1">
            <a:off x="2647619" y="3310290"/>
            <a:ext cx="1124185" cy="11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3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NGUYỄN HOÀNG THANH</cp:lastModifiedBy>
  <cp:revision>17</cp:revision>
  <dcterms:created xsi:type="dcterms:W3CDTF">2014-10-26T12:03:23Z</dcterms:created>
  <dcterms:modified xsi:type="dcterms:W3CDTF">2014-10-28T07:09:32Z</dcterms:modified>
</cp:coreProperties>
</file>