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256" r:id="rId2"/>
    <p:sldId id="258" r:id="rId3"/>
    <p:sldId id="263" r:id="rId4"/>
    <p:sldId id="265" r:id="rId5"/>
    <p:sldId id="271" r:id="rId6"/>
    <p:sldId id="272" r:id="rId7"/>
    <p:sldId id="279" r:id="rId8"/>
    <p:sldId id="280" r:id="rId9"/>
    <p:sldId id="273" r:id="rId10"/>
    <p:sldId id="266" r:id="rId11"/>
    <p:sldId id="274" r:id="rId12"/>
    <p:sldId id="281" r:id="rId13"/>
    <p:sldId id="282" r:id="rId14"/>
    <p:sldId id="283" r:id="rId15"/>
    <p:sldId id="284" r:id="rId16"/>
    <p:sldId id="285" r:id="rId17"/>
    <p:sldId id="306" r:id="rId18"/>
    <p:sldId id="286" r:id="rId19"/>
    <p:sldId id="287" r:id="rId20"/>
    <p:sldId id="309" r:id="rId21"/>
    <p:sldId id="269" r:id="rId22"/>
    <p:sldId id="276" r:id="rId23"/>
    <p:sldId id="291" r:id="rId24"/>
    <p:sldId id="292" r:id="rId25"/>
    <p:sldId id="295" r:id="rId26"/>
    <p:sldId id="277" r:id="rId27"/>
    <p:sldId id="308" r:id="rId28"/>
    <p:sldId id="293" r:id="rId29"/>
    <p:sldId id="270" r:id="rId30"/>
    <p:sldId id="289" r:id="rId31"/>
    <p:sldId id="257" r:id="rId32"/>
    <p:sldId id="312" r:id="rId33"/>
    <p:sldId id="318" r:id="rId34"/>
    <p:sldId id="301" r:id="rId35"/>
    <p:sldId id="302" r:id="rId36"/>
    <p:sldId id="303" r:id="rId37"/>
    <p:sldId id="304" r:id="rId38"/>
    <p:sldId id="311" r:id="rId39"/>
    <p:sldId id="305" r:id="rId40"/>
    <p:sldId id="307" r:id="rId41"/>
    <p:sldId id="310" r:id="rId42"/>
    <p:sldId id="313" r:id="rId43"/>
    <p:sldId id="314" r:id="rId44"/>
    <p:sldId id="315" r:id="rId45"/>
    <p:sldId id="316" r:id="rId46"/>
    <p:sldId id="317" r:id="rId47"/>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u" initials="C" lastIdx="0" clrIdx="0">
    <p:extLst>
      <p:ext uri="{19B8F6BF-5375-455C-9EA6-DF929625EA0E}">
        <p15:presenceInfo xmlns:p15="http://schemas.microsoft.com/office/powerpoint/2012/main" userId="Cha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6" autoAdjust="0"/>
    <p:restoredTop sz="85609" autoAdjust="0"/>
  </p:normalViewPr>
  <p:slideViewPr>
    <p:cSldViewPr snapToGrid="0">
      <p:cViewPr varScale="1">
        <p:scale>
          <a:sx n="62" d="100"/>
          <a:sy n="62" d="100"/>
        </p:scale>
        <p:origin x="1800"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286A9-32E8-45E9-903F-DC21C71B3303}" type="doc">
      <dgm:prSet loTypeId="urn:microsoft.com/office/officeart/2008/layout/VerticalCurvedList" loCatId="list" qsTypeId="urn:microsoft.com/office/officeart/2005/8/quickstyle/simple1" qsCatId="simple" csTypeId="urn:microsoft.com/office/officeart/2005/8/colors/accent5_2" csCatId="accent5" phldr="1"/>
      <dgm:spPr/>
      <dgm:t>
        <a:bodyPr/>
        <a:lstStyle/>
        <a:p>
          <a:endParaRPr lang="en-US"/>
        </a:p>
      </dgm:t>
    </dgm:pt>
    <dgm:pt modelId="{1D33F15A-4F54-48DB-957C-EDDD1833CDE9}">
      <dgm:prSet phldrT="[Text]"/>
      <dgm:spPr/>
      <dgm:t>
        <a:bodyPr/>
        <a:lstStyle/>
        <a:p>
          <a:r>
            <a:rPr lang="en-US" b="1" dirty="0" err="1"/>
            <a:t>Cơ</a:t>
          </a:r>
          <a:r>
            <a:rPr lang="en-US" b="1"/>
            <a:t> Sở Lý Thuyết</a:t>
          </a:r>
          <a:endParaRPr lang="en-US" b="1" dirty="0"/>
        </a:p>
      </dgm:t>
    </dgm:pt>
    <dgm:pt modelId="{3AD50F5D-5178-45A6-B2AC-7684B370F26B}" type="parTrans" cxnId="{D69EB433-ACAB-4A4C-BA3A-697269EAE1DD}">
      <dgm:prSet/>
      <dgm:spPr/>
      <dgm:t>
        <a:bodyPr/>
        <a:lstStyle/>
        <a:p>
          <a:endParaRPr lang="en-US"/>
        </a:p>
      </dgm:t>
    </dgm:pt>
    <dgm:pt modelId="{F3696A7F-BD87-4650-8702-42F41FE69033}" type="sibTrans" cxnId="{D69EB433-ACAB-4A4C-BA3A-697269EAE1DD}">
      <dgm:prSet/>
      <dgm:spPr/>
      <dgm:t>
        <a:bodyPr/>
        <a:lstStyle/>
        <a:p>
          <a:endParaRPr lang="en-US" b="1"/>
        </a:p>
      </dgm:t>
    </dgm:pt>
    <dgm:pt modelId="{15179B29-D4FC-41E2-BE67-930F78923658}">
      <dgm:prSet phldrT="[Text]"/>
      <dgm:spPr/>
      <dgm:t>
        <a:bodyPr/>
        <a:lstStyle/>
        <a:p>
          <a:r>
            <a:rPr lang="en-US" b="1"/>
            <a:t>Hiện Thực Thiết Kế</a:t>
          </a:r>
          <a:endParaRPr lang="en-US" b="1" dirty="0"/>
        </a:p>
      </dgm:t>
    </dgm:pt>
    <dgm:pt modelId="{7CB789E5-6D3B-46E5-BA95-8157D98B5F0C}" type="parTrans" cxnId="{ABE55D77-0B08-4195-B437-0C9803AA512E}">
      <dgm:prSet/>
      <dgm:spPr/>
      <dgm:t>
        <a:bodyPr/>
        <a:lstStyle/>
        <a:p>
          <a:endParaRPr lang="en-US"/>
        </a:p>
      </dgm:t>
    </dgm:pt>
    <dgm:pt modelId="{A05438D3-0624-49ED-8043-CC3D8032E3AB}" type="sibTrans" cxnId="{ABE55D77-0B08-4195-B437-0C9803AA512E}">
      <dgm:prSet/>
      <dgm:spPr/>
      <dgm:t>
        <a:bodyPr/>
        <a:lstStyle/>
        <a:p>
          <a:endParaRPr lang="en-US"/>
        </a:p>
      </dgm:t>
    </dgm:pt>
    <dgm:pt modelId="{7D70E27C-0D4C-48FE-9A6F-02AB231BA23E}">
      <dgm:prSet phldrT="[Text]"/>
      <dgm:spPr/>
      <dgm:t>
        <a:bodyPr/>
        <a:lstStyle/>
        <a:p>
          <a:r>
            <a:rPr lang="en-US" b="1"/>
            <a:t>Kết Quả </a:t>
          </a:r>
          <a:endParaRPr lang="en-US" b="1" dirty="0"/>
        </a:p>
      </dgm:t>
    </dgm:pt>
    <dgm:pt modelId="{012B3145-7912-46CB-A9D9-13BC0AC19959}" type="parTrans" cxnId="{E34160FB-4A30-4536-9FEA-A6A66BA4273C}">
      <dgm:prSet/>
      <dgm:spPr/>
      <dgm:t>
        <a:bodyPr/>
        <a:lstStyle/>
        <a:p>
          <a:endParaRPr lang="en-US"/>
        </a:p>
      </dgm:t>
    </dgm:pt>
    <dgm:pt modelId="{20F54286-BD59-4AE4-A5D8-48ACD7D85FC0}" type="sibTrans" cxnId="{E34160FB-4A30-4536-9FEA-A6A66BA4273C}">
      <dgm:prSet/>
      <dgm:spPr/>
      <dgm:t>
        <a:bodyPr/>
        <a:lstStyle/>
        <a:p>
          <a:endParaRPr lang="en-US"/>
        </a:p>
      </dgm:t>
    </dgm:pt>
    <dgm:pt modelId="{7284A6C6-4639-417B-8D58-1D806678F204}">
      <dgm:prSet phldrT="[Text]"/>
      <dgm:spPr/>
      <dgm:t>
        <a:bodyPr/>
        <a:lstStyle/>
        <a:p>
          <a:r>
            <a:rPr lang="en-US" b="1"/>
            <a:t>Kết Luận và Phát Triển</a:t>
          </a:r>
          <a:endParaRPr lang="en-US" b="1" dirty="0"/>
        </a:p>
      </dgm:t>
    </dgm:pt>
    <dgm:pt modelId="{B97A6686-5F15-4011-856C-78CD15925A99}" type="parTrans" cxnId="{8B4103B4-447A-40BD-AB51-E532DF45228D}">
      <dgm:prSet/>
      <dgm:spPr/>
      <dgm:t>
        <a:bodyPr/>
        <a:lstStyle/>
        <a:p>
          <a:endParaRPr lang="en-US"/>
        </a:p>
      </dgm:t>
    </dgm:pt>
    <dgm:pt modelId="{22B5E6A4-5299-491E-9B0B-5BDAE3F3FD48}" type="sibTrans" cxnId="{8B4103B4-447A-40BD-AB51-E532DF45228D}">
      <dgm:prSet/>
      <dgm:spPr/>
      <dgm:t>
        <a:bodyPr/>
        <a:lstStyle/>
        <a:p>
          <a:endParaRPr lang="en-US"/>
        </a:p>
      </dgm:t>
    </dgm:pt>
    <dgm:pt modelId="{EBF174CC-349F-40BE-B589-F8FCD1A56D28}" type="pres">
      <dgm:prSet presAssocID="{762286A9-32E8-45E9-903F-DC21C71B3303}" presName="Name0" presStyleCnt="0">
        <dgm:presLayoutVars>
          <dgm:chMax val="7"/>
          <dgm:chPref val="7"/>
          <dgm:dir/>
        </dgm:presLayoutVars>
      </dgm:prSet>
      <dgm:spPr/>
    </dgm:pt>
    <dgm:pt modelId="{0D92F982-3D0B-4D32-9D4B-328D1C3B54CB}" type="pres">
      <dgm:prSet presAssocID="{762286A9-32E8-45E9-903F-DC21C71B3303}" presName="Name1" presStyleCnt="0"/>
      <dgm:spPr/>
    </dgm:pt>
    <dgm:pt modelId="{27A14AD1-9608-4B5B-91D2-4CEF7A5B454D}" type="pres">
      <dgm:prSet presAssocID="{762286A9-32E8-45E9-903F-DC21C71B3303}" presName="cycle" presStyleCnt="0"/>
      <dgm:spPr/>
    </dgm:pt>
    <dgm:pt modelId="{B8C3BFE1-891F-4821-9912-DCC205999943}" type="pres">
      <dgm:prSet presAssocID="{762286A9-32E8-45E9-903F-DC21C71B3303}" presName="srcNode" presStyleLbl="node1" presStyleIdx="0" presStyleCnt="4"/>
      <dgm:spPr/>
    </dgm:pt>
    <dgm:pt modelId="{785B7106-B53B-450C-9E66-92CBC1C6D89B}" type="pres">
      <dgm:prSet presAssocID="{762286A9-32E8-45E9-903F-DC21C71B3303}" presName="conn" presStyleLbl="parChTrans1D2" presStyleIdx="0" presStyleCnt="1"/>
      <dgm:spPr/>
    </dgm:pt>
    <dgm:pt modelId="{BADCD889-8AE1-4834-8602-FDA38CADF0D5}" type="pres">
      <dgm:prSet presAssocID="{762286A9-32E8-45E9-903F-DC21C71B3303}" presName="extraNode" presStyleLbl="node1" presStyleIdx="0" presStyleCnt="4"/>
      <dgm:spPr/>
    </dgm:pt>
    <dgm:pt modelId="{547587EE-4FB6-42F3-B946-7C729F4215D1}" type="pres">
      <dgm:prSet presAssocID="{762286A9-32E8-45E9-903F-DC21C71B3303}" presName="dstNode" presStyleLbl="node1" presStyleIdx="0" presStyleCnt="4"/>
      <dgm:spPr/>
    </dgm:pt>
    <dgm:pt modelId="{DB31E174-DC46-4B19-9E2A-4E0BCA88C8F7}" type="pres">
      <dgm:prSet presAssocID="{1D33F15A-4F54-48DB-957C-EDDD1833CDE9}" presName="text_1" presStyleLbl="node1" presStyleIdx="0" presStyleCnt="4">
        <dgm:presLayoutVars>
          <dgm:bulletEnabled val="1"/>
        </dgm:presLayoutVars>
      </dgm:prSet>
      <dgm:spPr/>
    </dgm:pt>
    <dgm:pt modelId="{051419F5-6BBF-4DD1-8BB1-B02BA17C1C6B}" type="pres">
      <dgm:prSet presAssocID="{1D33F15A-4F54-48DB-957C-EDDD1833CDE9}" presName="accent_1" presStyleCnt="0"/>
      <dgm:spPr/>
    </dgm:pt>
    <dgm:pt modelId="{31855BC3-A9FA-4726-A2DE-44E46AF50AC8}" type="pres">
      <dgm:prSet presAssocID="{1D33F15A-4F54-48DB-957C-EDDD1833CDE9}" presName="accentRepeatNode" presStyleLbl="solidFgAcc1" presStyleIdx="0" presStyleCnt="4"/>
      <dgm:spPr/>
    </dgm:pt>
    <dgm:pt modelId="{90F75205-9C6F-470B-AFCB-EF1A47C163DB}" type="pres">
      <dgm:prSet presAssocID="{15179B29-D4FC-41E2-BE67-930F78923658}" presName="text_2" presStyleLbl="node1" presStyleIdx="1" presStyleCnt="4">
        <dgm:presLayoutVars>
          <dgm:bulletEnabled val="1"/>
        </dgm:presLayoutVars>
      </dgm:prSet>
      <dgm:spPr/>
    </dgm:pt>
    <dgm:pt modelId="{0006CB67-8722-4E0D-94C1-4A7C7BD97ED7}" type="pres">
      <dgm:prSet presAssocID="{15179B29-D4FC-41E2-BE67-930F78923658}" presName="accent_2" presStyleCnt="0"/>
      <dgm:spPr/>
    </dgm:pt>
    <dgm:pt modelId="{8A509DCF-49B1-4F67-9AE4-F05BC6B467CA}" type="pres">
      <dgm:prSet presAssocID="{15179B29-D4FC-41E2-BE67-930F78923658}" presName="accentRepeatNode" presStyleLbl="solidFgAcc1" presStyleIdx="1" presStyleCnt="4"/>
      <dgm:spPr/>
    </dgm:pt>
    <dgm:pt modelId="{4EF5D357-3DAC-44D0-8F63-68D45165DBDE}" type="pres">
      <dgm:prSet presAssocID="{7D70E27C-0D4C-48FE-9A6F-02AB231BA23E}" presName="text_3" presStyleLbl="node1" presStyleIdx="2" presStyleCnt="4">
        <dgm:presLayoutVars>
          <dgm:bulletEnabled val="1"/>
        </dgm:presLayoutVars>
      </dgm:prSet>
      <dgm:spPr/>
    </dgm:pt>
    <dgm:pt modelId="{2CDCAB76-C998-4BDC-A982-5723E96A72B7}" type="pres">
      <dgm:prSet presAssocID="{7D70E27C-0D4C-48FE-9A6F-02AB231BA23E}" presName="accent_3" presStyleCnt="0"/>
      <dgm:spPr/>
    </dgm:pt>
    <dgm:pt modelId="{D1AE040D-C5CF-42D7-B7AE-CCFA2B3B55CF}" type="pres">
      <dgm:prSet presAssocID="{7D70E27C-0D4C-48FE-9A6F-02AB231BA23E}" presName="accentRepeatNode" presStyleLbl="solidFgAcc1" presStyleIdx="2" presStyleCnt="4"/>
      <dgm:spPr/>
    </dgm:pt>
    <dgm:pt modelId="{7FFCDA33-C092-4A81-9E47-C232A1A7475B}" type="pres">
      <dgm:prSet presAssocID="{7284A6C6-4639-417B-8D58-1D806678F204}" presName="text_4" presStyleLbl="node1" presStyleIdx="3" presStyleCnt="4">
        <dgm:presLayoutVars>
          <dgm:bulletEnabled val="1"/>
        </dgm:presLayoutVars>
      </dgm:prSet>
      <dgm:spPr/>
    </dgm:pt>
    <dgm:pt modelId="{20D15B82-5FD2-4262-9F0F-09BE1DB32A46}" type="pres">
      <dgm:prSet presAssocID="{7284A6C6-4639-417B-8D58-1D806678F204}" presName="accent_4" presStyleCnt="0"/>
      <dgm:spPr/>
    </dgm:pt>
    <dgm:pt modelId="{FD461A03-52EB-4BE8-8E01-615663F031E8}" type="pres">
      <dgm:prSet presAssocID="{7284A6C6-4639-417B-8D58-1D806678F204}" presName="accentRepeatNode" presStyleLbl="solidFgAcc1" presStyleIdx="3" presStyleCnt="4"/>
      <dgm:spPr/>
    </dgm:pt>
  </dgm:ptLst>
  <dgm:cxnLst>
    <dgm:cxn modelId="{4F058104-010C-45A9-80EB-55591C9D054D}" type="presOf" srcId="{F3696A7F-BD87-4650-8702-42F41FE69033}" destId="{785B7106-B53B-450C-9E66-92CBC1C6D89B}" srcOrd="0" destOrd="0" presId="urn:microsoft.com/office/officeart/2008/layout/VerticalCurvedList"/>
    <dgm:cxn modelId="{992A6413-CC03-4182-9F96-1B5221442E62}" type="presOf" srcId="{7D70E27C-0D4C-48FE-9A6F-02AB231BA23E}" destId="{4EF5D357-3DAC-44D0-8F63-68D45165DBDE}" srcOrd="0" destOrd="0" presId="urn:microsoft.com/office/officeart/2008/layout/VerticalCurvedList"/>
    <dgm:cxn modelId="{D69EB433-ACAB-4A4C-BA3A-697269EAE1DD}" srcId="{762286A9-32E8-45E9-903F-DC21C71B3303}" destId="{1D33F15A-4F54-48DB-957C-EDDD1833CDE9}" srcOrd="0" destOrd="0" parTransId="{3AD50F5D-5178-45A6-B2AC-7684B370F26B}" sibTransId="{F3696A7F-BD87-4650-8702-42F41FE69033}"/>
    <dgm:cxn modelId="{ABE55D77-0B08-4195-B437-0C9803AA512E}" srcId="{762286A9-32E8-45E9-903F-DC21C71B3303}" destId="{15179B29-D4FC-41E2-BE67-930F78923658}" srcOrd="1" destOrd="0" parTransId="{7CB789E5-6D3B-46E5-BA95-8157D98B5F0C}" sibTransId="{A05438D3-0624-49ED-8043-CC3D8032E3AB}"/>
    <dgm:cxn modelId="{AF00CA7D-CF42-460F-BF3A-68A663DAFF05}" type="presOf" srcId="{7284A6C6-4639-417B-8D58-1D806678F204}" destId="{7FFCDA33-C092-4A81-9E47-C232A1A7475B}" srcOrd="0" destOrd="0" presId="urn:microsoft.com/office/officeart/2008/layout/VerticalCurvedList"/>
    <dgm:cxn modelId="{8B4103B4-447A-40BD-AB51-E532DF45228D}" srcId="{762286A9-32E8-45E9-903F-DC21C71B3303}" destId="{7284A6C6-4639-417B-8D58-1D806678F204}" srcOrd="3" destOrd="0" parTransId="{B97A6686-5F15-4011-856C-78CD15925A99}" sibTransId="{22B5E6A4-5299-491E-9B0B-5BDAE3F3FD48}"/>
    <dgm:cxn modelId="{F378A3C3-BBD5-4B02-82C9-595610002550}" type="presOf" srcId="{1D33F15A-4F54-48DB-957C-EDDD1833CDE9}" destId="{DB31E174-DC46-4B19-9E2A-4E0BCA88C8F7}" srcOrd="0" destOrd="0" presId="urn:microsoft.com/office/officeart/2008/layout/VerticalCurvedList"/>
    <dgm:cxn modelId="{1569BBC7-022C-40A7-A146-88C4E77F8062}" type="presOf" srcId="{762286A9-32E8-45E9-903F-DC21C71B3303}" destId="{EBF174CC-349F-40BE-B589-F8FCD1A56D28}" srcOrd="0" destOrd="0" presId="urn:microsoft.com/office/officeart/2008/layout/VerticalCurvedList"/>
    <dgm:cxn modelId="{92C10FF2-5EB8-4587-8E13-2396B38EC997}" type="presOf" srcId="{15179B29-D4FC-41E2-BE67-930F78923658}" destId="{90F75205-9C6F-470B-AFCB-EF1A47C163DB}" srcOrd="0" destOrd="0" presId="urn:microsoft.com/office/officeart/2008/layout/VerticalCurvedList"/>
    <dgm:cxn modelId="{E34160FB-4A30-4536-9FEA-A6A66BA4273C}" srcId="{762286A9-32E8-45E9-903F-DC21C71B3303}" destId="{7D70E27C-0D4C-48FE-9A6F-02AB231BA23E}" srcOrd="2" destOrd="0" parTransId="{012B3145-7912-46CB-A9D9-13BC0AC19959}" sibTransId="{20F54286-BD59-4AE4-A5D8-48ACD7D85FC0}"/>
    <dgm:cxn modelId="{C0141733-7CA2-4AFD-92A0-0DA8A06FAE5B}" type="presParOf" srcId="{EBF174CC-349F-40BE-B589-F8FCD1A56D28}" destId="{0D92F982-3D0B-4D32-9D4B-328D1C3B54CB}" srcOrd="0" destOrd="0" presId="urn:microsoft.com/office/officeart/2008/layout/VerticalCurvedList"/>
    <dgm:cxn modelId="{7FAB137B-AAB0-4FEC-BB74-987DE4181D75}" type="presParOf" srcId="{0D92F982-3D0B-4D32-9D4B-328D1C3B54CB}" destId="{27A14AD1-9608-4B5B-91D2-4CEF7A5B454D}" srcOrd="0" destOrd="0" presId="urn:microsoft.com/office/officeart/2008/layout/VerticalCurvedList"/>
    <dgm:cxn modelId="{A631009E-52A2-4A95-9536-5B6E5AADD5B7}" type="presParOf" srcId="{27A14AD1-9608-4B5B-91D2-4CEF7A5B454D}" destId="{B8C3BFE1-891F-4821-9912-DCC205999943}" srcOrd="0" destOrd="0" presId="urn:microsoft.com/office/officeart/2008/layout/VerticalCurvedList"/>
    <dgm:cxn modelId="{55CF0E00-4AC7-4A54-BE5A-7041B7194042}" type="presParOf" srcId="{27A14AD1-9608-4B5B-91D2-4CEF7A5B454D}" destId="{785B7106-B53B-450C-9E66-92CBC1C6D89B}" srcOrd="1" destOrd="0" presId="urn:microsoft.com/office/officeart/2008/layout/VerticalCurvedList"/>
    <dgm:cxn modelId="{B620ABFA-BFA4-4284-B816-20B94AAFEF53}" type="presParOf" srcId="{27A14AD1-9608-4B5B-91D2-4CEF7A5B454D}" destId="{BADCD889-8AE1-4834-8602-FDA38CADF0D5}" srcOrd="2" destOrd="0" presId="urn:microsoft.com/office/officeart/2008/layout/VerticalCurvedList"/>
    <dgm:cxn modelId="{7AA59FFD-7C54-498D-8D43-9E076F7382A8}" type="presParOf" srcId="{27A14AD1-9608-4B5B-91D2-4CEF7A5B454D}" destId="{547587EE-4FB6-42F3-B946-7C729F4215D1}" srcOrd="3" destOrd="0" presId="urn:microsoft.com/office/officeart/2008/layout/VerticalCurvedList"/>
    <dgm:cxn modelId="{C5B7D696-EA5A-4A3A-A1FE-3E9DE66F7CF4}" type="presParOf" srcId="{0D92F982-3D0B-4D32-9D4B-328D1C3B54CB}" destId="{DB31E174-DC46-4B19-9E2A-4E0BCA88C8F7}" srcOrd="1" destOrd="0" presId="urn:microsoft.com/office/officeart/2008/layout/VerticalCurvedList"/>
    <dgm:cxn modelId="{61E5B6FE-755A-4448-95AD-F9EFB857E2EF}" type="presParOf" srcId="{0D92F982-3D0B-4D32-9D4B-328D1C3B54CB}" destId="{051419F5-6BBF-4DD1-8BB1-B02BA17C1C6B}" srcOrd="2" destOrd="0" presId="urn:microsoft.com/office/officeart/2008/layout/VerticalCurvedList"/>
    <dgm:cxn modelId="{A1CCE280-76D2-473C-8223-731727FE750D}" type="presParOf" srcId="{051419F5-6BBF-4DD1-8BB1-B02BA17C1C6B}" destId="{31855BC3-A9FA-4726-A2DE-44E46AF50AC8}" srcOrd="0" destOrd="0" presId="urn:microsoft.com/office/officeart/2008/layout/VerticalCurvedList"/>
    <dgm:cxn modelId="{221AE62A-663A-44CF-9518-2707940D5FAE}" type="presParOf" srcId="{0D92F982-3D0B-4D32-9D4B-328D1C3B54CB}" destId="{90F75205-9C6F-470B-AFCB-EF1A47C163DB}" srcOrd="3" destOrd="0" presId="urn:microsoft.com/office/officeart/2008/layout/VerticalCurvedList"/>
    <dgm:cxn modelId="{0BA053E4-ACC1-4B37-A61F-FEB516F75508}" type="presParOf" srcId="{0D92F982-3D0B-4D32-9D4B-328D1C3B54CB}" destId="{0006CB67-8722-4E0D-94C1-4A7C7BD97ED7}" srcOrd="4" destOrd="0" presId="urn:microsoft.com/office/officeart/2008/layout/VerticalCurvedList"/>
    <dgm:cxn modelId="{77A6FEF2-BACF-40C2-A760-6DCD0EE86741}" type="presParOf" srcId="{0006CB67-8722-4E0D-94C1-4A7C7BD97ED7}" destId="{8A509DCF-49B1-4F67-9AE4-F05BC6B467CA}" srcOrd="0" destOrd="0" presId="urn:microsoft.com/office/officeart/2008/layout/VerticalCurvedList"/>
    <dgm:cxn modelId="{3D26F3FF-ADCC-4FF8-B109-8CD0DDC916AE}" type="presParOf" srcId="{0D92F982-3D0B-4D32-9D4B-328D1C3B54CB}" destId="{4EF5D357-3DAC-44D0-8F63-68D45165DBDE}" srcOrd="5" destOrd="0" presId="urn:microsoft.com/office/officeart/2008/layout/VerticalCurvedList"/>
    <dgm:cxn modelId="{C4E255A5-4C6B-4813-8EFF-74102F239C56}" type="presParOf" srcId="{0D92F982-3D0B-4D32-9D4B-328D1C3B54CB}" destId="{2CDCAB76-C998-4BDC-A982-5723E96A72B7}" srcOrd="6" destOrd="0" presId="urn:microsoft.com/office/officeart/2008/layout/VerticalCurvedList"/>
    <dgm:cxn modelId="{61A43EB4-DDF7-4A42-BAF5-4F9A082FA211}" type="presParOf" srcId="{2CDCAB76-C998-4BDC-A982-5723E96A72B7}" destId="{D1AE040D-C5CF-42D7-B7AE-CCFA2B3B55CF}" srcOrd="0" destOrd="0" presId="urn:microsoft.com/office/officeart/2008/layout/VerticalCurvedList"/>
    <dgm:cxn modelId="{D91A3286-68E8-4655-87E5-2B62465B2AE4}" type="presParOf" srcId="{0D92F982-3D0B-4D32-9D4B-328D1C3B54CB}" destId="{7FFCDA33-C092-4A81-9E47-C232A1A7475B}" srcOrd="7" destOrd="0" presId="urn:microsoft.com/office/officeart/2008/layout/VerticalCurvedList"/>
    <dgm:cxn modelId="{F22AB97F-9C88-4D35-8A8C-29DCA2545D7F}" type="presParOf" srcId="{0D92F982-3D0B-4D32-9D4B-328D1C3B54CB}" destId="{20D15B82-5FD2-4262-9F0F-09BE1DB32A46}" srcOrd="8" destOrd="0" presId="urn:microsoft.com/office/officeart/2008/layout/VerticalCurvedList"/>
    <dgm:cxn modelId="{5069C091-3515-4B0E-B44D-41EBD72F285D}" type="presParOf" srcId="{20D15B82-5FD2-4262-9F0F-09BE1DB32A46}" destId="{FD461A03-52EB-4BE8-8E01-615663F031E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544429-9BD4-430C-9475-7B8AD8DF41BB}" type="doc">
      <dgm:prSet loTypeId="urn:microsoft.com/office/officeart/2005/8/layout/orgChart1" loCatId="hierarchy" qsTypeId="urn:microsoft.com/office/officeart/2005/8/quickstyle/simple2" qsCatId="simple" csTypeId="urn:microsoft.com/office/officeart/2005/8/colors/accent0_3" csCatId="mainScheme" phldr="1"/>
      <dgm:spPr/>
      <dgm:t>
        <a:bodyPr/>
        <a:lstStyle/>
        <a:p>
          <a:endParaRPr lang="vi-VN"/>
        </a:p>
      </dgm:t>
    </dgm:pt>
    <dgm:pt modelId="{5E04B267-D642-49DB-A560-3061D0BC6D62}">
      <dgm:prSet phldrT="[Text]"/>
      <dgm:spPr>
        <a:solidFill>
          <a:srgbClr val="FF0000"/>
        </a:solidFill>
      </dgm:spPr>
      <dgm:t>
        <a:bodyPr/>
        <a:lstStyle/>
        <a:p>
          <a:pPr rtl="0"/>
          <a:r>
            <a:rPr lang="en-US" b="1" noProof="0">
              <a:latin typeface="Cambria" panose="02040503050406030204" pitchFamily="18" charset="0"/>
              <a:cs typeface="Arial" panose="020B0604020202020204" pitchFamily="34" charset="0"/>
            </a:rPr>
            <a:t>CƠ SỞ LÝ THUYẾT</a:t>
          </a:r>
          <a:endParaRPr lang="vi-VN"/>
        </a:p>
      </dgm:t>
    </dgm:pt>
    <dgm:pt modelId="{5AE74E8F-B2D8-4EEB-99E6-BA7BDF64741F}" type="parTrans" cxnId="{8D4C1843-ACBB-4EB2-B4D1-46959579595B}">
      <dgm:prSet/>
      <dgm:spPr/>
      <dgm:t>
        <a:bodyPr/>
        <a:lstStyle/>
        <a:p>
          <a:endParaRPr lang="vi-VN"/>
        </a:p>
      </dgm:t>
    </dgm:pt>
    <dgm:pt modelId="{132BB295-46B5-483F-90AB-DC95421FD34A}" type="sibTrans" cxnId="{8D4C1843-ACBB-4EB2-B4D1-46959579595B}">
      <dgm:prSet/>
      <dgm:spPr/>
      <dgm:t>
        <a:bodyPr/>
        <a:lstStyle/>
        <a:p>
          <a:endParaRPr lang="vi-VN"/>
        </a:p>
      </dgm:t>
    </dgm:pt>
    <dgm:pt modelId="{8E22745C-FD7B-4C09-B3ED-D8B000D809A1}">
      <dgm:prSet phldrT="[Text]"/>
      <dgm:spPr>
        <a:solidFill>
          <a:schemeClr val="accent5">
            <a:lumMod val="75000"/>
          </a:schemeClr>
        </a:solidFill>
      </dgm:spPr>
      <dgm:t>
        <a:bodyPr/>
        <a:lstStyle/>
        <a:p>
          <a:r>
            <a:rPr lang="en-US" b="1">
              <a:latin typeface="Cambria" panose="02040503050406030204" pitchFamily="18" charset="0"/>
            </a:rPr>
            <a:t>Giới thiệu</a:t>
          </a:r>
          <a:endParaRPr lang="vi-VN" b="1">
            <a:latin typeface="Cambria" panose="02040503050406030204" pitchFamily="18" charset="0"/>
          </a:endParaRPr>
        </a:p>
      </dgm:t>
    </dgm:pt>
    <dgm:pt modelId="{ABCD9E1B-02BB-4E50-9E98-974DF823AAA5}" type="parTrans" cxnId="{95B2DCE9-DD96-46F7-B3C9-81802B062211}">
      <dgm:prSet/>
      <dgm:spPr/>
      <dgm:t>
        <a:bodyPr/>
        <a:lstStyle/>
        <a:p>
          <a:endParaRPr lang="vi-VN"/>
        </a:p>
      </dgm:t>
    </dgm:pt>
    <dgm:pt modelId="{470CEFB3-092A-4A7E-A446-17B36E474B00}" type="sibTrans" cxnId="{95B2DCE9-DD96-46F7-B3C9-81802B062211}">
      <dgm:prSet/>
      <dgm:spPr/>
      <dgm:t>
        <a:bodyPr/>
        <a:lstStyle/>
        <a:p>
          <a:endParaRPr lang="vi-VN"/>
        </a:p>
      </dgm:t>
    </dgm:pt>
    <dgm:pt modelId="{DADACAF2-099C-4D5C-AAAB-137880C5F921}">
      <dgm:prSet phldrT="[Text]"/>
      <dgm:spPr>
        <a:solidFill>
          <a:schemeClr val="accent5">
            <a:lumMod val="75000"/>
          </a:schemeClr>
        </a:solidFill>
      </dgm:spPr>
      <dgm:t>
        <a:bodyPr/>
        <a:lstStyle/>
        <a:p>
          <a:r>
            <a:rPr lang="en-US" b="1">
              <a:latin typeface="Cambria" panose="02040503050406030204" pitchFamily="18" charset="0"/>
            </a:rPr>
            <a:t>Các phương pháp công suất thấp</a:t>
          </a:r>
          <a:endParaRPr lang="vi-VN" b="1">
            <a:latin typeface="Cambria" panose="02040503050406030204" pitchFamily="18" charset="0"/>
          </a:endParaRPr>
        </a:p>
      </dgm:t>
    </dgm:pt>
    <dgm:pt modelId="{0346D24D-E424-44B8-BD5F-EB1EFFCF9437}" type="parTrans" cxnId="{4FD5AEF1-AD4C-4B28-BC76-1D9271D2148C}">
      <dgm:prSet/>
      <dgm:spPr/>
      <dgm:t>
        <a:bodyPr/>
        <a:lstStyle/>
        <a:p>
          <a:endParaRPr lang="vi-VN"/>
        </a:p>
      </dgm:t>
    </dgm:pt>
    <dgm:pt modelId="{09CFF058-585B-42BD-9E17-B3F4C528DD7D}" type="sibTrans" cxnId="{4FD5AEF1-AD4C-4B28-BC76-1D9271D2148C}">
      <dgm:prSet/>
      <dgm:spPr/>
      <dgm:t>
        <a:bodyPr/>
        <a:lstStyle/>
        <a:p>
          <a:endParaRPr lang="vi-VN"/>
        </a:p>
      </dgm:t>
    </dgm:pt>
    <dgm:pt modelId="{61FE549E-291A-4DF9-B2A0-8E7535FCC493}">
      <dgm:prSet phldrT="[Text]"/>
      <dgm:spPr>
        <a:solidFill>
          <a:schemeClr val="accent5">
            <a:lumMod val="75000"/>
          </a:schemeClr>
        </a:solidFill>
      </dgm:spPr>
      <dgm:t>
        <a:bodyPr/>
        <a:lstStyle/>
        <a:p>
          <a:r>
            <a:rPr lang="en-US" b="1">
              <a:latin typeface="Cambria" panose="02040503050406030204" pitchFamily="18" charset="0"/>
            </a:rPr>
            <a:t>Công suất trong CMOS</a:t>
          </a:r>
          <a:endParaRPr lang="vi-VN" b="1">
            <a:latin typeface="Cambria" panose="02040503050406030204" pitchFamily="18" charset="0"/>
          </a:endParaRPr>
        </a:p>
      </dgm:t>
    </dgm:pt>
    <dgm:pt modelId="{B4AB3C38-F9EA-4912-BEDD-D9EECCCD11B0}" type="parTrans" cxnId="{500F8C8C-F4B5-4EE1-9DF0-FF2F733C23B7}">
      <dgm:prSet/>
      <dgm:spPr/>
      <dgm:t>
        <a:bodyPr/>
        <a:lstStyle/>
        <a:p>
          <a:endParaRPr lang="vi-VN"/>
        </a:p>
      </dgm:t>
    </dgm:pt>
    <dgm:pt modelId="{4A9CD170-5095-4EE4-B84B-EBBF6E467EE2}" type="sibTrans" cxnId="{500F8C8C-F4B5-4EE1-9DF0-FF2F733C23B7}">
      <dgm:prSet/>
      <dgm:spPr/>
      <dgm:t>
        <a:bodyPr/>
        <a:lstStyle/>
        <a:p>
          <a:endParaRPr lang="vi-VN"/>
        </a:p>
      </dgm:t>
    </dgm:pt>
    <dgm:pt modelId="{25A90D4D-DCD5-4FD8-9266-093DFDB85E0C}" type="pres">
      <dgm:prSet presAssocID="{7A544429-9BD4-430C-9475-7B8AD8DF41BB}" presName="hierChild1" presStyleCnt="0">
        <dgm:presLayoutVars>
          <dgm:orgChart val="1"/>
          <dgm:chPref val="1"/>
          <dgm:dir/>
          <dgm:animOne val="branch"/>
          <dgm:animLvl val="lvl"/>
          <dgm:resizeHandles/>
        </dgm:presLayoutVars>
      </dgm:prSet>
      <dgm:spPr/>
    </dgm:pt>
    <dgm:pt modelId="{1E811ACC-2144-4ECB-8247-01B1C0F9C3C5}" type="pres">
      <dgm:prSet presAssocID="{5E04B267-D642-49DB-A560-3061D0BC6D62}" presName="hierRoot1" presStyleCnt="0">
        <dgm:presLayoutVars>
          <dgm:hierBranch val="init"/>
        </dgm:presLayoutVars>
      </dgm:prSet>
      <dgm:spPr/>
    </dgm:pt>
    <dgm:pt modelId="{EE14EBFF-F4FB-4835-9B65-1D7FBFD5DEAE}" type="pres">
      <dgm:prSet presAssocID="{5E04B267-D642-49DB-A560-3061D0BC6D62}" presName="rootComposite1" presStyleCnt="0"/>
      <dgm:spPr/>
    </dgm:pt>
    <dgm:pt modelId="{B937D307-8571-49FC-AB26-4E9F760EE07F}" type="pres">
      <dgm:prSet presAssocID="{5E04B267-D642-49DB-A560-3061D0BC6D62}" presName="rootText1" presStyleLbl="node0" presStyleIdx="0" presStyleCnt="1" custScaleX="158973" custScaleY="81561" custLinFactNeighborX="2674" custLinFactNeighborY="-73384">
        <dgm:presLayoutVars>
          <dgm:chPref val="3"/>
        </dgm:presLayoutVars>
      </dgm:prSet>
      <dgm:spPr/>
    </dgm:pt>
    <dgm:pt modelId="{A94341D0-701E-46E2-A4D8-7A6251C7296A}" type="pres">
      <dgm:prSet presAssocID="{5E04B267-D642-49DB-A560-3061D0BC6D62}" presName="rootConnector1" presStyleLbl="node1" presStyleIdx="0" presStyleCnt="0"/>
      <dgm:spPr/>
    </dgm:pt>
    <dgm:pt modelId="{64E96648-06DC-41C2-B100-D7A828F6C365}" type="pres">
      <dgm:prSet presAssocID="{5E04B267-D642-49DB-A560-3061D0BC6D62}" presName="hierChild2" presStyleCnt="0"/>
      <dgm:spPr/>
    </dgm:pt>
    <dgm:pt modelId="{BD8B302E-6DE5-4DF1-A401-DB8C90381C74}" type="pres">
      <dgm:prSet presAssocID="{ABCD9E1B-02BB-4E50-9E98-974DF823AAA5}" presName="Name37" presStyleLbl="parChTrans1D2" presStyleIdx="0" presStyleCnt="3"/>
      <dgm:spPr/>
    </dgm:pt>
    <dgm:pt modelId="{6E12AD2E-ADE0-45C3-8E34-3C721D1FECF1}" type="pres">
      <dgm:prSet presAssocID="{8E22745C-FD7B-4C09-B3ED-D8B000D809A1}" presName="hierRoot2" presStyleCnt="0">
        <dgm:presLayoutVars>
          <dgm:hierBranch val="init"/>
        </dgm:presLayoutVars>
      </dgm:prSet>
      <dgm:spPr/>
    </dgm:pt>
    <dgm:pt modelId="{D6A03584-679B-41AB-95BA-16C1F5BEB56D}" type="pres">
      <dgm:prSet presAssocID="{8E22745C-FD7B-4C09-B3ED-D8B000D809A1}" presName="rootComposite" presStyleCnt="0"/>
      <dgm:spPr/>
    </dgm:pt>
    <dgm:pt modelId="{E765E3B0-63A7-45F0-8808-C8EC931B6A57}" type="pres">
      <dgm:prSet presAssocID="{8E22745C-FD7B-4C09-B3ED-D8B000D809A1}" presName="rootText" presStyleLbl="node2" presStyleIdx="0" presStyleCnt="3" custLinFactNeighborX="8766" custLinFactNeighborY="1313">
        <dgm:presLayoutVars>
          <dgm:chPref val="3"/>
        </dgm:presLayoutVars>
      </dgm:prSet>
      <dgm:spPr/>
    </dgm:pt>
    <dgm:pt modelId="{57E84403-DC41-45CA-B457-3F078BF5FA51}" type="pres">
      <dgm:prSet presAssocID="{8E22745C-FD7B-4C09-B3ED-D8B000D809A1}" presName="rootConnector" presStyleLbl="node2" presStyleIdx="0" presStyleCnt="3"/>
      <dgm:spPr/>
    </dgm:pt>
    <dgm:pt modelId="{E0F088B7-5879-4B08-A755-08CB9F56B164}" type="pres">
      <dgm:prSet presAssocID="{8E22745C-FD7B-4C09-B3ED-D8B000D809A1}" presName="hierChild4" presStyleCnt="0"/>
      <dgm:spPr/>
    </dgm:pt>
    <dgm:pt modelId="{39E214A1-F2DF-434D-9BFA-F7DDDBE8E7F4}" type="pres">
      <dgm:prSet presAssocID="{8E22745C-FD7B-4C09-B3ED-D8B000D809A1}" presName="hierChild5" presStyleCnt="0"/>
      <dgm:spPr/>
    </dgm:pt>
    <dgm:pt modelId="{62495996-AA9C-4588-BEFA-5652641E2E02}" type="pres">
      <dgm:prSet presAssocID="{B4AB3C38-F9EA-4912-BEDD-D9EECCCD11B0}" presName="Name37" presStyleLbl="parChTrans1D2" presStyleIdx="1" presStyleCnt="3"/>
      <dgm:spPr/>
    </dgm:pt>
    <dgm:pt modelId="{5E91D5C8-2A3C-4038-980A-252AC7AEB1F8}" type="pres">
      <dgm:prSet presAssocID="{61FE549E-291A-4DF9-B2A0-8E7535FCC493}" presName="hierRoot2" presStyleCnt="0">
        <dgm:presLayoutVars>
          <dgm:hierBranch val="init"/>
        </dgm:presLayoutVars>
      </dgm:prSet>
      <dgm:spPr/>
    </dgm:pt>
    <dgm:pt modelId="{4E64EEFF-9114-42E0-BA4A-0BF7696520EC}" type="pres">
      <dgm:prSet presAssocID="{61FE549E-291A-4DF9-B2A0-8E7535FCC493}" presName="rootComposite" presStyleCnt="0"/>
      <dgm:spPr/>
    </dgm:pt>
    <dgm:pt modelId="{FB65B052-2AD7-4C67-8020-8D39488265EB}" type="pres">
      <dgm:prSet presAssocID="{61FE549E-291A-4DF9-B2A0-8E7535FCC493}" presName="rootText" presStyleLbl="node2" presStyleIdx="1" presStyleCnt="3" custScaleX="88284" custLinFactNeighborX="1512" custLinFactNeighborY="371">
        <dgm:presLayoutVars>
          <dgm:chPref val="3"/>
        </dgm:presLayoutVars>
      </dgm:prSet>
      <dgm:spPr/>
    </dgm:pt>
    <dgm:pt modelId="{F023ADCA-7FF3-4115-B37F-FC35735FFC39}" type="pres">
      <dgm:prSet presAssocID="{61FE549E-291A-4DF9-B2A0-8E7535FCC493}" presName="rootConnector" presStyleLbl="node2" presStyleIdx="1" presStyleCnt="3"/>
      <dgm:spPr/>
    </dgm:pt>
    <dgm:pt modelId="{E3EDA7A7-9450-442D-810A-3224FC564C9D}" type="pres">
      <dgm:prSet presAssocID="{61FE549E-291A-4DF9-B2A0-8E7535FCC493}" presName="hierChild4" presStyleCnt="0"/>
      <dgm:spPr/>
    </dgm:pt>
    <dgm:pt modelId="{37AF749D-E06F-4D4A-8727-67F977F92103}" type="pres">
      <dgm:prSet presAssocID="{61FE549E-291A-4DF9-B2A0-8E7535FCC493}" presName="hierChild5" presStyleCnt="0"/>
      <dgm:spPr/>
    </dgm:pt>
    <dgm:pt modelId="{1ACEB78F-BCB1-4955-B895-683DF4009F8B}" type="pres">
      <dgm:prSet presAssocID="{0346D24D-E424-44B8-BD5F-EB1EFFCF9437}" presName="Name37" presStyleLbl="parChTrans1D2" presStyleIdx="2" presStyleCnt="3"/>
      <dgm:spPr/>
    </dgm:pt>
    <dgm:pt modelId="{BA674015-6B9A-446C-A237-BE4900052B14}" type="pres">
      <dgm:prSet presAssocID="{DADACAF2-099C-4D5C-AAAB-137880C5F921}" presName="hierRoot2" presStyleCnt="0">
        <dgm:presLayoutVars>
          <dgm:hierBranch val="init"/>
        </dgm:presLayoutVars>
      </dgm:prSet>
      <dgm:spPr/>
    </dgm:pt>
    <dgm:pt modelId="{8CB5508E-E0BF-448D-BF17-E7BCD81B7EEB}" type="pres">
      <dgm:prSet presAssocID="{DADACAF2-099C-4D5C-AAAB-137880C5F921}" presName="rootComposite" presStyleCnt="0"/>
      <dgm:spPr/>
    </dgm:pt>
    <dgm:pt modelId="{D1ABA3A5-2655-4CF5-B01F-A9A94E730CAF}" type="pres">
      <dgm:prSet presAssocID="{DADACAF2-099C-4D5C-AAAB-137880C5F921}" presName="rootText" presStyleLbl="node2" presStyleIdx="2" presStyleCnt="3" custScaleX="94681" custLinFactNeighborY="1313">
        <dgm:presLayoutVars>
          <dgm:chPref val="3"/>
        </dgm:presLayoutVars>
      </dgm:prSet>
      <dgm:spPr/>
    </dgm:pt>
    <dgm:pt modelId="{0B34FDA0-7CAB-4D70-8C06-E754A378C19B}" type="pres">
      <dgm:prSet presAssocID="{DADACAF2-099C-4D5C-AAAB-137880C5F921}" presName="rootConnector" presStyleLbl="node2" presStyleIdx="2" presStyleCnt="3"/>
      <dgm:spPr/>
    </dgm:pt>
    <dgm:pt modelId="{F85781C5-B9CA-44F0-9CE1-8B88C01A5F70}" type="pres">
      <dgm:prSet presAssocID="{DADACAF2-099C-4D5C-AAAB-137880C5F921}" presName="hierChild4" presStyleCnt="0"/>
      <dgm:spPr/>
    </dgm:pt>
    <dgm:pt modelId="{0CDFF5BD-AE8A-41CD-927F-D92B5D0589CF}" type="pres">
      <dgm:prSet presAssocID="{DADACAF2-099C-4D5C-AAAB-137880C5F921}" presName="hierChild5" presStyleCnt="0"/>
      <dgm:spPr/>
    </dgm:pt>
    <dgm:pt modelId="{9F5DCE2C-F465-41EC-8499-65D470C5F1F1}" type="pres">
      <dgm:prSet presAssocID="{5E04B267-D642-49DB-A560-3061D0BC6D62}" presName="hierChild3" presStyleCnt="0"/>
      <dgm:spPr/>
    </dgm:pt>
  </dgm:ptLst>
  <dgm:cxnLst>
    <dgm:cxn modelId="{A9A3141F-4C2F-450A-9631-093C269140E2}" type="presOf" srcId="{0346D24D-E424-44B8-BD5F-EB1EFFCF9437}" destId="{1ACEB78F-BCB1-4955-B895-683DF4009F8B}" srcOrd="0" destOrd="0" presId="urn:microsoft.com/office/officeart/2005/8/layout/orgChart1"/>
    <dgm:cxn modelId="{BB9CB629-9CDC-4C8F-96A0-C759C070DB03}" type="presOf" srcId="{DADACAF2-099C-4D5C-AAAB-137880C5F921}" destId="{D1ABA3A5-2655-4CF5-B01F-A9A94E730CAF}" srcOrd="0" destOrd="0" presId="urn:microsoft.com/office/officeart/2005/8/layout/orgChart1"/>
    <dgm:cxn modelId="{8D4C1843-ACBB-4EB2-B4D1-46959579595B}" srcId="{7A544429-9BD4-430C-9475-7B8AD8DF41BB}" destId="{5E04B267-D642-49DB-A560-3061D0BC6D62}" srcOrd="0" destOrd="0" parTransId="{5AE74E8F-B2D8-4EEB-99E6-BA7BDF64741F}" sibTransId="{132BB295-46B5-483F-90AB-DC95421FD34A}"/>
    <dgm:cxn modelId="{4F2EDD63-3DAE-45AB-8073-1DBF7D94D552}" type="presOf" srcId="{DADACAF2-099C-4D5C-AAAB-137880C5F921}" destId="{0B34FDA0-7CAB-4D70-8C06-E754A378C19B}" srcOrd="1" destOrd="0" presId="urn:microsoft.com/office/officeart/2005/8/layout/orgChart1"/>
    <dgm:cxn modelId="{F0F18847-F64D-4A3F-A81B-51D02F8DE322}" type="presOf" srcId="{5E04B267-D642-49DB-A560-3061D0BC6D62}" destId="{B937D307-8571-49FC-AB26-4E9F760EE07F}" srcOrd="0" destOrd="0" presId="urn:microsoft.com/office/officeart/2005/8/layout/orgChart1"/>
    <dgm:cxn modelId="{E968E676-3B50-48AA-BECA-8EBFBC0F7F7C}" type="presOf" srcId="{ABCD9E1B-02BB-4E50-9E98-974DF823AAA5}" destId="{BD8B302E-6DE5-4DF1-A401-DB8C90381C74}" srcOrd="0" destOrd="0" presId="urn:microsoft.com/office/officeart/2005/8/layout/orgChart1"/>
    <dgm:cxn modelId="{E4131159-5B8E-4D4A-AD17-48039D73D447}" type="presOf" srcId="{61FE549E-291A-4DF9-B2A0-8E7535FCC493}" destId="{F023ADCA-7FF3-4115-B37F-FC35735FFC39}" srcOrd="1" destOrd="0" presId="urn:microsoft.com/office/officeart/2005/8/layout/orgChart1"/>
    <dgm:cxn modelId="{500F8C8C-F4B5-4EE1-9DF0-FF2F733C23B7}" srcId="{5E04B267-D642-49DB-A560-3061D0BC6D62}" destId="{61FE549E-291A-4DF9-B2A0-8E7535FCC493}" srcOrd="1" destOrd="0" parTransId="{B4AB3C38-F9EA-4912-BEDD-D9EECCCD11B0}" sibTransId="{4A9CD170-5095-4EE4-B84B-EBBF6E467EE2}"/>
    <dgm:cxn modelId="{002431A0-2129-4912-BC1C-F3FEC0C5CCD3}" type="presOf" srcId="{7A544429-9BD4-430C-9475-7B8AD8DF41BB}" destId="{25A90D4D-DCD5-4FD8-9266-093DFDB85E0C}" srcOrd="0" destOrd="0" presId="urn:microsoft.com/office/officeart/2005/8/layout/orgChart1"/>
    <dgm:cxn modelId="{5EE43CAE-ECD9-4D77-B6BD-1B8CD6F8973D}" type="presOf" srcId="{8E22745C-FD7B-4C09-B3ED-D8B000D809A1}" destId="{E765E3B0-63A7-45F0-8808-C8EC931B6A57}" srcOrd="0" destOrd="0" presId="urn:microsoft.com/office/officeart/2005/8/layout/orgChart1"/>
    <dgm:cxn modelId="{17D1B9B5-0BA7-49E4-9054-0DDB607738BF}" type="presOf" srcId="{61FE549E-291A-4DF9-B2A0-8E7535FCC493}" destId="{FB65B052-2AD7-4C67-8020-8D39488265EB}" srcOrd="0" destOrd="0" presId="urn:microsoft.com/office/officeart/2005/8/layout/orgChart1"/>
    <dgm:cxn modelId="{A2B017BA-C755-4CF9-B9F7-3C14CB89BA9D}" type="presOf" srcId="{8E22745C-FD7B-4C09-B3ED-D8B000D809A1}" destId="{57E84403-DC41-45CA-B457-3F078BF5FA51}" srcOrd="1" destOrd="0" presId="urn:microsoft.com/office/officeart/2005/8/layout/orgChart1"/>
    <dgm:cxn modelId="{C148F3BB-5B90-4287-BFD3-B87E7911AE30}" type="presOf" srcId="{B4AB3C38-F9EA-4912-BEDD-D9EECCCD11B0}" destId="{62495996-AA9C-4588-BEFA-5652641E2E02}" srcOrd="0" destOrd="0" presId="urn:microsoft.com/office/officeart/2005/8/layout/orgChart1"/>
    <dgm:cxn modelId="{F2017CBF-BEEE-4596-BD10-D3D8EFD37AE9}" type="presOf" srcId="{5E04B267-D642-49DB-A560-3061D0BC6D62}" destId="{A94341D0-701E-46E2-A4D8-7A6251C7296A}" srcOrd="1" destOrd="0" presId="urn:microsoft.com/office/officeart/2005/8/layout/orgChart1"/>
    <dgm:cxn modelId="{95B2DCE9-DD96-46F7-B3C9-81802B062211}" srcId="{5E04B267-D642-49DB-A560-3061D0BC6D62}" destId="{8E22745C-FD7B-4C09-B3ED-D8B000D809A1}" srcOrd="0" destOrd="0" parTransId="{ABCD9E1B-02BB-4E50-9E98-974DF823AAA5}" sibTransId="{470CEFB3-092A-4A7E-A446-17B36E474B00}"/>
    <dgm:cxn modelId="{4FD5AEF1-AD4C-4B28-BC76-1D9271D2148C}" srcId="{5E04B267-D642-49DB-A560-3061D0BC6D62}" destId="{DADACAF2-099C-4D5C-AAAB-137880C5F921}" srcOrd="2" destOrd="0" parTransId="{0346D24D-E424-44B8-BD5F-EB1EFFCF9437}" sibTransId="{09CFF058-585B-42BD-9E17-B3F4C528DD7D}"/>
    <dgm:cxn modelId="{7A523C92-7C91-40BD-B079-20492D3E7C3C}" type="presParOf" srcId="{25A90D4D-DCD5-4FD8-9266-093DFDB85E0C}" destId="{1E811ACC-2144-4ECB-8247-01B1C0F9C3C5}" srcOrd="0" destOrd="0" presId="urn:microsoft.com/office/officeart/2005/8/layout/orgChart1"/>
    <dgm:cxn modelId="{3E713CA4-8863-4E6F-8403-5FB6BF077CA7}" type="presParOf" srcId="{1E811ACC-2144-4ECB-8247-01B1C0F9C3C5}" destId="{EE14EBFF-F4FB-4835-9B65-1D7FBFD5DEAE}" srcOrd="0" destOrd="0" presId="urn:microsoft.com/office/officeart/2005/8/layout/orgChart1"/>
    <dgm:cxn modelId="{D16F52B6-2568-46C3-850D-116141996F83}" type="presParOf" srcId="{EE14EBFF-F4FB-4835-9B65-1D7FBFD5DEAE}" destId="{B937D307-8571-49FC-AB26-4E9F760EE07F}" srcOrd="0" destOrd="0" presId="urn:microsoft.com/office/officeart/2005/8/layout/orgChart1"/>
    <dgm:cxn modelId="{4F0088D0-C995-4355-8650-357AF9E75E03}" type="presParOf" srcId="{EE14EBFF-F4FB-4835-9B65-1D7FBFD5DEAE}" destId="{A94341D0-701E-46E2-A4D8-7A6251C7296A}" srcOrd="1" destOrd="0" presId="urn:microsoft.com/office/officeart/2005/8/layout/orgChart1"/>
    <dgm:cxn modelId="{5A926523-7F68-44D5-B1C8-48E1CFA1A5AD}" type="presParOf" srcId="{1E811ACC-2144-4ECB-8247-01B1C0F9C3C5}" destId="{64E96648-06DC-41C2-B100-D7A828F6C365}" srcOrd="1" destOrd="0" presId="urn:microsoft.com/office/officeart/2005/8/layout/orgChart1"/>
    <dgm:cxn modelId="{54FF4746-C62A-4BDC-B0BF-518BABBB52F6}" type="presParOf" srcId="{64E96648-06DC-41C2-B100-D7A828F6C365}" destId="{BD8B302E-6DE5-4DF1-A401-DB8C90381C74}" srcOrd="0" destOrd="0" presId="urn:microsoft.com/office/officeart/2005/8/layout/orgChart1"/>
    <dgm:cxn modelId="{AD70C8F7-7E1F-4F1C-92A7-4F909FBE2D1A}" type="presParOf" srcId="{64E96648-06DC-41C2-B100-D7A828F6C365}" destId="{6E12AD2E-ADE0-45C3-8E34-3C721D1FECF1}" srcOrd="1" destOrd="0" presId="urn:microsoft.com/office/officeart/2005/8/layout/orgChart1"/>
    <dgm:cxn modelId="{EABA486A-33DD-4FB8-8A04-4D182D18FA54}" type="presParOf" srcId="{6E12AD2E-ADE0-45C3-8E34-3C721D1FECF1}" destId="{D6A03584-679B-41AB-95BA-16C1F5BEB56D}" srcOrd="0" destOrd="0" presId="urn:microsoft.com/office/officeart/2005/8/layout/orgChart1"/>
    <dgm:cxn modelId="{2788EE40-A7F5-405B-93C4-5AD68E489A8E}" type="presParOf" srcId="{D6A03584-679B-41AB-95BA-16C1F5BEB56D}" destId="{E765E3B0-63A7-45F0-8808-C8EC931B6A57}" srcOrd="0" destOrd="0" presId="urn:microsoft.com/office/officeart/2005/8/layout/orgChart1"/>
    <dgm:cxn modelId="{68BC4837-EADC-4759-A4F2-FD3C762CC034}" type="presParOf" srcId="{D6A03584-679B-41AB-95BA-16C1F5BEB56D}" destId="{57E84403-DC41-45CA-B457-3F078BF5FA51}" srcOrd="1" destOrd="0" presId="urn:microsoft.com/office/officeart/2005/8/layout/orgChart1"/>
    <dgm:cxn modelId="{10B903C0-9EB7-4F32-873E-4A7E0C699C8A}" type="presParOf" srcId="{6E12AD2E-ADE0-45C3-8E34-3C721D1FECF1}" destId="{E0F088B7-5879-4B08-A755-08CB9F56B164}" srcOrd="1" destOrd="0" presId="urn:microsoft.com/office/officeart/2005/8/layout/orgChart1"/>
    <dgm:cxn modelId="{A90E5A82-AE14-48B7-B228-7BE2C93EBE72}" type="presParOf" srcId="{6E12AD2E-ADE0-45C3-8E34-3C721D1FECF1}" destId="{39E214A1-F2DF-434D-9BFA-F7DDDBE8E7F4}" srcOrd="2" destOrd="0" presId="urn:microsoft.com/office/officeart/2005/8/layout/orgChart1"/>
    <dgm:cxn modelId="{5F9FC191-0A4F-402E-B56A-CA2FEB4D858F}" type="presParOf" srcId="{64E96648-06DC-41C2-B100-D7A828F6C365}" destId="{62495996-AA9C-4588-BEFA-5652641E2E02}" srcOrd="2" destOrd="0" presId="urn:microsoft.com/office/officeart/2005/8/layout/orgChart1"/>
    <dgm:cxn modelId="{33BE8887-79EA-4206-96CA-446C4AEC5614}" type="presParOf" srcId="{64E96648-06DC-41C2-B100-D7A828F6C365}" destId="{5E91D5C8-2A3C-4038-980A-252AC7AEB1F8}" srcOrd="3" destOrd="0" presId="urn:microsoft.com/office/officeart/2005/8/layout/orgChart1"/>
    <dgm:cxn modelId="{D2E29A38-C0B7-4EE0-B764-E38497D4E74E}" type="presParOf" srcId="{5E91D5C8-2A3C-4038-980A-252AC7AEB1F8}" destId="{4E64EEFF-9114-42E0-BA4A-0BF7696520EC}" srcOrd="0" destOrd="0" presId="urn:microsoft.com/office/officeart/2005/8/layout/orgChart1"/>
    <dgm:cxn modelId="{942A9461-60F1-4D5F-B47C-366927F938C3}" type="presParOf" srcId="{4E64EEFF-9114-42E0-BA4A-0BF7696520EC}" destId="{FB65B052-2AD7-4C67-8020-8D39488265EB}" srcOrd="0" destOrd="0" presId="urn:microsoft.com/office/officeart/2005/8/layout/orgChart1"/>
    <dgm:cxn modelId="{09D79706-9B28-4894-802F-FA833A7037BA}" type="presParOf" srcId="{4E64EEFF-9114-42E0-BA4A-0BF7696520EC}" destId="{F023ADCA-7FF3-4115-B37F-FC35735FFC39}" srcOrd="1" destOrd="0" presId="urn:microsoft.com/office/officeart/2005/8/layout/orgChart1"/>
    <dgm:cxn modelId="{5E1F2A05-637F-43F1-B044-CF784C1BC7EC}" type="presParOf" srcId="{5E91D5C8-2A3C-4038-980A-252AC7AEB1F8}" destId="{E3EDA7A7-9450-442D-810A-3224FC564C9D}" srcOrd="1" destOrd="0" presId="urn:microsoft.com/office/officeart/2005/8/layout/orgChart1"/>
    <dgm:cxn modelId="{E818339E-39CC-494B-A6B7-FDDBF9F97539}" type="presParOf" srcId="{5E91D5C8-2A3C-4038-980A-252AC7AEB1F8}" destId="{37AF749D-E06F-4D4A-8727-67F977F92103}" srcOrd="2" destOrd="0" presId="urn:microsoft.com/office/officeart/2005/8/layout/orgChart1"/>
    <dgm:cxn modelId="{27185C1F-2DCC-427F-A65B-B5852A1403CD}" type="presParOf" srcId="{64E96648-06DC-41C2-B100-D7A828F6C365}" destId="{1ACEB78F-BCB1-4955-B895-683DF4009F8B}" srcOrd="4" destOrd="0" presId="urn:microsoft.com/office/officeart/2005/8/layout/orgChart1"/>
    <dgm:cxn modelId="{A333F0BC-1781-46AB-B449-26CDB2457777}" type="presParOf" srcId="{64E96648-06DC-41C2-B100-D7A828F6C365}" destId="{BA674015-6B9A-446C-A237-BE4900052B14}" srcOrd="5" destOrd="0" presId="urn:microsoft.com/office/officeart/2005/8/layout/orgChart1"/>
    <dgm:cxn modelId="{F2F4B3CF-1A4A-4811-88B1-9E7C0721A62A}" type="presParOf" srcId="{BA674015-6B9A-446C-A237-BE4900052B14}" destId="{8CB5508E-E0BF-448D-BF17-E7BCD81B7EEB}" srcOrd="0" destOrd="0" presId="urn:microsoft.com/office/officeart/2005/8/layout/orgChart1"/>
    <dgm:cxn modelId="{93A0C0D8-FE76-49D6-BB85-A676B96800F9}" type="presParOf" srcId="{8CB5508E-E0BF-448D-BF17-E7BCD81B7EEB}" destId="{D1ABA3A5-2655-4CF5-B01F-A9A94E730CAF}" srcOrd="0" destOrd="0" presId="urn:microsoft.com/office/officeart/2005/8/layout/orgChart1"/>
    <dgm:cxn modelId="{6D7186B2-444F-426B-8AA2-E35B9D46FC75}" type="presParOf" srcId="{8CB5508E-E0BF-448D-BF17-E7BCD81B7EEB}" destId="{0B34FDA0-7CAB-4D70-8C06-E754A378C19B}" srcOrd="1" destOrd="0" presId="urn:microsoft.com/office/officeart/2005/8/layout/orgChart1"/>
    <dgm:cxn modelId="{4BA95278-6BE2-4EEF-ABE7-744E80A39435}" type="presParOf" srcId="{BA674015-6B9A-446C-A237-BE4900052B14}" destId="{F85781C5-B9CA-44F0-9CE1-8B88C01A5F70}" srcOrd="1" destOrd="0" presId="urn:microsoft.com/office/officeart/2005/8/layout/orgChart1"/>
    <dgm:cxn modelId="{3FFF7820-7860-4E43-89BB-A3A1AE40DC01}" type="presParOf" srcId="{BA674015-6B9A-446C-A237-BE4900052B14}" destId="{0CDFF5BD-AE8A-41CD-927F-D92B5D0589CF}" srcOrd="2" destOrd="0" presId="urn:microsoft.com/office/officeart/2005/8/layout/orgChart1"/>
    <dgm:cxn modelId="{FB64A0DD-436A-4D39-AC88-09600377C6D2}" type="presParOf" srcId="{1E811ACC-2144-4ECB-8247-01B1C0F9C3C5}" destId="{9F5DCE2C-F465-41EC-8499-65D470C5F1F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A544429-9BD4-430C-9475-7B8AD8DF41BB}" type="doc">
      <dgm:prSet loTypeId="urn:microsoft.com/office/officeart/2005/8/layout/orgChart1" loCatId="hierarchy" qsTypeId="urn:microsoft.com/office/officeart/2005/8/quickstyle/simple2" qsCatId="simple" csTypeId="urn:microsoft.com/office/officeart/2005/8/colors/accent0_3" csCatId="mainScheme" phldr="1"/>
      <dgm:spPr/>
      <dgm:t>
        <a:bodyPr/>
        <a:lstStyle/>
        <a:p>
          <a:endParaRPr lang="vi-VN"/>
        </a:p>
      </dgm:t>
    </dgm:pt>
    <dgm:pt modelId="{5E04B267-D642-49DB-A560-3061D0BC6D62}">
      <dgm:prSet phldrT="[Text]" custT="1"/>
      <dgm:spPr>
        <a:solidFill>
          <a:srgbClr val="FF0000"/>
        </a:solidFill>
      </dgm:spPr>
      <dgm:t>
        <a:bodyPr/>
        <a:lstStyle/>
        <a:p>
          <a:pPr rtl="0"/>
          <a:r>
            <a:rPr lang="en-US" sz="3200" b="1" noProof="0">
              <a:latin typeface="Cambria" panose="02040503050406030204" pitchFamily="18" charset="0"/>
              <a:cs typeface="Arial" panose="020B0604020202020204" pitchFamily="34" charset="0"/>
            </a:rPr>
            <a:t>HIỆN THỰC THIẾT KẾ</a:t>
          </a:r>
          <a:endParaRPr lang="vi-VN" sz="3200"/>
        </a:p>
      </dgm:t>
    </dgm:pt>
    <dgm:pt modelId="{5AE74E8F-B2D8-4EEB-99E6-BA7BDF64741F}" type="parTrans" cxnId="{8D4C1843-ACBB-4EB2-B4D1-46959579595B}">
      <dgm:prSet/>
      <dgm:spPr/>
      <dgm:t>
        <a:bodyPr/>
        <a:lstStyle/>
        <a:p>
          <a:endParaRPr lang="vi-VN"/>
        </a:p>
      </dgm:t>
    </dgm:pt>
    <dgm:pt modelId="{132BB295-46B5-483F-90AB-DC95421FD34A}" type="sibTrans" cxnId="{8D4C1843-ACBB-4EB2-B4D1-46959579595B}">
      <dgm:prSet/>
      <dgm:spPr/>
      <dgm:t>
        <a:bodyPr/>
        <a:lstStyle/>
        <a:p>
          <a:endParaRPr lang="vi-VN"/>
        </a:p>
      </dgm:t>
    </dgm:pt>
    <dgm:pt modelId="{8E22745C-FD7B-4C09-B3ED-D8B000D809A1}">
      <dgm:prSet phldrT="[Text]" custT="1"/>
      <dgm:spPr>
        <a:solidFill>
          <a:schemeClr val="accent5">
            <a:lumMod val="75000"/>
          </a:schemeClr>
        </a:solidFill>
      </dgm:spPr>
      <dgm:t>
        <a:bodyPr/>
        <a:lstStyle/>
        <a:p>
          <a:r>
            <a:rPr lang="en-US" sz="3000" b="1">
              <a:latin typeface="Cambria" panose="02040503050406030204" pitchFamily="18" charset="0"/>
            </a:rPr>
            <a:t>Xây dựng quy trình thiết kế</a:t>
          </a:r>
          <a:endParaRPr lang="vi-VN" sz="3000" b="1">
            <a:latin typeface="Cambria" panose="02040503050406030204" pitchFamily="18" charset="0"/>
          </a:endParaRPr>
        </a:p>
      </dgm:t>
    </dgm:pt>
    <dgm:pt modelId="{ABCD9E1B-02BB-4E50-9E98-974DF823AAA5}" type="parTrans" cxnId="{95B2DCE9-DD96-46F7-B3C9-81802B062211}">
      <dgm:prSet/>
      <dgm:spPr/>
      <dgm:t>
        <a:bodyPr/>
        <a:lstStyle/>
        <a:p>
          <a:endParaRPr lang="vi-VN"/>
        </a:p>
      </dgm:t>
    </dgm:pt>
    <dgm:pt modelId="{470CEFB3-092A-4A7E-A446-17B36E474B00}" type="sibTrans" cxnId="{95B2DCE9-DD96-46F7-B3C9-81802B062211}">
      <dgm:prSet/>
      <dgm:spPr/>
      <dgm:t>
        <a:bodyPr/>
        <a:lstStyle/>
        <a:p>
          <a:endParaRPr lang="vi-VN"/>
        </a:p>
      </dgm:t>
    </dgm:pt>
    <dgm:pt modelId="{85430CEF-5062-494B-A9CC-ABEC000711F8}">
      <dgm:prSet phldrT="[Text]" custT="1"/>
      <dgm:spPr>
        <a:solidFill>
          <a:schemeClr val="accent5">
            <a:lumMod val="75000"/>
          </a:schemeClr>
        </a:solidFill>
      </dgm:spPr>
      <dgm:t>
        <a:bodyPr/>
        <a:lstStyle/>
        <a:p>
          <a:r>
            <a:rPr lang="en-US" sz="3000" b="1">
              <a:latin typeface="Cambria" panose="02040503050406030204" pitchFamily="18" charset="0"/>
            </a:rPr>
            <a:t>Thực hiện thiết kế</a:t>
          </a:r>
          <a:endParaRPr lang="vi-VN" sz="3000" b="1">
            <a:latin typeface="Cambria" panose="02040503050406030204" pitchFamily="18" charset="0"/>
          </a:endParaRPr>
        </a:p>
      </dgm:t>
    </dgm:pt>
    <dgm:pt modelId="{673C1828-3F62-4955-B1F4-B210E8E992E1}" type="parTrans" cxnId="{7E8E850F-9E18-4CCF-9C55-FE26EB1692EA}">
      <dgm:prSet/>
      <dgm:spPr/>
      <dgm:t>
        <a:bodyPr/>
        <a:lstStyle/>
        <a:p>
          <a:endParaRPr lang="vi-VN"/>
        </a:p>
      </dgm:t>
    </dgm:pt>
    <dgm:pt modelId="{ECA1914A-8847-4FA4-BB41-D625B54A92DA}" type="sibTrans" cxnId="{7E8E850F-9E18-4CCF-9C55-FE26EB1692EA}">
      <dgm:prSet/>
      <dgm:spPr/>
      <dgm:t>
        <a:bodyPr/>
        <a:lstStyle/>
        <a:p>
          <a:endParaRPr lang="vi-VN"/>
        </a:p>
      </dgm:t>
    </dgm:pt>
    <dgm:pt modelId="{25A90D4D-DCD5-4FD8-9266-093DFDB85E0C}" type="pres">
      <dgm:prSet presAssocID="{7A544429-9BD4-430C-9475-7B8AD8DF41BB}" presName="hierChild1" presStyleCnt="0">
        <dgm:presLayoutVars>
          <dgm:orgChart val="1"/>
          <dgm:chPref val="1"/>
          <dgm:dir/>
          <dgm:animOne val="branch"/>
          <dgm:animLvl val="lvl"/>
          <dgm:resizeHandles/>
        </dgm:presLayoutVars>
      </dgm:prSet>
      <dgm:spPr/>
    </dgm:pt>
    <dgm:pt modelId="{1E811ACC-2144-4ECB-8247-01B1C0F9C3C5}" type="pres">
      <dgm:prSet presAssocID="{5E04B267-D642-49DB-A560-3061D0BC6D62}" presName="hierRoot1" presStyleCnt="0">
        <dgm:presLayoutVars>
          <dgm:hierBranch val="init"/>
        </dgm:presLayoutVars>
      </dgm:prSet>
      <dgm:spPr/>
    </dgm:pt>
    <dgm:pt modelId="{EE14EBFF-F4FB-4835-9B65-1D7FBFD5DEAE}" type="pres">
      <dgm:prSet presAssocID="{5E04B267-D642-49DB-A560-3061D0BC6D62}" presName="rootComposite1" presStyleCnt="0"/>
      <dgm:spPr/>
    </dgm:pt>
    <dgm:pt modelId="{B937D307-8571-49FC-AB26-4E9F760EE07F}" type="pres">
      <dgm:prSet presAssocID="{5E04B267-D642-49DB-A560-3061D0BC6D62}" presName="rootText1" presStyleLbl="node0" presStyleIdx="0" presStyleCnt="1" custScaleX="60215" custScaleY="29581" custLinFactNeighborX="338" custLinFactNeighborY="7361">
        <dgm:presLayoutVars>
          <dgm:chPref val="3"/>
        </dgm:presLayoutVars>
      </dgm:prSet>
      <dgm:spPr/>
    </dgm:pt>
    <dgm:pt modelId="{A94341D0-701E-46E2-A4D8-7A6251C7296A}" type="pres">
      <dgm:prSet presAssocID="{5E04B267-D642-49DB-A560-3061D0BC6D62}" presName="rootConnector1" presStyleLbl="node1" presStyleIdx="0" presStyleCnt="0"/>
      <dgm:spPr/>
    </dgm:pt>
    <dgm:pt modelId="{64E96648-06DC-41C2-B100-D7A828F6C365}" type="pres">
      <dgm:prSet presAssocID="{5E04B267-D642-49DB-A560-3061D0BC6D62}" presName="hierChild2" presStyleCnt="0"/>
      <dgm:spPr/>
    </dgm:pt>
    <dgm:pt modelId="{BD8B302E-6DE5-4DF1-A401-DB8C90381C74}" type="pres">
      <dgm:prSet presAssocID="{ABCD9E1B-02BB-4E50-9E98-974DF823AAA5}" presName="Name37" presStyleLbl="parChTrans1D2" presStyleIdx="0" presStyleCnt="2"/>
      <dgm:spPr/>
    </dgm:pt>
    <dgm:pt modelId="{6E12AD2E-ADE0-45C3-8E34-3C721D1FECF1}" type="pres">
      <dgm:prSet presAssocID="{8E22745C-FD7B-4C09-B3ED-D8B000D809A1}" presName="hierRoot2" presStyleCnt="0">
        <dgm:presLayoutVars>
          <dgm:hierBranch val="init"/>
        </dgm:presLayoutVars>
      </dgm:prSet>
      <dgm:spPr/>
    </dgm:pt>
    <dgm:pt modelId="{D6A03584-679B-41AB-95BA-16C1F5BEB56D}" type="pres">
      <dgm:prSet presAssocID="{8E22745C-FD7B-4C09-B3ED-D8B000D809A1}" presName="rootComposite" presStyleCnt="0"/>
      <dgm:spPr/>
    </dgm:pt>
    <dgm:pt modelId="{E765E3B0-63A7-45F0-8808-C8EC931B6A57}" type="pres">
      <dgm:prSet presAssocID="{8E22745C-FD7B-4C09-B3ED-D8B000D809A1}" presName="rootText" presStyleLbl="node2" presStyleIdx="0" presStyleCnt="2" custScaleX="32949" custScaleY="36075" custLinFactNeighborX="7330" custLinFactNeighborY="-565">
        <dgm:presLayoutVars>
          <dgm:chPref val="3"/>
        </dgm:presLayoutVars>
      </dgm:prSet>
      <dgm:spPr/>
    </dgm:pt>
    <dgm:pt modelId="{57E84403-DC41-45CA-B457-3F078BF5FA51}" type="pres">
      <dgm:prSet presAssocID="{8E22745C-FD7B-4C09-B3ED-D8B000D809A1}" presName="rootConnector" presStyleLbl="node2" presStyleIdx="0" presStyleCnt="2"/>
      <dgm:spPr/>
    </dgm:pt>
    <dgm:pt modelId="{E0F088B7-5879-4B08-A755-08CB9F56B164}" type="pres">
      <dgm:prSet presAssocID="{8E22745C-FD7B-4C09-B3ED-D8B000D809A1}" presName="hierChild4" presStyleCnt="0"/>
      <dgm:spPr/>
    </dgm:pt>
    <dgm:pt modelId="{39E214A1-F2DF-434D-9BFA-F7DDDBE8E7F4}" type="pres">
      <dgm:prSet presAssocID="{8E22745C-FD7B-4C09-B3ED-D8B000D809A1}" presName="hierChild5" presStyleCnt="0"/>
      <dgm:spPr/>
    </dgm:pt>
    <dgm:pt modelId="{06F7910E-FA44-4C14-8CD9-1817EC8441A7}" type="pres">
      <dgm:prSet presAssocID="{673C1828-3F62-4955-B1F4-B210E8E992E1}" presName="Name37" presStyleLbl="parChTrans1D2" presStyleIdx="1" presStyleCnt="2"/>
      <dgm:spPr/>
    </dgm:pt>
    <dgm:pt modelId="{70DA16AC-6BA9-40E6-B140-7820B6698895}" type="pres">
      <dgm:prSet presAssocID="{85430CEF-5062-494B-A9CC-ABEC000711F8}" presName="hierRoot2" presStyleCnt="0">
        <dgm:presLayoutVars>
          <dgm:hierBranch val="init"/>
        </dgm:presLayoutVars>
      </dgm:prSet>
      <dgm:spPr/>
    </dgm:pt>
    <dgm:pt modelId="{749F9648-40D2-44BB-9BE6-2C174D19C2AF}" type="pres">
      <dgm:prSet presAssocID="{85430CEF-5062-494B-A9CC-ABEC000711F8}" presName="rootComposite" presStyleCnt="0"/>
      <dgm:spPr/>
    </dgm:pt>
    <dgm:pt modelId="{B158EF99-77FF-4685-81C0-7F16F16C3637}" type="pres">
      <dgm:prSet presAssocID="{85430CEF-5062-494B-A9CC-ABEC000711F8}" presName="rootText" presStyleLbl="node2" presStyleIdx="1" presStyleCnt="2" custScaleX="31561" custScaleY="36771" custLinFactNeighborX="-4193" custLinFactNeighborY="-623">
        <dgm:presLayoutVars>
          <dgm:chPref val="3"/>
        </dgm:presLayoutVars>
      </dgm:prSet>
      <dgm:spPr/>
    </dgm:pt>
    <dgm:pt modelId="{1A9DF945-8CE2-4CC6-A05E-272FF4CCF7CA}" type="pres">
      <dgm:prSet presAssocID="{85430CEF-5062-494B-A9CC-ABEC000711F8}" presName="rootConnector" presStyleLbl="node2" presStyleIdx="1" presStyleCnt="2"/>
      <dgm:spPr/>
    </dgm:pt>
    <dgm:pt modelId="{A05858EC-7B83-4079-9A7C-2900FAFD33A6}" type="pres">
      <dgm:prSet presAssocID="{85430CEF-5062-494B-A9CC-ABEC000711F8}" presName="hierChild4" presStyleCnt="0"/>
      <dgm:spPr/>
    </dgm:pt>
    <dgm:pt modelId="{3CCB4B33-3CEE-4B74-A2EF-54BF9EAEA57B}" type="pres">
      <dgm:prSet presAssocID="{85430CEF-5062-494B-A9CC-ABEC000711F8}" presName="hierChild5" presStyleCnt="0"/>
      <dgm:spPr/>
    </dgm:pt>
    <dgm:pt modelId="{9F5DCE2C-F465-41EC-8499-65D470C5F1F1}" type="pres">
      <dgm:prSet presAssocID="{5E04B267-D642-49DB-A560-3061D0BC6D62}" presName="hierChild3" presStyleCnt="0"/>
      <dgm:spPr/>
    </dgm:pt>
  </dgm:ptLst>
  <dgm:cxnLst>
    <dgm:cxn modelId="{7E8E850F-9E18-4CCF-9C55-FE26EB1692EA}" srcId="{5E04B267-D642-49DB-A560-3061D0BC6D62}" destId="{85430CEF-5062-494B-A9CC-ABEC000711F8}" srcOrd="1" destOrd="0" parTransId="{673C1828-3F62-4955-B1F4-B210E8E992E1}" sibTransId="{ECA1914A-8847-4FA4-BB41-D625B54A92DA}"/>
    <dgm:cxn modelId="{DDF35314-822E-460D-8D09-1F6FF6A9B339}" type="presOf" srcId="{673C1828-3F62-4955-B1F4-B210E8E992E1}" destId="{06F7910E-FA44-4C14-8CD9-1817EC8441A7}" srcOrd="0" destOrd="0" presId="urn:microsoft.com/office/officeart/2005/8/layout/orgChart1"/>
    <dgm:cxn modelId="{8D4C1843-ACBB-4EB2-B4D1-46959579595B}" srcId="{7A544429-9BD4-430C-9475-7B8AD8DF41BB}" destId="{5E04B267-D642-49DB-A560-3061D0BC6D62}" srcOrd="0" destOrd="0" parTransId="{5AE74E8F-B2D8-4EEB-99E6-BA7BDF64741F}" sibTransId="{132BB295-46B5-483F-90AB-DC95421FD34A}"/>
    <dgm:cxn modelId="{F9DECC64-D955-4C1B-AB5E-D0FBCDC1B56D}" type="presOf" srcId="{7A544429-9BD4-430C-9475-7B8AD8DF41BB}" destId="{25A90D4D-DCD5-4FD8-9266-093DFDB85E0C}" srcOrd="0" destOrd="0" presId="urn:microsoft.com/office/officeart/2005/8/layout/orgChart1"/>
    <dgm:cxn modelId="{9C5CB967-6388-4834-AE3E-10F364043386}" type="presOf" srcId="{5E04B267-D642-49DB-A560-3061D0BC6D62}" destId="{B937D307-8571-49FC-AB26-4E9F760EE07F}" srcOrd="0" destOrd="0" presId="urn:microsoft.com/office/officeart/2005/8/layout/orgChart1"/>
    <dgm:cxn modelId="{F0B008BC-D2E3-421E-9A5C-5D4C50ACDEF9}" type="presOf" srcId="{ABCD9E1B-02BB-4E50-9E98-974DF823AAA5}" destId="{BD8B302E-6DE5-4DF1-A401-DB8C90381C74}" srcOrd="0" destOrd="0" presId="urn:microsoft.com/office/officeart/2005/8/layout/orgChart1"/>
    <dgm:cxn modelId="{ECE752C3-0E32-4783-9561-855614135DE7}" type="presOf" srcId="{8E22745C-FD7B-4C09-B3ED-D8B000D809A1}" destId="{E765E3B0-63A7-45F0-8808-C8EC931B6A57}" srcOrd="0" destOrd="0" presId="urn:microsoft.com/office/officeart/2005/8/layout/orgChart1"/>
    <dgm:cxn modelId="{5586B7CD-46F1-48C3-BA47-1E58C557E501}" type="presOf" srcId="{5E04B267-D642-49DB-A560-3061D0BC6D62}" destId="{A94341D0-701E-46E2-A4D8-7A6251C7296A}" srcOrd="1" destOrd="0" presId="urn:microsoft.com/office/officeart/2005/8/layout/orgChart1"/>
    <dgm:cxn modelId="{1A0C1FDB-E0BD-449D-8325-7795393564E8}" type="presOf" srcId="{8E22745C-FD7B-4C09-B3ED-D8B000D809A1}" destId="{57E84403-DC41-45CA-B457-3F078BF5FA51}" srcOrd="1" destOrd="0" presId="urn:microsoft.com/office/officeart/2005/8/layout/orgChart1"/>
    <dgm:cxn modelId="{95B2DCE9-DD96-46F7-B3C9-81802B062211}" srcId="{5E04B267-D642-49DB-A560-3061D0BC6D62}" destId="{8E22745C-FD7B-4C09-B3ED-D8B000D809A1}" srcOrd="0" destOrd="0" parTransId="{ABCD9E1B-02BB-4E50-9E98-974DF823AAA5}" sibTransId="{470CEFB3-092A-4A7E-A446-17B36E474B00}"/>
    <dgm:cxn modelId="{0EB86EED-836C-42D8-BC47-A89041D708FE}" type="presOf" srcId="{85430CEF-5062-494B-A9CC-ABEC000711F8}" destId="{B158EF99-77FF-4685-81C0-7F16F16C3637}" srcOrd="0" destOrd="0" presId="urn:microsoft.com/office/officeart/2005/8/layout/orgChart1"/>
    <dgm:cxn modelId="{3D2550FE-4E4C-4A65-8AB5-E15501B5C56C}" type="presOf" srcId="{85430CEF-5062-494B-A9CC-ABEC000711F8}" destId="{1A9DF945-8CE2-4CC6-A05E-272FF4CCF7CA}" srcOrd="1" destOrd="0" presId="urn:microsoft.com/office/officeart/2005/8/layout/orgChart1"/>
    <dgm:cxn modelId="{6692B08B-1091-4633-8066-35286194446C}" type="presParOf" srcId="{25A90D4D-DCD5-4FD8-9266-093DFDB85E0C}" destId="{1E811ACC-2144-4ECB-8247-01B1C0F9C3C5}" srcOrd="0" destOrd="0" presId="urn:microsoft.com/office/officeart/2005/8/layout/orgChart1"/>
    <dgm:cxn modelId="{EA894205-D8C9-47B4-875F-EFC9B846DF1F}" type="presParOf" srcId="{1E811ACC-2144-4ECB-8247-01B1C0F9C3C5}" destId="{EE14EBFF-F4FB-4835-9B65-1D7FBFD5DEAE}" srcOrd="0" destOrd="0" presId="urn:microsoft.com/office/officeart/2005/8/layout/orgChart1"/>
    <dgm:cxn modelId="{D4AC1132-4965-4015-8880-52D01442C09B}" type="presParOf" srcId="{EE14EBFF-F4FB-4835-9B65-1D7FBFD5DEAE}" destId="{B937D307-8571-49FC-AB26-4E9F760EE07F}" srcOrd="0" destOrd="0" presId="urn:microsoft.com/office/officeart/2005/8/layout/orgChart1"/>
    <dgm:cxn modelId="{CE3E72E7-DC87-4F43-8CAC-959E2B71F82A}" type="presParOf" srcId="{EE14EBFF-F4FB-4835-9B65-1D7FBFD5DEAE}" destId="{A94341D0-701E-46E2-A4D8-7A6251C7296A}" srcOrd="1" destOrd="0" presId="urn:microsoft.com/office/officeart/2005/8/layout/orgChart1"/>
    <dgm:cxn modelId="{7F3FF5AF-C204-40D7-B430-76707B6FA5C6}" type="presParOf" srcId="{1E811ACC-2144-4ECB-8247-01B1C0F9C3C5}" destId="{64E96648-06DC-41C2-B100-D7A828F6C365}" srcOrd="1" destOrd="0" presId="urn:microsoft.com/office/officeart/2005/8/layout/orgChart1"/>
    <dgm:cxn modelId="{46B375F7-A57D-45D4-BDB1-E8302EC029F8}" type="presParOf" srcId="{64E96648-06DC-41C2-B100-D7A828F6C365}" destId="{BD8B302E-6DE5-4DF1-A401-DB8C90381C74}" srcOrd="0" destOrd="0" presId="urn:microsoft.com/office/officeart/2005/8/layout/orgChart1"/>
    <dgm:cxn modelId="{28283AA8-424B-4DD8-90D6-4D90100C707F}" type="presParOf" srcId="{64E96648-06DC-41C2-B100-D7A828F6C365}" destId="{6E12AD2E-ADE0-45C3-8E34-3C721D1FECF1}" srcOrd="1" destOrd="0" presId="urn:microsoft.com/office/officeart/2005/8/layout/orgChart1"/>
    <dgm:cxn modelId="{7574185D-E341-4A36-9550-03FB21BFA684}" type="presParOf" srcId="{6E12AD2E-ADE0-45C3-8E34-3C721D1FECF1}" destId="{D6A03584-679B-41AB-95BA-16C1F5BEB56D}" srcOrd="0" destOrd="0" presId="urn:microsoft.com/office/officeart/2005/8/layout/orgChart1"/>
    <dgm:cxn modelId="{7EC00B80-862A-4838-92E8-6C194CCBEBED}" type="presParOf" srcId="{D6A03584-679B-41AB-95BA-16C1F5BEB56D}" destId="{E765E3B0-63A7-45F0-8808-C8EC931B6A57}" srcOrd="0" destOrd="0" presId="urn:microsoft.com/office/officeart/2005/8/layout/orgChart1"/>
    <dgm:cxn modelId="{DAA28B8E-553C-4923-91FA-5EA05C400F0F}" type="presParOf" srcId="{D6A03584-679B-41AB-95BA-16C1F5BEB56D}" destId="{57E84403-DC41-45CA-B457-3F078BF5FA51}" srcOrd="1" destOrd="0" presId="urn:microsoft.com/office/officeart/2005/8/layout/orgChart1"/>
    <dgm:cxn modelId="{620F4524-8AF7-4D82-A6B2-F26943F62644}" type="presParOf" srcId="{6E12AD2E-ADE0-45C3-8E34-3C721D1FECF1}" destId="{E0F088B7-5879-4B08-A755-08CB9F56B164}" srcOrd="1" destOrd="0" presId="urn:microsoft.com/office/officeart/2005/8/layout/orgChart1"/>
    <dgm:cxn modelId="{92167F67-3BC7-46FE-A276-CC005803C141}" type="presParOf" srcId="{6E12AD2E-ADE0-45C3-8E34-3C721D1FECF1}" destId="{39E214A1-F2DF-434D-9BFA-F7DDDBE8E7F4}" srcOrd="2" destOrd="0" presId="urn:microsoft.com/office/officeart/2005/8/layout/orgChart1"/>
    <dgm:cxn modelId="{2699D749-52A0-4BEA-8853-3379CD0257FC}" type="presParOf" srcId="{64E96648-06DC-41C2-B100-D7A828F6C365}" destId="{06F7910E-FA44-4C14-8CD9-1817EC8441A7}" srcOrd="2" destOrd="0" presId="urn:microsoft.com/office/officeart/2005/8/layout/orgChart1"/>
    <dgm:cxn modelId="{22A7924F-26DE-4CB0-A5B2-7531860423BF}" type="presParOf" srcId="{64E96648-06DC-41C2-B100-D7A828F6C365}" destId="{70DA16AC-6BA9-40E6-B140-7820B6698895}" srcOrd="3" destOrd="0" presId="urn:microsoft.com/office/officeart/2005/8/layout/orgChart1"/>
    <dgm:cxn modelId="{A0CEBC9B-EF5F-4C92-B02B-FE214D9DE179}" type="presParOf" srcId="{70DA16AC-6BA9-40E6-B140-7820B6698895}" destId="{749F9648-40D2-44BB-9BE6-2C174D19C2AF}" srcOrd="0" destOrd="0" presId="urn:microsoft.com/office/officeart/2005/8/layout/orgChart1"/>
    <dgm:cxn modelId="{A5C47010-BDD7-416A-827A-98B061967C41}" type="presParOf" srcId="{749F9648-40D2-44BB-9BE6-2C174D19C2AF}" destId="{B158EF99-77FF-4685-81C0-7F16F16C3637}" srcOrd="0" destOrd="0" presId="urn:microsoft.com/office/officeart/2005/8/layout/orgChart1"/>
    <dgm:cxn modelId="{7150093E-D040-4055-9664-218CE8F98AD1}" type="presParOf" srcId="{749F9648-40D2-44BB-9BE6-2C174D19C2AF}" destId="{1A9DF945-8CE2-4CC6-A05E-272FF4CCF7CA}" srcOrd="1" destOrd="0" presId="urn:microsoft.com/office/officeart/2005/8/layout/orgChart1"/>
    <dgm:cxn modelId="{9341FE22-F736-4551-A840-9903378C093B}" type="presParOf" srcId="{70DA16AC-6BA9-40E6-B140-7820B6698895}" destId="{A05858EC-7B83-4079-9A7C-2900FAFD33A6}" srcOrd="1" destOrd="0" presId="urn:microsoft.com/office/officeart/2005/8/layout/orgChart1"/>
    <dgm:cxn modelId="{3526A406-2211-41C5-ABEC-3581DDBC0EFF}" type="presParOf" srcId="{70DA16AC-6BA9-40E6-B140-7820B6698895}" destId="{3CCB4B33-3CEE-4B74-A2EF-54BF9EAEA57B}" srcOrd="2" destOrd="0" presId="urn:microsoft.com/office/officeart/2005/8/layout/orgChart1"/>
    <dgm:cxn modelId="{86EE1CE7-8A73-47EE-B3A8-7BEC7DD7486A}" type="presParOf" srcId="{1E811ACC-2144-4ECB-8247-01B1C0F9C3C5}" destId="{9F5DCE2C-F465-41EC-8499-65D470C5F1F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0E955083-2936-49EC-B9AD-980B0384F61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924E6F4-EA01-4E24-999B-995CBF26FC02}">
      <dgm:prSet phldrT="[Text]" custT="1"/>
      <dgm:spPr>
        <a:solidFill>
          <a:srgbClr val="3665FA"/>
        </a:solidFill>
        <a:ln w="28575">
          <a:solidFill>
            <a:srgbClr val="04289A"/>
          </a:solidFill>
        </a:ln>
      </dgm:spPr>
      <dgm:t>
        <a:bodyPr/>
        <a:lstStyle/>
        <a:p>
          <a:r>
            <a:rPr lang="en-US" sz="2800" b="1">
              <a:latin typeface="+mn-lt"/>
              <a:cs typeface="Arial" panose="020B0604020202020204" pitchFamily="34" charset="0"/>
            </a:rPr>
            <a:t>Tên thiết </a:t>
          </a:r>
          <a:r>
            <a:rPr lang="en-US" sz="2800" b="1" dirty="0" err="1">
              <a:latin typeface="+mn-lt"/>
              <a:cs typeface="Arial" panose="020B0604020202020204" pitchFamily="34" charset="0"/>
            </a:rPr>
            <a:t>kế</a:t>
          </a:r>
          <a:endParaRPr lang="en-US" sz="2800" b="1" dirty="0">
            <a:latin typeface="+mn-lt"/>
            <a:cs typeface="Arial" panose="020B0604020202020204" pitchFamily="34" charset="0"/>
          </a:endParaRPr>
        </a:p>
      </dgm:t>
    </dgm:pt>
    <dgm:pt modelId="{AA58B961-F72F-4C75-9832-F558393C4956}" type="parTrans" cxnId="{C2262BA1-C4AD-4AB0-9014-B8953106CDA3}">
      <dgm:prSet/>
      <dgm:spPr/>
      <dgm:t>
        <a:bodyPr/>
        <a:lstStyle/>
        <a:p>
          <a:endParaRPr lang="en-US" sz="1800" b="1">
            <a:latin typeface="Arial" panose="020B0604020202020204" pitchFamily="34" charset="0"/>
            <a:cs typeface="Arial" panose="020B0604020202020204" pitchFamily="34" charset="0"/>
          </a:endParaRPr>
        </a:p>
      </dgm:t>
    </dgm:pt>
    <dgm:pt modelId="{0E4A50F7-F6EB-4042-8484-C9EC6EC54C4D}" type="sibTrans" cxnId="{C2262BA1-C4AD-4AB0-9014-B8953106CDA3}">
      <dgm:prSet/>
      <dgm:spPr/>
      <dgm:t>
        <a:bodyPr/>
        <a:lstStyle/>
        <a:p>
          <a:endParaRPr lang="en-US" sz="1800" b="1">
            <a:latin typeface="Arial" panose="020B0604020202020204" pitchFamily="34" charset="0"/>
            <a:cs typeface="Arial" panose="020B0604020202020204" pitchFamily="34" charset="0"/>
          </a:endParaRPr>
        </a:p>
      </dgm:t>
    </dgm:pt>
    <dgm:pt modelId="{1155B463-CBB6-4018-BAE5-7A15CFD88B43}">
      <dgm:prSet phldrT="[Text]" custT="1"/>
      <dgm:spPr>
        <a:solidFill>
          <a:srgbClr val="3665FA"/>
        </a:solidFill>
        <a:ln w="28575">
          <a:solidFill>
            <a:srgbClr val="04289A"/>
          </a:solidFill>
        </a:ln>
      </dgm:spPr>
      <dgm:t>
        <a:bodyPr/>
        <a:lstStyle/>
        <a:p>
          <a:r>
            <a:rPr lang="en-US" sz="2800" b="1">
              <a:latin typeface="+mn-lt"/>
              <a:cs typeface="Arial" panose="020B0604020202020204" pitchFamily="34" charset="0"/>
            </a:rPr>
            <a:t>Design</a:t>
          </a:r>
          <a:r>
            <a:rPr lang="en-US" sz="1800" b="1">
              <a:latin typeface="+mn-lt"/>
              <a:cs typeface="Arial" panose="020B0604020202020204" pitchFamily="34" charset="0"/>
            </a:rPr>
            <a:t>	</a:t>
          </a:r>
          <a:endParaRPr lang="en-US" sz="1800" b="1" dirty="0">
            <a:latin typeface="+mn-lt"/>
            <a:cs typeface="Arial" panose="020B0604020202020204" pitchFamily="34" charset="0"/>
          </a:endParaRPr>
        </a:p>
      </dgm:t>
    </dgm:pt>
    <dgm:pt modelId="{47FD79E5-B247-4C40-9D20-6792BAFB81B6}" type="parTrans" cxnId="{710D467B-9792-44A1-BF27-89CBACB02FBB}">
      <dgm:prSet/>
      <dgm:spPr/>
      <dgm:t>
        <a:bodyPr/>
        <a:lstStyle/>
        <a:p>
          <a:endParaRPr lang="en-US" sz="1800" b="1">
            <a:latin typeface="Arial" panose="020B0604020202020204" pitchFamily="34" charset="0"/>
            <a:cs typeface="Arial" panose="020B0604020202020204" pitchFamily="34" charset="0"/>
          </a:endParaRPr>
        </a:p>
      </dgm:t>
    </dgm:pt>
    <dgm:pt modelId="{9391A692-17B6-4FD9-8880-FA5C30934917}" type="sibTrans" cxnId="{710D467B-9792-44A1-BF27-89CBACB02FBB}">
      <dgm:prSet/>
      <dgm:spPr/>
      <dgm:t>
        <a:bodyPr/>
        <a:lstStyle/>
        <a:p>
          <a:endParaRPr lang="en-US" sz="1800" b="1">
            <a:latin typeface="Arial" panose="020B0604020202020204" pitchFamily="34" charset="0"/>
            <a:cs typeface="Arial" panose="020B0604020202020204" pitchFamily="34" charset="0"/>
          </a:endParaRPr>
        </a:p>
      </dgm:t>
    </dgm:pt>
    <dgm:pt modelId="{4E111426-DF09-4960-B54D-11A29106A386}">
      <dgm:prSet phldrT="[Text]" custT="1"/>
      <dgm:spPr>
        <a:solidFill>
          <a:srgbClr val="3665FA"/>
        </a:solidFill>
        <a:ln w="28575">
          <a:solidFill>
            <a:srgbClr val="04289A"/>
          </a:solidFill>
        </a:ln>
      </dgm:spPr>
      <dgm:t>
        <a:bodyPr/>
        <a:lstStyle/>
        <a:p>
          <a:r>
            <a:rPr lang="en-US" sz="2800" b="1">
              <a:latin typeface="+mn-lt"/>
              <a:cs typeface="Arial" panose="020B0604020202020204" pitchFamily="34" charset="0"/>
            </a:rPr>
            <a:t>synthesis</a:t>
          </a:r>
          <a:endParaRPr lang="en-US" sz="2800" b="1" dirty="0">
            <a:latin typeface="+mn-lt"/>
            <a:cs typeface="Arial" panose="020B0604020202020204" pitchFamily="34" charset="0"/>
          </a:endParaRPr>
        </a:p>
      </dgm:t>
    </dgm:pt>
    <dgm:pt modelId="{42C6D6EE-6A9D-4851-B9E7-5D45923C366C}" type="parTrans" cxnId="{B9535655-D870-4EF7-8258-17A476B939C5}">
      <dgm:prSet/>
      <dgm:spPr/>
      <dgm:t>
        <a:bodyPr/>
        <a:lstStyle/>
        <a:p>
          <a:endParaRPr lang="en-US" sz="1800" b="1">
            <a:latin typeface="Arial" panose="020B0604020202020204" pitchFamily="34" charset="0"/>
            <a:cs typeface="Arial" panose="020B0604020202020204" pitchFamily="34" charset="0"/>
          </a:endParaRPr>
        </a:p>
      </dgm:t>
    </dgm:pt>
    <dgm:pt modelId="{72C43D20-45D7-452B-B0A7-E6B0D27BA07A}" type="sibTrans" cxnId="{B9535655-D870-4EF7-8258-17A476B939C5}">
      <dgm:prSet/>
      <dgm:spPr/>
      <dgm:t>
        <a:bodyPr/>
        <a:lstStyle/>
        <a:p>
          <a:endParaRPr lang="en-US" sz="1800" b="1">
            <a:latin typeface="Arial" panose="020B0604020202020204" pitchFamily="34" charset="0"/>
            <a:cs typeface="Arial" panose="020B0604020202020204" pitchFamily="34" charset="0"/>
          </a:endParaRPr>
        </a:p>
      </dgm:t>
    </dgm:pt>
    <dgm:pt modelId="{96A251EB-1C18-47CC-96F7-954C6ADFEEF7}">
      <dgm:prSet phldrT="[Text]" custT="1"/>
      <dgm:spPr>
        <a:solidFill>
          <a:srgbClr val="3665FA"/>
        </a:solidFill>
        <a:ln w="28575">
          <a:solidFill>
            <a:srgbClr val="04289A"/>
          </a:solidFill>
        </a:ln>
      </dgm:spPr>
      <dgm:t>
        <a:bodyPr/>
        <a:lstStyle/>
        <a:p>
          <a:r>
            <a:rPr lang="en-US" sz="2800" b="1">
              <a:latin typeface="+mn-lt"/>
              <a:cs typeface="Arial" panose="020B0604020202020204" pitchFamily="34" charset="0"/>
            </a:rPr>
            <a:t>icc</a:t>
          </a:r>
          <a:endParaRPr lang="en-US" sz="2800" b="1" dirty="0">
            <a:latin typeface="+mn-lt"/>
            <a:cs typeface="Arial" panose="020B0604020202020204" pitchFamily="34" charset="0"/>
          </a:endParaRPr>
        </a:p>
      </dgm:t>
    </dgm:pt>
    <dgm:pt modelId="{BE09412B-6038-44CE-BADF-AA401117A6C0}" type="parTrans" cxnId="{EB1224B9-D7BA-4F0E-A20A-1E9A3DBDB039}">
      <dgm:prSet/>
      <dgm:spPr/>
      <dgm:t>
        <a:bodyPr/>
        <a:lstStyle/>
        <a:p>
          <a:endParaRPr lang="en-US" sz="1800" b="1">
            <a:latin typeface="Arial" panose="020B0604020202020204" pitchFamily="34" charset="0"/>
            <a:cs typeface="Arial" panose="020B0604020202020204" pitchFamily="34" charset="0"/>
          </a:endParaRPr>
        </a:p>
      </dgm:t>
    </dgm:pt>
    <dgm:pt modelId="{28F7DEE2-4E29-46D3-AF29-1A5D900C9B76}" type="sibTrans" cxnId="{EB1224B9-D7BA-4F0E-A20A-1E9A3DBDB039}">
      <dgm:prSet/>
      <dgm:spPr/>
      <dgm:t>
        <a:bodyPr/>
        <a:lstStyle/>
        <a:p>
          <a:endParaRPr lang="en-US" sz="1800" b="1">
            <a:latin typeface="Arial" panose="020B0604020202020204" pitchFamily="34" charset="0"/>
            <a:cs typeface="Arial" panose="020B0604020202020204" pitchFamily="34" charset="0"/>
          </a:endParaRPr>
        </a:p>
      </dgm:t>
    </dgm:pt>
    <dgm:pt modelId="{9B4C8234-E0D2-4DA2-8795-B56C3CDE0C29}">
      <dgm:prSet phldrT="[Text]" custT="1"/>
      <dgm:spPr>
        <a:solidFill>
          <a:srgbClr val="3665FA"/>
        </a:solidFill>
        <a:ln w="28575">
          <a:solidFill>
            <a:srgbClr val="04289A"/>
          </a:solidFill>
        </a:ln>
      </dgm:spPr>
      <dgm:t>
        <a:bodyPr/>
        <a:lstStyle/>
        <a:p>
          <a:r>
            <a:rPr lang="en-US" sz="2800" b="1" dirty="0">
              <a:latin typeface="Arial" panose="020B0604020202020204" pitchFamily="34" charset="0"/>
              <a:cs typeface="Arial" panose="020B0604020202020204" pitchFamily="34" charset="0"/>
            </a:rPr>
            <a:t>template</a:t>
          </a:r>
        </a:p>
      </dgm:t>
    </dgm:pt>
    <dgm:pt modelId="{27547DF3-2ABB-4DAC-8AE1-EB08ADF363B3}" type="parTrans" cxnId="{21695C91-8479-4042-B962-98368B88A8FA}">
      <dgm:prSet/>
      <dgm:spPr/>
      <dgm:t>
        <a:bodyPr/>
        <a:lstStyle/>
        <a:p>
          <a:endParaRPr lang="en-US" sz="1800" b="1">
            <a:latin typeface="Arial" panose="020B0604020202020204" pitchFamily="34" charset="0"/>
            <a:cs typeface="Arial" panose="020B0604020202020204" pitchFamily="34" charset="0"/>
          </a:endParaRPr>
        </a:p>
      </dgm:t>
    </dgm:pt>
    <dgm:pt modelId="{A4B28256-E0DA-4877-9ACB-DF4215B07231}" type="sibTrans" cxnId="{21695C91-8479-4042-B962-98368B88A8FA}">
      <dgm:prSet/>
      <dgm:spPr/>
      <dgm:t>
        <a:bodyPr/>
        <a:lstStyle/>
        <a:p>
          <a:endParaRPr lang="en-US" sz="1800" b="1">
            <a:latin typeface="Arial" panose="020B0604020202020204" pitchFamily="34" charset="0"/>
            <a:cs typeface="Arial" panose="020B0604020202020204" pitchFamily="34" charset="0"/>
          </a:endParaRPr>
        </a:p>
      </dgm:t>
    </dgm:pt>
    <dgm:pt modelId="{59228DF2-79F2-4F9D-8C9A-38C2322F6CFB}">
      <dgm:prSet custT="1"/>
      <dgm:spPr/>
      <dgm:t>
        <a:bodyPr/>
        <a:lstStyle/>
        <a:p>
          <a:r>
            <a:rPr lang="en-US" sz="2800"/>
            <a:t>syn</a:t>
          </a:r>
        </a:p>
      </dgm:t>
    </dgm:pt>
    <dgm:pt modelId="{0388D9BD-C7A0-4398-A704-7E6A7BD5EC60}" type="parTrans" cxnId="{DE128287-C0DE-41CE-9CE2-196B74036BC3}">
      <dgm:prSet/>
      <dgm:spPr/>
      <dgm:t>
        <a:bodyPr/>
        <a:lstStyle/>
        <a:p>
          <a:endParaRPr lang="en-US"/>
        </a:p>
      </dgm:t>
    </dgm:pt>
    <dgm:pt modelId="{ED41E58E-BBC3-4F6C-832F-DABF1CE7767D}" type="sibTrans" cxnId="{DE128287-C0DE-41CE-9CE2-196B74036BC3}">
      <dgm:prSet/>
      <dgm:spPr/>
      <dgm:t>
        <a:bodyPr/>
        <a:lstStyle/>
        <a:p>
          <a:endParaRPr lang="en-US"/>
        </a:p>
      </dgm:t>
    </dgm:pt>
    <dgm:pt modelId="{575B98E8-13CE-45E7-9C72-A45360E940DB}">
      <dgm:prSet custT="1"/>
      <dgm:spPr/>
      <dgm:t>
        <a:bodyPr/>
        <a:lstStyle/>
        <a:p>
          <a:r>
            <a:rPr lang="en-US" sz="2800"/>
            <a:t>icc</a:t>
          </a:r>
        </a:p>
      </dgm:t>
    </dgm:pt>
    <dgm:pt modelId="{617D59B8-6EF1-48F1-864D-FA4A01D9B6D3}" type="parTrans" cxnId="{ECCF360D-0471-4575-A982-8FC2E4588CF2}">
      <dgm:prSet/>
      <dgm:spPr/>
      <dgm:t>
        <a:bodyPr/>
        <a:lstStyle/>
        <a:p>
          <a:endParaRPr lang="en-US"/>
        </a:p>
      </dgm:t>
    </dgm:pt>
    <dgm:pt modelId="{001FDFE6-A95A-4988-ABB6-24866F2C975A}" type="sibTrans" cxnId="{ECCF360D-0471-4575-A982-8FC2E4588CF2}">
      <dgm:prSet/>
      <dgm:spPr/>
      <dgm:t>
        <a:bodyPr/>
        <a:lstStyle/>
        <a:p>
          <a:endParaRPr lang="en-US"/>
        </a:p>
      </dgm:t>
    </dgm:pt>
    <dgm:pt modelId="{204D7326-E76C-4525-9AFA-A36750D3BC3C}">
      <dgm:prSet/>
      <dgm:spPr/>
      <dgm:t>
        <a:bodyPr/>
        <a:lstStyle/>
        <a:p>
          <a:r>
            <a:rPr lang="en-US"/>
            <a:t>rtl</a:t>
          </a:r>
        </a:p>
      </dgm:t>
    </dgm:pt>
    <dgm:pt modelId="{90FF2D22-C24E-43DD-8C67-E4291062D1E5}" type="parTrans" cxnId="{6B26C77F-23F1-46B9-AC8D-044A3ED8DE7F}">
      <dgm:prSet/>
      <dgm:spPr/>
      <dgm:t>
        <a:bodyPr/>
        <a:lstStyle/>
        <a:p>
          <a:endParaRPr lang="en-US"/>
        </a:p>
      </dgm:t>
    </dgm:pt>
    <dgm:pt modelId="{0D714A16-40E5-456A-8DBB-7223F91D9919}" type="sibTrans" cxnId="{6B26C77F-23F1-46B9-AC8D-044A3ED8DE7F}">
      <dgm:prSet/>
      <dgm:spPr/>
      <dgm:t>
        <a:bodyPr/>
        <a:lstStyle/>
        <a:p>
          <a:endParaRPr lang="en-US"/>
        </a:p>
      </dgm:t>
    </dgm:pt>
    <dgm:pt modelId="{041382F8-5A6E-4A1A-9244-39A1DFD7D46C}">
      <dgm:prSet/>
      <dgm:spPr/>
      <dgm:t>
        <a:bodyPr/>
        <a:lstStyle/>
        <a:p>
          <a:r>
            <a:rPr lang="en-US"/>
            <a:t>constraints</a:t>
          </a:r>
        </a:p>
      </dgm:t>
    </dgm:pt>
    <dgm:pt modelId="{0E6E6B4E-12A7-4283-A44B-E1BC8ACCD9A0}" type="parTrans" cxnId="{EECF5297-D82D-444C-A9A1-61875F706AF5}">
      <dgm:prSet/>
      <dgm:spPr/>
      <dgm:t>
        <a:bodyPr/>
        <a:lstStyle/>
        <a:p>
          <a:endParaRPr lang="en-US"/>
        </a:p>
      </dgm:t>
    </dgm:pt>
    <dgm:pt modelId="{CFAAFA88-DF4D-45D0-BCD0-E2049EAC5D58}" type="sibTrans" cxnId="{EECF5297-D82D-444C-A9A1-61875F706AF5}">
      <dgm:prSet/>
      <dgm:spPr/>
      <dgm:t>
        <a:bodyPr/>
        <a:lstStyle/>
        <a:p>
          <a:endParaRPr lang="en-US"/>
        </a:p>
      </dgm:t>
    </dgm:pt>
    <dgm:pt modelId="{8C995A3E-A4BF-4889-B86B-44B1089A5C5E}" type="pres">
      <dgm:prSet presAssocID="{0E955083-2936-49EC-B9AD-980B0384F61B}" presName="hierChild1" presStyleCnt="0">
        <dgm:presLayoutVars>
          <dgm:orgChart val="1"/>
          <dgm:chPref val="1"/>
          <dgm:dir/>
          <dgm:animOne val="branch"/>
          <dgm:animLvl val="lvl"/>
          <dgm:resizeHandles/>
        </dgm:presLayoutVars>
      </dgm:prSet>
      <dgm:spPr/>
    </dgm:pt>
    <dgm:pt modelId="{66E4170E-7476-45F2-B569-8125F41FC2A8}" type="pres">
      <dgm:prSet presAssocID="{3924E6F4-EA01-4E24-999B-995CBF26FC02}" presName="hierRoot1" presStyleCnt="0">
        <dgm:presLayoutVars>
          <dgm:hierBranch val="init"/>
        </dgm:presLayoutVars>
      </dgm:prSet>
      <dgm:spPr/>
    </dgm:pt>
    <dgm:pt modelId="{D6F6D110-B009-440D-A21D-BB5FB1114244}" type="pres">
      <dgm:prSet presAssocID="{3924E6F4-EA01-4E24-999B-995CBF26FC02}" presName="rootComposite1" presStyleCnt="0"/>
      <dgm:spPr/>
    </dgm:pt>
    <dgm:pt modelId="{16982AA3-4D58-4E68-BE04-1BC42F7C0B35}" type="pres">
      <dgm:prSet presAssocID="{3924E6F4-EA01-4E24-999B-995CBF26FC02}" presName="rootText1" presStyleLbl="node0" presStyleIdx="0" presStyleCnt="1" custScaleX="115339">
        <dgm:presLayoutVars>
          <dgm:chPref val="3"/>
        </dgm:presLayoutVars>
      </dgm:prSet>
      <dgm:spPr/>
    </dgm:pt>
    <dgm:pt modelId="{801D7F1D-4F79-4E1D-A36D-9D36C7C4F079}" type="pres">
      <dgm:prSet presAssocID="{3924E6F4-EA01-4E24-999B-995CBF26FC02}" presName="rootConnector1" presStyleLbl="node1" presStyleIdx="0" presStyleCnt="0"/>
      <dgm:spPr/>
    </dgm:pt>
    <dgm:pt modelId="{FC0C93FD-55D0-4B02-AF4F-F7ED5FEDDC74}" type="pres">
      <dgm:prSet presAssocID="{3924E6F4-EA01-4E24-999B-995CBF26FC02}" presName="hierChild2" presStyleCnt="0"/>
      <dgm:spPr/>
    </dgm:pt>
    <dgm:pt modelId="{87AB47E8-250A-4969-99EA-6B735F02DED7}" type="pres">
      <dgm:prSet presAssocID="{47FD79E5-B247-4C40-9D20-6792BAFB81B6}" presName="Name37" presStyleLbl="parChTrans1D2" presStyleIdx="0" presStyleCnt="4"/>
      <dgm:spPr/>
    </dgm:pt>
    <dgm:pt modelId="{99F1E6FF-2F2B-4724-A1F0-1B2186B29786}" type="pres">
      <dgm:prSet presAssocID="{1155B463-CBB6-4018-BAE5-7A15CFD88B43}" presName="hierRoot2" presStyleCnt="0">
        <dgm:presLayoutVars>
          <dgm:hierBranch val="init"/>
        </dgm:presLayoutVars>
      </dgm:prSet>
      <dgm:spPr/>
    </dgm:pt>
    <dgm:pt modelId="{097CDA19-6BD2-430A-8657-3406A290A5BF}" type="pres">
      <dgm:prSet presAssocID="{1155B463-CBB6-4018-BAE5-7A15CFD88B43}" presName="rootComposite" presStyleCnt="0"/>
      <dgm:spPr/>
    </dgm:pt>
    <dgm:pt modelId="{E9C33B96-657A-458B-8E5A-EA72A5C1D446}" type="pres">
      <dgm:prSet presAssocID="{1155B463-CBB6-4018-BAE5-7A15CFD88B43}" presName="rootText" presStyleLbl="node2" presStyleIdx="0" presStyleCnt="4">
        <dgm:presLayoutVars>
          <dgm:chPref val="3"/>
        </dgm:presLayoutVars>
      </dgm:prSet>
      <dgm:spPr/>
    </dgm:pt>
    <dgm:pt modelId="{8344C54B-F12E-45F1-A9FE-83880AAEF51D}" type="pres">
      <dgm:prSet presAssocID="{1155B463-CBB6-4018-BAE5-7A15CFD88B43}" presName="rootConnector" presStyleLbl="node2" presStyleIdx="0" presStyleCnt="4"/>
      <dgm:spPr/>
    </dgm:pt>
    <dgm:pt modelId="{FADE08FC-7F80-412E-86A2-2DFC5AD8CE43}" type="pres">
      <dgm:prSet presAssocID="{1155B463-CBB6-4018-BAE5-7A15CFD88B43}" presName="hierChild4" presStyleCnt="0"/>
      <dgm:spPr/>
    </dgm:pt>
    <dgm:pt modelId="{3D043B90-91F9-48A7-B5B5-CED8E52B6204}" type="pres">
      <dgm:prSet presAssocID="{90FF2D22-C24E-43DD-8C67-E4291062D1E5}" presName="Name37" presStyleLbl="parChTrans1D3" presStyleIdx="0" presStyleCnt="4"/>
      <dgm:spPr/>
    </dgm:pt>
    <dgm:pt modelId="{784BA861-4040-4D3E-BCE9-3BA23E06B0BD}" type="pres">
      <dgm:prSet presAssocID="{204D7326-E76C-4525-9AFA-A36750D3BC3C}" presName="hierRoot2" presStyleCnt="0">
        <dgm:presLayoutVars>
          <dgm:hierBranch val="init"/>
        </dgm:presLayoutVars>
      </dgm:prSet>
      <dgm:spPr/>
    </dgm:pt>
    <dgm:pt modelId="{4D0CD50E-6064-415D-AE14-0D99177CE306}" type="pres">
      <dgm:prSet presAssocID="{204D7326-E76C-4525-9AFA-A36750D3BC3C}" presName="rootComposite" presStyleCnt="0"/>
      <dgm:spPr/>
    </dgm:pt>
    <dgm:pt modelId="{7FD5C5BF-9C5A-4E05-938F-BC9177C676C2}" type="pres">
      <dgm:prSet presAssocID="{204D7326-E76C-4525-9AFA-A36750D3BC3C}" presName="rootText" presStyleLbl="node3" presStyleIdx="0" presStyleCnt="4" custScaleY="56271">
        <dgm:presLayoutVars>
          <dgm:chPref val="3"/>
        </dgm:presLayoutVars>
      </dgm:prSet>
      <dgm:spPr/>
    </dgm:pt>
    <dgm:pt modelId="{CFA7FBD0-9532-4D53-AF56-DA55EB00574B}" type="pres">
      <dgm:prSet presAssocID="{204D7326-E76C-4525-9AFA-A36750D3BC3C}" presName="rootConnector" presStyleLbl="node3" presStyleIdx="0" presStyleCnt="4"/>
      <dgm:spPr/>
    </dgm:pt>
    <dgm:pt modelId="{747E12FD-01B9-45AE-B459-4AC4C379F4AA}" type="pres">
      <dgm:prSet presAssocID="{204D7326-E76C-4525-9AFA-A36750D3BC3C}" presName="hierChild4" presStyleCnt="0"/>
      <dgm:spPr/>
    </dgm:pt>
    <dgm:pt modelId="{29D8D579-1160-42F9-AFD8-C8126CD97ED6}" type="pres">
      <dgm:prSet presAssocID="{204D7326-E76C-4525-9AFA-A36750D3BC3C}" presName="hierChild5" presStyleCnt="0"/>
      <dgm:spPr/>
    </dgm:pt>
    <dgm:pt modelId="{C0DD29F5-96C4-45E2-9538-7DBAC63555BD}" type="pres">
      <dgm:prSet presAssocID="{0E6E6B4E-12A7-4283-A44B-E1BC8ACCD9A0}" presName="Name37" presStyleLbl="parChTrans1D3" presStyleIdx="1" presStyleCnt="4"/>
      <dgm:spPr/>
    </dgm:pt>
    <dgm:pt modelId="{56B2452D-C8ED-47C7-8652-BD80323C7FE6}" type="pres">
      <dgm:prSet presAssocID="{041382F8-5A6E-4A1A-9244-39A1DFD7D46C}" presName="hierRoot2" presStyleCnt="0">
        <dgm:presLayoutVars>
          <dgm:hierBranch val="init"/>
        </dgm:presLayoutVars>
      </dgm:prSet>
      <dgm:spPr/>
    </dgm:pt>
    <dgm:pt modelId="{C5394860-B95F-4A37-AB00-3EB57FFA6331}" type="pres">
      <dgm:prSet presAssocID="{041382F8-5A6E-4A1A-9244-39A1DFD7D46C}" presName="rootComposite" presStyleCnt="0"/>
      <dgm:spPr/>
    </dgm:pt>
    <dgm:pt modelId="{CC28B2F9-2784-4513-BFAD-0948CDE2D2E5}" type="pres">
      <dgm:prSet presAssocID="{041382F8-5A6E-4A1A-9244-39A1DFD7D46C}" presName="rootText" presStyleLbl="node3" presStyleIdx="1" presStyleCnt="4" custScaleY="56271">
        <dgm:presLayoutVars>
          <dgm:chPref val="3"/>
        </dgm:presLayoutVars>
      </dgm:prSet>
      <dgm:spPr/>
    </dgm:pt>
    <dgm:pt modelId="{AE964B92-35EF-457D-8DE4-67F78D73E110}" type="pres">
      <dgm:prSet presAssocID="{041382F8-5A6E-4A1A-9244-39A1DFD7D46C}" presName="rootConnector" presStyleLbl="node3" presStyleIdx="1" presStyleCnt="4"/>
      <dgm:spPr/>
    </dgm:pt>
    <dgm:pt modelId="{25A1A075-77E6-4432-96E3-E0C3CF7DFCE3}" type="pres">
      <dgm:prSet presAssocID="{041382F8-5A6E-4A1A-9244-39A1DFD7D46C}" presName="hierChild4" presStyleCnt="0"/>
      <dgm:spPr/>
    </dgm:pt>
    <dgm:pt modelId="{43D6288F-26CF-42B4-93E9-B208A85CFB66}" type="pres">
      <dgm:prSet presAssocID="{041382F8-5A6E-4A1A-9244-39A1DFD7D46C}" presName="hierChild5" presStyleCnt="0"/>
      <dgm:spPr/>
    </dgm:pt>
    <dgm:pt modelId="{13130D1E-1187-407D-B017-01EB8D8021A2}" type="pres">
      <dgm:prSet presAssocID="{1155B463-CBB6-4018-BAE5-7A15CFD88B43}" presName="hierChild5" presStyleCnt="0"/>
      <dgm:spPr/>
    </dgm:pt>
    <dgm:pt modelId="{FBE23938-A693-4B96-A343-EBC7B02EA94E}" type="pres">
      <dgm:prSet presAssocID="{42C6D6EE-6A9D-4851-B9E7-5D45923C366C}" presName="Name37" presStyleLbl="parChTrans1D2" presStyleIdx="1" presStyleCnt="4"/>
      <dgm:spPr/>
    </dgm:pt>
    <dgm:pt modelId="{133B49CE-F1F0-43F2-84F1-F3974BE1B88F}" type="pres">
      <dgm:prSet presAssocID="{4E111426-DF09-4960-B54D-11A29106A386}" presName="hierRoot2" presStyleCnt="0">
        <dgm:presLayoutVars>
          <dgm:hierBranch val="init"/>
        </dgm:presLayoutVars>
      </dgm:prSet>
      <dgm:spPr/>
    </dgm:pt>
    <dgm:pt modelId="{AF91A93B-2E9E-4A2F-880C-2883E89E9242}" type="pres">
      <dgm:prSet presAssocID="{4E111426-DF09-4960-B54D-11A29106A386}" presName="rootComposite" presStyleCnt="0"/>
      <dgm:spPr/>
    </dgm:pt>
    <dgm:pt modelId="{1F567028-7C62-4377-BFD6-FD79A74EE0DF}" type="pres">
      <dgm:prSet presAssocID="{4E111426-DF09-4960-B54D-11A29106A386}" presName="rootText" presStyleLbl="node2" presStyleIdx="1" presStyleCnt="4">
        <dgm:presLayoutVars>
          <dgm:chPref val="3"/>
        </dgm:presLayoutVars>
      </dgm:prSet>
      <dgm:spPr/>
    </dgm:pt>
    <dgm:pt modelId="{192EE32E-D3B5-4B2E-B0A9-0B0D1BC23EDF}" type="pres">
      <dgm:prSet presAssocID="{4E111426-DF09-4960-B54D-11A29106A386}" presName="rootConnector" presStyleLbl="node2" presStyleIdx="1" presStyleCnt="4"/>
      <dgm:spPr/>
    </dgm:pt>
    <dgm:pt modelId="{7B9E7AFB-97D2-4F7B-9A8A-E5EF73BA54E0}" type="pres">
      <dgm:prSet presAssocID="{4E111426-DF09-4960-B54D-11A29106A386}" presName="hierChild4" presStyleCnt="0"/>
      <dgm:spPr/>
    </dgm:pt>
    <dgm:pt modelId="{7CC54276-1886-400E-BF52-4D64E0BE8129}" type="pres">
      <dgm:prSet presAssocID="{4E111426-DF09-4960-B54D-11A29106A386}" presName="hierChild5" presStyleCnt="0"/>
      <dgm:spPr/>
    </dgm:pt>
    <dgm:pt modelId="{98FF5452-703F-4145-998E-D610F1972153}" type="pres">
      <dgm:prSet presAssocID="{BE09412B-6038-44CE-BADF-AA401117A6C0}" presName="Name37" presStyleLbl="parChTrans1D2" presStyleIdx="2" presStyleCnt="4"/>
      <dgm:spPr/>
    </dgm:pt>
    <dgm:pt modelId="{A3F278D9-D899-4ED9-A67C-66C846199D91}" type="pres">
      <dgm:prSet presAssocID="{96A251EB-1C18-47CC-96F7-954C6ADFEEF7}" presName="hierRoot2" presStyleCnt="0">
        <dgm:presLayoutVars>
          <dgm:hierBranch val="init"/>
        </dgm:presLayoutVars>
      </dgm:prSet>
      <dgm:spPr/>
    </dgm:pt>
    <dgm:pt modelId="{3F484687-8939-4202-AFA3-501061460197}" type="pres">
      <dgm:prSet presAssocID="{96A251EB-1C18-47CC-96F7-954C6ADFEEF7}" presName="rootComposite" presStyleCnt="0"/>
      <dgm:spPr/>
    </dgm:pt>
    <dgm:pt modelId="{E4A2089D-2842-468C-ABDD-09F51D0F1908}" type="pres">
      <dgm:prSet presAssocID="{96A251EB-1C18-47CC-96F7-954C6ADFEEF7}" presName="rootText" presStyleLbl="node2" presStyleIdx="2" presStyleCnt="4">
        <dgm:presLayoutVars>
          <dgm:chPref val="3"/>
        </dgm:presLayoutVars>
      </dgm:prSet>
      <dgm:spPr/>
    </dgm:pt>
    <dgm:pt modelId="{D2F8F97B-6651-4CE4-8808-89C19E47B947}" type="pres">
      <dgm:prSet presAssocID="{96A251EB-1C18-47CC-96F7-954C6ADFEEF7}" presName="rootConnector" presStyleLbl="node2" presStyleIdx="2" presStyleCnt="4"/>
      <dgm:spPr/>
    </dgm:pt>
    <dgm:pt modelId="{1F763A7B-868A-47EF-86BD-F3141845D805}" type="pres">
      <dgm:prSet presAssocID="{96A251EB-1C18-47CC-96F7-954C6ADFEEF7}" presName="hierChild4" presStyleCnt="0"/>
      <dgm:spPr/>
    </dgm:pt>
    <dgm:pt modelId="{749AC0C3-FA1E-45CD-9B43-50C0D9CBA4F2}" type="pres">
      <dgm:prSet presAssocID="{96A251EB-1C18-47CC-96F7-954C6ADFEEF7}" presName="hierChild5" presStyleCnt="0"/>
      <dgm:spPr/>
    </dgm:pt>
    <dgm:pt modelId="{CAF78C8B-F18B-41F0-88C6-94E4C6D6FE6C}" type="pres">
      <dgm:prSet presAssocID="{27547DF3-2ABB-4DAC-8AE1-EB08ADF363B3}" presName="Name37" presStyleLbl="parChTrans1D2" presStyleIdx="3" presStyleCnt="4"/>
      <dgm:spPr/>
    </dgm:pt>
    <dgm:pt modelId="{7D79AEB0-38B9-4F27-A3D4-E0ADB025075D}" type="pres">
      <dgm:prSet presAssocID="{9B4C8234-E0D2-4DA2-8795-B56C3CDE0C29}" presName="hierRoot2" presStyleCnt="0">
        <dgm:presLayoutVars>
          <dgm:hierBranch val="init"/>
        </dgm:presLayoutVars>
      </dgm:prSet>
      <dgm:spPr/>
    </dgm:pt>
    <dgm:pt modelId="{F9FD096A-424D-43D8-B34E-40E96E5F0307}" type="pres">
      <dgm:prSet presAssocID="{9B4C8234-E0D2-4DA2-8795-B56C3CDE0C29}" presName="rootComposite" presStyleCnt="0"/>
      <dgm:spPr/>
    </dgm:pt>
    <dgm:pt modelId="{F02A348E-2EAA-4F9E-94CE-BD4E85F7F79B}" type="pres">
      <dgm:prSet presAssocID="{9B4C8234-E0D2-4DA2-8795-B56C3CDE0C29}" presName="rootText" presStyleLbl="node2" presStyleIdx="3" presStyleCnt="4">
        <dgm:presLayoutVars>
          <dgm:chPref val="3"/>
        </dgm:presLayoutVars>
      </dgm:prSet>
      <dgm:spPr/>
    </dgm:pt>
    <dgm:pt modelId="{ADFF138F-D7CA-4230-9EEA-9F2FA935C563}" type="pres">
      <dgm:prSet presAssocID="{9B4C8234-E0D2-4DA2-8795-B56C3CDE0C29}" presName="rootConnector" presStyleLbl="node2" presStyleIdx="3" presStyleCnt="4"/>
      <dgm:spPr/>
    </dgm:pt>
    <dgm:pt modelId="{0BBB3ADE-4539-4A04-B2A8-4FC9AE6B75A1}" type="pres">
      <dgm:prSet presAssocID="{9B4C8234-E0D2-4DA2-8795-B56C3CDE0C29}" presName="hierChild4" presStyleCnt="0"/>
      <dgm:spPr/>
    </dgm:pt>
    <dgm:pt modelId="{57BF5FD1-020D-431D-98AB-37EAA6EBF512}" type="pres">
      <dgm:prSet presAssocID="{0388D9BD-C7A0-4398-A704-7E6A7BD5EC60}" presName="Name37" presStyleLbl="parChTrans1D3" presStyleIdx="2" presStyleCnt="4"/>
      <dgm:spPr/>
    </dgm:pt>
    <dgm:pt modelId="{17FF75CC-C45A-4187-A787-400AA9033BC2}" type="pres">
      <dgm:prSet presAssocID="{59228DF2-79F2-4F9D-8C9A-38C2322F6CFB}" presName="hierRoot2" presStyleCnt="0">
        <dgm:presLayoutVars>
          <dgm:hierBranch val="init"/>
        </dgm:presLayoutVars>
      </dgm:prSet>
      <dgm:spPr/>
    </dgm:pt>
    <dgm:pt modelId="{E4410EE6-EFA1-41FB-BFDC-9694896A68DC}" type="pres">
      <dgm:prSet presAssocID="{59228DF2-79F2-4F9D-8C9A-38C2322F6CFB}" presName="rootComposite" presStyleCnt="0"/>
      <dgm:spPr/>
    </dgm:pt>
    <dgm:pt modelId="{C6F7E6D4-8690-4A94-9D42-95BAC4BCCE6D}" type="pres">
      <dgm:prSet presAssocID="{59228DF2-79F2-4F9D-8C9A-38C2322F6CFB}" presName="rootText" presStyleLbl="node3" presStyleIdx="2" presStyleCnt="4" custScaleY="56271">
        <dgm:presLayoutVars>
          <dgm:chPref val="3"/>
        </dgm:presLayoutVars>
      </dgm:prSet>
      <dgm:spPr/>
    </dgm:pt>
    <dgm:pt modelId="{1D850C17-DD35-443F-9A60-D5C0A0220D61}" type="pres">
      <dgm:prSet presAssocID="{59228DF2-79F2-4F9D-8C9A-38C2322F6CFB}" presName="rootConnector" presStyleLbl="node3" presStyleIdx="2" presStyleCnt="4"/>
      <dgm:spPr/>
    </dgm:pt>
    <dgm:pt modelId="{4663645E-85E5-480F-932F-4E521E8D2924}" type="pres">
      <dgm:prSet presAssocID="{59228DF2-79F2-4F9D-8C9A-38C2322F6CFB}" presName="hierChild4" presStyleCnt="0"/>
      <dgm:spPr/>
    </dgm:pt>
    <dgm:pt modelId="{257FF3D0-D499-43E7-BD89-83B4E4DD2859}" type="pres">
      <dgm:prSet presAssocID="{59228DF2-79F2-4F9D-8C9A-38C2322F6CFB}" presName="hierChild5" presStyleCnt="0"/>
      <dgm:spPr/>
    </dgm:pt>
    <dgm:pt modelId="{2B5FA33F-E466-4226-A878-AD66F5DEBE55}" type="pres">
      <dgm:prSet presAssocID="{617D59B8-6EF1-48F1-864D-FA4A01D9B6D3}" presName="Name37" presStyleLbl="parChTrans1D3" presStyleIdx="3" presStyleCnt="4"/>
      <dgm:spPr/>
    </dgm:pt>
    <dgm:pt modelId="{25F69467-63B2-4BE5-9DC9-472BB954EB28}" type="pres">
      <dgm:prSet presAssocID="{575B98E8-13CE-45E7-9C72-A45360E940DB}" presName="hierRoot2" presStyleCnt="0">
        <dgm:presLayoutVars>
          <dgm:hierBranch val="init"/>
        </dgm:presLayoutVars>
      </dgm:prSet>
      <dgm:spPr/>
    </dgm:pt>
    <dgm:pt modelId="{F6FEEA81-63F2-4BF1-B51B-1C0B5F84EF70}" type="pres">
      <dgm:prSet presAssocID="{575B98E8-13CE-45E7-9C72-A45360E940DB}" presName="rootComposite" presStyleCnt="0"/>
      <dgm:spPr/>
    </dgm:pt>
    <dgm:pt modelId="{B9D1F025-57F1-4A68-89D9-BC4C9AB0D921}" type="pres">
      <dgm:prSet presAssocID="{575B98E8-13CE-45E7-9C72-A45360E940DB}" presName="rootText" presStyleLbl="node3" presStyleIdx="3" presStyleCnt="4" custScaleY="55928">
        <dgm:presLayoutVars>
          <dgm:chPref val="3"/>
        </dgm:presLayoutVars>
      </dgm:prSet>
      <dgm:spPr/>
    </dgm:pt>
    <dgm:pt modelId="{638D7017-7705-4ABC-8387-EF14460D9057}" type="pres">
      <dgm:prSet presAssocID="{575B98E8-13CE-45E7-9C72-A45360E940DB}" presName="rootConnector" presStyleLbl="node3" presStyleIdx="3" presStyleCnt="4"/>
      <dgm:spPr/>
    </dgm:pt>
    <dgm:pt modelId="{5035546A-DCD8-4F56-9021-1157B3A4F25A}" type="pres">
      <dgm:prSet presAssocID="{575B98E8-13CE-45E7-9C72-A45360E940DB}" presName="hierChild4" presStyleCnt="0"/>
      <dgm:spPr/>
    </dgm:pt>
    <dgm:pt modelId="{2801408E-F078-4EF2-9B7C-34D2C121FB77}" type="pres">
      <dgm:prSet presAssocID="{575B98E8-13CE-45E7-9C72-A45360E940DB}" presName="hierChild5" presStyleCnt="0"/>
      <dgm:spPr/>
    </dgm:pt>
    <dgm:pt modelId="{61DB381C-BB62-43B8-9B60-4DA699C5B234}" type="pres">
      <dgm:prSet presAssocID="{9B4C8234-E0D2-4DA2-8795-B56C3CDE0C29}" presName="hierChild5" presStyleCnt="0"/>
      <dgm:spPr/>
    </dgm:pt>
    <dgm:pt modelId="{90194F29-71BE-423C-B3EC-0E072B9DBF67}" type="pres">
      <dgm:prSet presAssocID="{3924E6F4-EA01-4E24-999B-995CBF26FC02}" presName="hierChild3" presStyleCnt="0"/>
      <dgm:spPr/>
    </dgm:pt>
  </dgm:ptLst>
  <dgm:cxnLst>
    <dgm:cxn modelId="{11975F09-5EF8-40E1-AAAD-353C4B8882EA}" type="presOf" srcId="{4E111426-DF09-4960-B54D-11A29106A386}" destId="{1F567028-7C62-4377-BFD6-FD79A74EE0DF}" srcOrd="0" destOrd="0" presId="urn:microsoft.com/office/officeart/2005/8/layout/orgChart1"/>
    <dgm:cxn modelId="{ECCF360D-0471-4575-A982-8FC2E4588CF2}" srcId="{9B4C8234-E0D2-4DA2-8795-B56C3CDE0C29}" destId="{575B98E8-13CE-45E7-9C72-A45360E940DB}" srcOrd="1" destOrd="0" parTransId="{617D59B8-6EF1-48F1-864D-FA4A01D9B6D3}" sibTransId="{001FDFE6-A95A-4988-ABB6-24866F2C975A}"/>
    <dgm:cxn modelId="{399EA010-BC76-41A4-9D61-FBA6BF64473F}" type="presOf" srcId="{0E955083-2936-49EC-B9AD-980B0384F61B}" destId="{8C995A3E-A4BF-4889-B86B-44B1089A5C5E}" srcOrd="0" destOrd="0" presId="urn:microsoft.com/office/officeart/2005/8/layout/orgChart1"/>
    <dgm:cxn modelId="{04B9331B-43E8-4B60-94C1-BC2F8D8235A5}" type="presOf" srcId="{96A251EB-1C18-47CC-96F7-954C6ADFEEF7}" destId="{E4A2089D-2842-468C-ABDD-09F51D0F1908}" srcOrd="0" destOrd="0" presId="urn:microsoft.com/office/officeart/2005/8/layout/orgChart1"/>
    <dgm:cxn modelId="{780F811B-20A4-432D-8D01-18AF2DBDF1AC}" type="presOf" srcId="{1155B463-CBB6-4018-BAE5-7A15CFD88B43}" destId="{8344C54B-F12E-45F1-A9FE-83880AAEF51D}" srcOrd="1" destOrd="0" presId="urn:microsoft.com/office/officeart/2005/8/layout/orgChart1"/>
    <dgm:cxn modelId="{080AE81D-7FBE-4FEE-B5E6-FAF02D51986F}" type="presOf" srcId="{617D59B8-6EF1-48F1-864D-FA4A01D9B6D3}" destId="{2B5FA33F-E466-4226-A878-AD66F5DEBE55}" srcOrd="0" destOrd="0" presId="urn:microsoft.com/office/officeart/2005/8/layout/orgChart1"/>
    <dgm:cxn modelId="{2C392326-38B7-4098-A0E5-E7CADC397858}" type="presOf" srcId="{204D7326-E76C-4525-9AFA-A36750D3BC3C}" destId="{CFA7FBD0-9532-4D53-AF56-DA55EB00574B}" srcOrd="1" destOrd="0" presId="urn:microsoft.com/office/officeart/2005/8/layout/orgChart1"/>
    <dgm:cxn modelId="{4E7BC130-E533-4B69-A377-0BF51A7B592E}" type="presOf" srcId="{575B98E8-13CE-45E7-9C72-A45360E940DB}" destId="{B9D1F025-57F1-4A68-89D9-BC4C9AB0D921}" srcOrd="0" destOrd="0" presId="urn:microsoft.com/office/officeart/2005/8/layout/orgChart1"/>
    <dgm:cxn modelId="{91C52736-4E47-4C9C-8EDC-4E26D9A115FB}" type="presOf" srcId="{041382F8-5A6E-4A1A-9244-39A1DFD7D46C}" destId="{AE964B92-35EF-457D-8DE4-67F78D73E110}" srcOrd="1" destOrd="0" presId="urn:microsoft.com/office/officeart/2005/8/layout/orgChart1"/>
    <dgm:cxn modelId="{18DDFC5C-551D-4249-8EA3-E3F7315A2771}" type="presOf" srcId="{59228DF2-79F2-4F9D-8C9A-38C2322F6CFB}" destId="{C6F7E6D4-8690-4A94-9D42-95BAC4BCCE6D}" srcOrd="0" destOrd="0" presId="urn:microsoft.com/office/officeart/2005/8/layout/orgChart1"/>
    <dgm:cxn modelId="{D473E762-82EE-4C09-AD01-1826DE74FF6C}" type="presOf" srcId="{3924E6F4-EA01-4E24-999B-995CBF26FC02}" destId="{16982AA3-4D58-4E68-BE04-1BC42F7C0B35}" srcOrd="0" destOrd="0" presId="urn:microsoft.com/office/officeart/2005/8/layout/orgChart1"/>
    <dgm:cxn modelId="{7C7A7E70-6503-4606-BCA1-182A101F7887}" type="presOf" srcId="{BE09412B-6038-44CE-BADF-AA401117A6C0}" destId="{98FF5452-703F-4145-998E-D610F1972153}" srcOrd="0" destOrd="0" presId="urn:microsoft.com/office/officeart/2005/8/layout/orgChart1"/>
    <dgm:cxn modelId="{83DFFD74-3D0A-45E6-81BD-3577F168FA18}" type="presOf" srcId="{42C6D6EE-6A9D-4851-B9E7-5D45923C366C}" destId="{FBE23938-A693-4B96-A343-EBC7B02EA94E}" srcOrd="0" destOrd="0" presId="urn:microsoft.com/office/officeart/2005/8/layout/orgChart1"/>
    <dgm:cxn modelId="{47DF0C75-1084-45A7-AF09-6D3208F658F2}" type="presOf" srcId="{3924E6F4-EA01-4E24-999B-995CBF26FC02}" destId="{801D7F1D-4F79-4E1D-A36D-9D36C7C4F079}" srcOrd="1" destOrd="0" presId="urn:microsoft.com/office/officeart/2005/8/layout/orgChart1"/>
    <dgm:cxn modelId="{B9535655-D870-4EF7-8258-17A476B939C5}" srcId="{3924E6F4-EA01-4E24-999B-995CBF26FC02}" destId="{4E111426-DF09-4960-B54D-11A29106A386}" srcOrd="1" destOrd="0" parTransId="{42C6D6EE-6A9D-4851-B9E7-5D45923C366C}" sibTransId="{72C43D20-45D7-452B-B0A7-E6B0D27BA07A}"/>
    <dgm:cxn modelId="{710D467B-9792-44A1-BF27-89CBACB02FBB}" srcId="{3924E6F4-EA01-4E24-999B-995CBF26FC02}" destId="{1155B463-CBB6-4018-BAE5-7A15CFD88B43}" srcOrd="0" destOrd="0" parTransId="{47FD79E5-B247-4C40-9D20-6792BAFB81B6}" sibTransId="{9391A692-17B6-4FD9-8880-FA5C30934917}"/>
    <dgm:cxn modelId="{6B26C77F-23F1-46B9-AC8D-044A3ED8DE7F}" srcId="{1155B463-CBB6-4018-BAE5-7A15CFD88B43}" destId="{204D7326-E76C-4525-9AFA-A36750D3BC3C}" srcOrd="0" destOrd="0" parTransId="{90FF2D22-C24E-43DD-8C67-E4291062D1E5}" sibTransId="{0D714A16-40E5-456A-8DBB-7223F91D9919}"/>
    <dgm:cxn modelId="{C5500182-BE12-4362-8C61-D8DEF4B0D67F}" type="presOf" srcId="{575B98E8-13CE-45E7-9C72-A45360E940DB}" destId="{638D7017-7705-4ABC-8387-EF14460D9057}" srcOrd="1" destOrd="0" presId="urn:microsoft.com/office/officeart/2005/8/layout/orgChart1"/>
    <dgm:cxn modelId="{DE128287-C0DE-41CE-9CE2-196B74036BC3}" srcId="{9B4C8234-E0D2-4DA2-8795-B56C3CDE0C29}" destId="{59228DF2-79F2-4F9D-8C9A-38C2322F6CFB}" srcOrd="0" destOrd="0" parTransId="{0388D9BD-C7A0-4398-A704-7E6A7BD5EC60}" sibTransId="{ED41E58E-BBC3-4F6C-832F-DABF1CE7767D}"/>
    <dgm:cxn modelId="{487C808D-A569-4B3F-8E02-128820A6EC5F}" type="presOf" srcId="{0E6E6B4E-12A7-4283-A44B-E1BC8ACCD9A0}" destId="{C0DD29F5-96C4-45E2-9538-7DBAC63555BD}" srcOrd="0" destOrd="0" presId="urn:microsoft.com/office/officeart/2005/8/layout/orgChart1"/>
    <dgm:cxn modelId="{A741F78E-7C0C-4FE0-8F3D-4BE517440A3D}" type="presOf" srcId="{0388D9BD-C7A0-4398-A704-7E6A7BD5EC60}" destId="{57BF5FD1-020D-431D-98AB-37EAA6EBF512}" srcOrd="0" destOrd="0" presId="urn:microsoft.com/office/officeart/2005/8/layout/orgChart1"/>
    <dgm:cxn modelId="{DDF97490-B77E-425A-AF17-62473B84D193}" type="presOf" srcId="{47FD79E5-B247-4C40-9D20-6792BAFB81B6}" destId="{87AB47E8-250A-4969-99EA-6B735F02DED7}" srcOrd="0" destOrd="0" presId="urn:microsoft.com/office/officeart/2005/8/layout/orgChart1"/>
    <dgm:cxn modelId="{21695C91-8479-4042-B962-98368B88A8FA}" srcId="{3924E6F4-EA01-4E24-999B-995CBF26FC02}" destId="{9B4C8234-E0D2-4DA2-8795-B56C3CDE0C29}" srcOrd="3" destOrd="0" parTransId="{27547DF3-2ABB-4DAC-8AE1-EB08ADF363B3}" sibTransId="{A4B28256-E0DA-4877-9ACB-DF4215B07231}"/>
    <dgm:cxn modelId="{9EDA3F96-0ACA-424A-8B73-AEDCA29B75FD}" type="presOf" srcId="{9B4C8234-E0D2-4DA2-8795-B56C3CDE0C29}" destId="{F02A348E-2EAA-4F9E-94CE-BD4E85F7F79B}" srcOrd="0" destOrd="0" presId="urn:microsoft.com/office/officeart/2005/8/layout/orgChart1"/>
    <dgm:cxn modelId="{EECF5297-D82D-444C-A9A1-61875F706AF5}" srcId="{1155B463-CBB6-4018-BAE5-7A15CFD88B43}" destId="{041382F8-5A6E-4A1A-9244-39A1DFD7D46C}" srcOrd="1" destOrd="0" parTransId="{0E6E6B4E-12A7-4283-A44B-E1BC8ACCD9A0}" sibTransId="{CFAAFA88-DF4D-45D0-BCD0-E2049EAC5D58}"/>
    <dgm:cxn modelId="{90B70799-583D-4E96-A335-6B1A76131ECD}" type="presOf" srcId="{90FF2D22-C24E-43DD-8C67-E4291062D1E5}" destId="{3D043B90-91F9-48A7-B5B5-CED8E52B6204}" srcOrd="0" destOrd="0" presId="urn:microsoft.com/office/officeart/2005/8/layout/orgChart1"/>
    <dgm:cxn modelId="{0583189A-7BE4-4832-8E57-E4406C03AA60}" type="presOf" srcId="{041382F8-5A6E-4A1A-9244-39A1DFD7D46C}" destId="{CC28B2F9-2784-4513-BFAD-0948CDE2D2E5}" srcOrd="0" destOrd="0" presId="urn:microsoft.com/office/officeart/2005/8/layout/orgChart1"/>
    <dgm:cxn modelId="{8957929E-3896-4FC8-9AC4-AFEA9DAD2363}" type="presOf" srcId="{4E111426-DF09-4960-B54D-11A29106A386}" destId="{192EE32E-D3B5-4B2E-B0A9-0B0D1BC23EDF}" srcOrd="1" destOrd="0" presId="urn:microsoft.com/office/officeart/2005/8/layout/orgChart1"/>
    <dgm:cxn modelId="{C2262BA1-C4AD-4AB0-9014-B8953106CDA3}" srcId="{0E955083-2936-49EC-B9AD-980B0384F61B}" destId="{3924E6F4-EA01-4E24-999B-995CBF26FC02}" srcOrd="0" destOrd="0" parTransId="{AA58B961-F72F-4C75-9832-F558393C4956}" sibTransId="{0E4A50F7-F6EB-4042-8484-C9EC6EC54C4D}"/>
    <dgm:cxn modelId="{D44212A6-0CB7-4391-92C9-5A8DC08FF6A8}" type="presOf" srcId="{59228DF2-79F2-4F9D-8C9A-38C2322F6CFB}" destId="{1D850C17-DD35-443F-9A60-D5C0A0220D61}" srcOrd="1" destOrd="0" presId="urn:microsoft.com/office/officeart/2005/8/layout/orgChart1"/>
    <dgm:cxn modelId="{711440A6-E519-4ADA-8FB9-AEE1FD06F871}" type="presOf" srcId="{204D7326-E76C-4525-9AFA-A36750D3BC3C}" destId="{7FD5C5BF-9C5A-4E05-938F-BC9177C676C2}" srcOrd="0" destOrd="0" presId="urn:microsoft.com/office/officeart/2005/8/layout/orgChart1"/>
    <dgm:cxn modelId="{A6B426A7-4D40-4CF2-B59E-25A3D3EE3FE3}" type="presOf" srcId="{1155B463-CBB6-4018-BAE5-7A15CFD88B43}" destId="{E9C33B96-657A-458B-8E5A-EA72A5C1D446}" srcOrd="0" destOrd="0" presId="urn:microsoft.com/office/officeart/2005/8/layout/orgChart1"/>
    <dgm:cxn modelId="{EB1224B9-D7BA-4F0E-A20A-1E9A3DBDB039}" srcId="{3924E6F4-EA01-4E24-999B-995CBF26FC02}" destId="{96A251EB-1C18-47CC-96F7-954C6ADFEEF7}" srcOrd="2" destOrd="0" parTransId="{BE09412B-6038-44CE-BADF-AA401117A6C0}" sibTransId="{28F7DEE2-4E29-46D3-AF29-1A5D900C9B76}"/>
    <dgm:cxn modelId="{962066BA-C785-4023-9373-C0729185B1BC}" type="presOf" srcId="{9B4C8234-E0D2-4DA2-8795-B56C3CDE0C29}" destId="{ADFF138F-D7CA-4230-9EEA-9F2FA935C563}" srcOrd="1" destOrd="0" presId="urn:microsoft.com/office/officeart/2005/8/layout/orgChart1"/>
    <dgm:cxn modelId="{BA0EF8BE-96AF-4DD4-A2FA-7A67150ABCFB}" type="presOf" srcId="{27547DF3-2ABB-4DAC-8AE1-EB08ADF363B3}" destId="{CAF78C8B-F18B-41F0-88C6-94E4C6D6FE6C}" srcOrd="0" destOrd="0" presId="urn:microsoft.com/office/officeart/2005/8/layout/orgChart1"/>
    <dgm:cxn modelId="{D326B1C1-B6E4-41D9-9C32-BEBB874FDB44}" type="presOf" srcId="{96A251EB-1C18-47CC-96F7-954C6ADFEEF7}" destId="{D2F8F97B-6651-4CE4-8808-89C19E47B947}" srcOrd="1" destOrd="0" presId="urn:microsoft.com/office/officeart/2005/8/layout/orgChart1"/>
    <dgm:cxn modelId="{9C68DECD-A7D5-4B43-BD0A-5F89EA5702E6}" type="presParOf" srcId="{8C995A3E-A4BF-4889-B86B-44B1089A5C5E}" destId="{66E4170E-7476-45F2-B569-8125F41FC2A8}" srcOrd="0" destOrd="0" presId="urn:microsoft.com/office/officeart/2005/8/layout/orgChart1"/>
    <dgm:cxn modelId="{1A2D33D9-BB66-4C15-94BA-04F26704C9EE}" type="presParOf" srcId="{66E4170E-7476-45F2-B569-8125F41FC2A8}" destId="{D6F6D110-B009-440D-A21D-BB5FB1114244}" srcOrd="0" destOrd="0" presId="urn:microsoft.com/office/officeart/2005/8/layout/orgChart1"/>
    <dgm:cxn modelId="{59DC6775-1B0C-4F0A-8DDF-8997DC581350}" type="presParOf" srcId="{D6F6D110-B009-440D-A21D-BB5FB1114244}" destId="{16982AA3-4D58-4E68-BE04-1BC42F7C0B35}" srcOrd="0" destOrd="0" presId="urn:microsoft.com/office/officeart/2005/8/layout/orgChart1"/>
    <dgm:cxn modelId="{AA7418FC-3324-4C23-8BDB-45E588961CD1}" type="presParOf" srcId="{D6F6D110-B009-440D-A21D-BB5FB1114244}" destId="{801D7F1D-4F79-4E1D-A36D-9D36C7C4F079}" srcOrd="1" destOrd="0" presId="urn:microsoft.com/office/officeart/2005/8/layout/orgChart1"/>
    <dgm:cxn modelId="{428B6679-4FF0-4D30-BF5D-CB1A66BA57B0}" type="presParOf" srcId="{66E4170E-7476-45F2-B569-8125F41FC2A8}" destId="{FC0C93FD-55D0-4B02-AF4F-F7ED5FEDDC74}" srcOrd="1" destOrd="0" presId="urn:microsoft.com/office/officeart/2005/8/layout/orgChart1"/>
    <dgm:cxn modelId="{90B89937-782C-44EC-ABF6-261039FAD5CD}" type="presParOf" srcId="{FC0C93FD-55D0-4B02-AF4F-F7ED5FEDDC74}" destId="{87AB47E8-250A-4969-99EA-6B735F02DED7}" srcOrd="0" destOrd="0" presId="urn:microsoft.com/office/officeart/2005/8/layout/orgChart1"/>
    <dgm:cxn modelId="{659C4A25-EB8D-47FE-B69F-9E8C8840C076}" type="presParOf" srcId="{FC0C93FD-55D0-4B02-AF4F-F7ED5FEDDC74}" destId="{99F1E6FF-2F2B-4724-A1F0-1B2186B29786}" srcOrd="1" destOrd="0" presId="urn:microsoft.com/office/officeart/2005/8/layout/orgChart1"/>
    <dgm:cxn modelId="{73885BBB-A8B5-4435-9FBD-D98576C7654C}" type="presParOf" srcId="{99F1E6FF-2F2B-4724-A1F0-1B2186B29786}" destId="{097CDA19-6BD2-430A-8657-3406A290A5BF}" srcOrd="0" destOrd="0" presId="urn:microsoft.com/office/officeart/2005/8/layout/orgChart1"/>
    <dgm:cxn modelId="{D2A0AE02-1454-4469-82AF-348523D7966B}" type="presParOf" srcId="{097CDA19-6BD2-430A-8657-3406A290A5BF}" destId="{E9C33B96-657A-458B-8E5A-EA72A5C1D446}" srcOrd="0" destOrd="0" presId="urn:microsoft.com/office/officeart/2005/8/layout/orgChart1"/>
    <dgm:cxn modelId="{46A944BA-DA4C-4267-BAF1-6D31E3B1DCB2}" type="presParOf" srcId="{097CDA19-6BD2-430A-8657-3406A290A5BF}" destId="{8344C54B-F12E-45F1-A9FE-83880AAEF51D}" srcOrd="1" destOrd="0" presId="urn:microsoft.com/office/officeart/2005/8/layout/orgChart1"/>
    <dgm:cxn modelId="{C4FE42EA-84AB-4A99-A1E3-59E6939A262D}" type="presParOf" srcId="{99F1E6FF-2F2B-4724-A1F0-1B2186B29786}" destId="{FADE08FC-7F80-412E-86A2-2DFC5AD8CE43}" srcOrd="1" destOrd="0" presId="urn:microsoft.com/office/officeart/2005/8/layout/orgChart1"/>
    <dgm:cxn modelId="{B33338DC-8D32-4C5C-A644-23B767CE1B2C}" type="presParOf" srcId="{FADE08FC-7F80-412E-86A2-2DFC5AD8CE43}" destId="{3D043B90-91F9-48A7-B5B5-CED8E52B6204}" srcOrd="0" destOrd="0" presId="urn:microsoft.com/office/officeart/2005/8/layout/orgChart1"/>
    <dgm:cxn modelId="{666824A8-7DB5-4B7D-BC77-2C794AE32525}" type="presParOf" srcId="{FADE08FC-7F80-412E-86A2-2DFC5AD8CE43}" destId="{784BA861-4040-4D3E-BCE9-3BA23E06B0BD}" srcOrd="1" destOrd="0" presId="urn:microsoft.com/office/officeart/2005/8/layout/orgChart1"/>
    <dgm:cxn modelId="{F4B3A90E-967F-4A47-BB01-B98FCA3F9D46}" type="presParOf" srcId="{784BA861-4040-4D3E-BCE9-3BA23E06B0BD}" destId="{4D0CD50E-6064-415D-AE14-0D99177CE306}" srcOrd="0" destOrd="0" presId="urn:microsoft.com/office/officeart/2005/8/layout/orgChart1"/>
    <dgm:cxn modelId="{80CDDC36-C925-42E6-B498-956C3780CF59}" type="presParOf" srcId="{4D0CD50E-6064-415D-AE14-0D99177CE306}" destId="{7FD5C5BF-9C5A-4E05-938F-BC9177C676C2}" srcOrd="0" destOrd="0" presId="urn:microsoft.com/office/officeart/2005/8/layout/orgChart1"/>
    <dgm:cxn modelId="{46031B21-AD86-4630-9695-F1810B58D5B0}" type="presParOf" srcId="{4D0CD50E-6064-415D-AE14-0D99177CE306}" destId="{CFA7FBD0-9532-4D53-AF56-DA55EB00574B}" srcOrd="1" destOrd="0" presId="urn:microsoft.com/office/officeart/2005/8/layout/orgChart1"/>
    <dgm:cxn modelId="{CA9218FF-4F90-4848-8A66-2256AE2E8761}" type="presParOf" srcId="{784BA861-4040-4D3E-BCE9-3BA23E06B0BD}" destId="{747E12FD-01B9-45AE-B459-4AC4C379F4AA}" srcOrd="1" destOrd="0" presId="urn:microsoft.com/office/officeart/2005/8/layout/orgChart1"/>
    <dgm:cxn modelId="{34D8E17F-B607-4CF3-85DB-B91056D510A6}" type="presParOf" srcId="{784BA861-4040-4D3E-BCE9-3BA23E06B0BD}" destId="{29D8D579-1160-42F9-AFD8-C8126CD97ED6}" srcOrd="2" destOrd="0" presId="urn:microsoft.com/office/officeart/2005/8/layout/orgChart1"/>
    <dgm:cxn modelId="{EA122640-6DD7-47CE-ACA5-F64B3B58A274}" type="presParOf" srcId="{FADE08FC-7F80-412E-86A2-2DFC5AD8CE43}" destId="{C0DD29F5-96C4-45E2-9538-7DBAC63555BD}" srcOrd="2" destOrd="0" presId="urn:microsoft.com/office/officeart/2005/8/layout/orgChart1"/>
    <dgm:cxn modelId="{D01E3B6F-0A76-4C99-828F-6B4B5E5B9554}" type="presParOf" srcId="{FADE08FC-7F80-412E-86A2-2DFC5AD8CE43}" destId="{56B2452D-C8ED-47C7-8652-BD80323C7FE6}" srcOrd="3" destOrd="0" presId="urn:microsoft.com/office/officeart/2005/8/layout/orgChart1"/>
    <dgm:cxn modelId="{7B2B8F4B-A742-40E1-BF6F-C3F71FC0E9AB}" type="presParOf" srcId="{56B2452D-C8ED-47C7-8652-BD80323C7FE6}" destId="{C5394860-B95F-4A37-AB00-3EB57FFA6331}" srcOrd="0" destOrd="0" presId="urn:microsoft.com/office/officeart/2005/8/layout/orgChart1"/>
    <dgm:cxn modelId="{9C1A0E40-33CF-434A-BE76-ADEB965EC941}" type="presParOf" srcId="{C5394860-B95F-4A37-AB00-3EB57FFA6331}" destId="{CC28B2F9-2784-4513-BFAD-0948CDE2D2E5}" srcOrd="0" destOrd="0" presId="urn:microsoft.com/office/officeart/2005/8/layout/orgChart1"/>
    <dgm:cxn modelId="{6210E921-3A66-4CD7-B20A-D5D5A162A141}" type="presParOf" srcId="{C5394860-B95F-4A37-AB00-3EB57FFA6331}" destId="{AE964B92-35EF-457D-8DE4-67F78D73E110}" srcOrd="1" destOrd="0" presId="urn:microsoft.com/office/officeart/2005/8/layout/orgChart1"/>
    <dgm:cxn modelId="{48F0524F-C189-4533-81E8-DEDE28CE134F}" type="presParOf" srcId="{56B2452D-C8ED-47C7-8652-BD80323C7FE6}" destId="{25A1A075-77E6-4432-96E3-E0C3CF7DFCE3}" srcOrd="1" destOrd="0" presId="urn:microsoft.com/office/officeart/2005/8/layout/orgChart1"/>
    <dgm:cxn modelId="{24A6CEF8-A912-4863-AE0D-B63B00E193D6}" type="presParOf" srcId="{56B2452D-C8ED-47C7-8652-BD80323C7FE6}" destId="{43D6288F-26CF-42B4-93E9-B208A85CFB66}" srcOrd="2" destOrd="0" presId="urn:microsoft.com/office/officeart/2005/8/layout/orgChart1"/>
    <dgm:cxn modelId="{23615506-29CB-4676-8471-3B12F66BE1CA}" type="presParOf" srcId="{99F1E6FF-2F2B-4724-A1F0-1B2186B29786}" destId="{13130D1E-1187-407D-B017-01EB8D8021A2}" srcOrd="2" destOrd="0" presId="urn:microsoft.com/office/officeart/2005/8/layout/orgChart1"/>
    <dgm:cxn modelId="{E4AB0C89-E324-488F-AA6C-08AA2BB268DC}" type="presParOf" srcId="{FC0C93FD-55D0-4B02-AF4F-F7ED5FEDDC74}" destId="{FBE23938-A693-4B96-A343-EBC7B02EA94E}" srcOrd="2" destOrd="0" presId="urn:microsoft.com/office/officeart/2005/8/layout/orgChart1"/>
    <dgm:cxn modelId="{501D7AD6-5C16-4589-8770-BE9A6E8D5D58}" type="presParOf" srcId="{FC0C93FD-55D0-4B02-AF4F-F7ED5FEDDC74}" destId="{133B49CE-F1F0-43F2-84F1-F3974BE1B88F}" srcOrd="3" destOrd="0" presId="urn:microsoft.com/office/officeart/2005/8/layout/orgChart1"/>
    <dgm:cxn modelId="{485C9D5E-6F91-441E-B255-F7BD1D93EC61}" type="presParOf" srcId="{133B49CE-F1F0-43F2-84F1-F3974BE1B88F}" destId="{AF91A93B-2E9E-4A2F-880C-2883E89E9242}" srcOrd="0" destOrd="0" presId="urn:microsoft.com/office/officeart/2005/8/layout/orgChart1"/>
    <dgm:cxn modelId="{5AF1FF15-93B6-4F17-B6EA-9104E173642A}" type="presParOf" srcId="{AF91A93B-2E9E-4A2F-880C-2883E89E9242}" destId="{1F567028-7C62-4377-BFD6-FD79A74EE0DF}" srcOrd="0" destOrd="0" presId="urn:microsoft.com/office/officeart/2005/8/layout/orgChart1"/>
    <dgm:cxn modelId="{4C795467-F000-4A36-9B1C-643DDAE92575}" type="presParOf" srcId="{AF91A93B-2E9E-4A2F-880C-2883E89E9242}" destId="{192EE32E-D3B5-4B2E-B0A9-0B0D1BC23EDF}" srcOrd="1" destOrd="0" presId="urn:microsoft.com/office/officeart/2005/8/layout/orgChart1"/>
    <dgm:cxn modelId="{1970DDA8-AA79-4065-BB2F-AA19C09AEB12}" type="presParOf" srcId="{133B49CE-F1F0-43F2-84F1-F3974BE1B88F}" destId="{7B9E7AFB-97D2-4F7B-9A8A-E5EF73BA54E0}" srcOrd="1" destOrd="0" presId="urn:microsoft.com/office/officeart/2005/8/layout/orgChart1"/>
    <dgm:cxn modelId="{6AEE73F2-D74B-445E-8F26-322EEC34EFD5}" type="presParOf" srcId="{133B49CE-F1F0-43F2-84F1-F3974BE1B88F}" destId="{7CC54276-1886-400E-BF52-4D64E0BE8129}" srcOrd="2" destOrd="0" presId="urn:microsoft.com/office/officeart/2005/8/layout/orgChart1"/>
    <dgm:cxn modelId="{0696FA51-29E4-4D87-A14E-91C37E365017}" type="presParOf" srcId="{FC0C93FD-55D0-4B02-AF4F-F7ED5FEDDC74}" destId="{98FF5452-703F-4145-998E-D610F1972153}" srcOrd="4" destOrd="0" presId="urn:microsoft.com/office/officeart/2005/8/layout/orgChart1"/>
    <dgm:cxn modelId="{23022EE6-B20B-45C7-8280-1D5F04C4E86C}" type="presParOf" srcId="{FC0C93FD-55D0-4B02-AF4F-F7ED5FEDDC74}" destId="{A3F278D9-D899-4ED9-A67C-66C846199D91}" srcOrd="5" destOrd="0" presId="urn:microsoft.com/office/officeart/2005/8/layout/orgChart1"/>
    <dgm:cxn modelId="{EBB59447-13C7-4EB6-95FB-FF18545FFEA0}" type="presParOf" srcId="{A3F278D9-D899-4ED9-A67C-66C846199D91}" destId="{3F484687-8939-4202-AFA3-501061460197}" srcOrd="0" destOrd="0" presId="urn:microsoft.com/office/officeart/2005/8/layout/orgChart1"/>
    <dgm:cxn modelId="{59E4B2B0-3C87-405D-9676-432646098DAC}" type="presParOf" srcId="{3F484687-8939-4202-AFA3-501061460197}" destId="{E4A2089D-2842-468C-ABDD-09F51D0F1908}" srcOrd="0" destOrd="0" presId="urn:microsoft.com/office/officeart/2005/8/layout/orgChart1"/>
    <dgm:cxn modelId="{65A5177F-F704-4B3D-8520-0F1ABF5DE7EF}" type="presParOf" srcId="{3F484687-8939-4202-AFA3-501061460197}" destId="{D2F8F97B-6651-4CE4-8808-89C19E47B947}" srcOrd="1" destOrd="0" presId="urn:microsoft.com/office/officeart/2005/8/layout/orgChart1"/>
    <dgm:cxn modelId="{2590B387-03EC-44FA-94D9-FEDA602EC35D}" type="presParOf" srcId="{A3F278D9-D899-4ED9-A67C-66C846199D91}" destId="{1F763A7B-868A-47EF-86BD-F3141845D805}" srcOrd="1" destOrd="0" presId="urn:microsoft.com/office/officeart/2005/8/layout/orgChart1"/>
    <dgm:cxn modelId="{5897E7DB-42DC-4A74-8405-0A4D67DEF40E}" type="presParOf" srcId="{A3F278D9-D899-4ED9-A67C-66C846199D91}" destId="{749AC0C3-FA1E-45CD-9B43-50C0D9CBA4F2}" srcOrd="2" destOrd="0" presId="urn:microsoft.com/office/officeart/2005/8/layout/orgChart1"/>
    <dgm:cxn modelId="{5B53F32F-B790-496F-98BF-039EA0AA09B2}" type="presParOf" srcId="{FC0C93FD-55D0-4B02-AF4F-F7ED5FEDDC74}" destId="{CAF78C8B-F18B-41F0-88C6-94E4C6D6FE6C}" srcOrd="6" destOrd="0" presId="urn:microsoft.com/office/officeart/2005/8/layout/orgChart1"/>
    <dgm:cxn modelId="{C9525888-88EE-4A96-B05E-B40BD7254717}" type="presParOf" srcId="{FC0C93FD-55D0-4B02-AF4F-F7ED5FEDDC74}" destId="{7D79AEB0-38B9-4F27-A3D4-E0ADB025075D}" srcOrd="7" destOrd="0" presId="urn:microsoft.com/office/officeart/2005/8/layout/orgChart1"/>
    <dgm:cxn modelId="{BCC132B9-8624-4F02-A4EA-A7C60D76EA83}" type="presParOf" srcId="{7D79AEB0-38B9-4F27-A3D4-E0ADB025075D}" destId="{F9FD096A-424D-43D8-B34E-40E96E5F0307}" srcOrd="0" destOrd="0" presId="urn:microsoft.com/office/officeart/2005/8/layout/orgChart1"/>
    <dgm:cxn modelId="{14DF2FCF-70AF-4D4E-924B-3143A263FD8D}" type="presParOf" srcId="{F9FD096A-424D-43D8-B34E-40E96E5F0307}" destId="{F02A348E-2EAA-4F9E-94CE-BD4E85F7F79B}" srcOrd="0" destOrd="0" presId="urn:microsoft.com/office/officeart/2005/8/layout/orgChart1"/>
    <dgm:cxn modelId="{B6B75211-40C3-4D1C-92AC-FC566340F56B}" type="presParOf" srcId="{F9FD096A-424D-43D8-B34E-40E96E5F0307}" destId="{ADFF138F-D7CA-4230-9EEA-9F2FA935C563}" srcOrd="1" destOrd="0" presId="urn:microsoft.com/office/officeart/2005/8/layout/orgChart1"/>
    <dgm:cxn modelId="{2B871056-418E-41D1-B500-09533DA3D6C2}" type="presParOf" srcId="{7D79AEB0-38B9-4F27-A3D4-E0ADB025075D}" destId="{0BBB3ADE-4539-4A04-B2A8-4FC9AE6B75A1}" srcOrd="1" destOrd="0" presId="urn:microsoft.com/office/officeart/2005/8/layout/orgChart1"/>
    <dgm:cxn modelId="{347FA038-F3E5-40B8-97BC-C08E759BB089}" type="presParOf" srcId="{0BBB3ADE-4539-4A04-B2A8-4FC9AE6B75A1}" destId="{57BF5FD1-020D-431D-98AB-37EAA6EBF512}" srcOrd="0" destOrd="0" presId="urn:microsoft.com/office/officeart/2005/8/layout/orgChart1"/>
    <dgm:cxn modelId="{E7257977-607E-44BB-A26A-177C3434CD40}" type="presParOf" srcId="{0BBB3ADE-4539-4A04-B2A8-4FC9AE6B75A1}" destId="{17FF75CC-C45A-4187-A787-400AA9033BC2}" srcOrd="1" destOrd="0" presId="urn:microsoft.com/office/officeart/2005/8/layout/orgChart1"/>
    <dgm:cxn modelId="{E5552127-593C-4D4B-93EA-116BAAA455FE}" type="presParOf" srcId="{17FF75CC-C45A-4187-A787-400AA9033BC2}" destId="{E4410EE6-EFA1-41FB-BFDC-9694896A68DC}" srcOrd="0" destOrd="0" presId="urn:microsoft.com/office/officeart/2005/8/layout/orgChart1"/>
    <dgm:cxn modelId="{5D663A1E-40A1-427B-B798-233BC4C7C671}" type="presParOf" srcId="{E4410EE6-EFA1-41FB-BFDC-9694896A68DC}" destId="{C6F7E6D4-8690-4A94-9D42-95BAC4BCCE6D}" srcOrd="0" destOrd="0" presId="urn:microsoft.com/office/officeart/2005/8/layout/orgChart1"/>
    <dgm:cxn modelId="{7077AB29-C1BD-4E54-858F-582A10515F09}" type="presParOf" srcId="{E4410EE6-EFA1-41FB-BFDC-9694896A68DC}" destId="{1D850C17-DD35-443F-9A60-D5C0A0220D61}" srcOrd="1" destOrd="0" presId="urn:microsoft.com/office/officeart/2005/8/layout/orgChart1"/>
    <dgm:cxn modelId="{CB177F43-E760-4DBE-B3BA-B7582E6C14EF}" type="presParOf" srcId="{17FF75CC-C45A-4187-A787-400AA9033BC2}" destId="{4663645E-85E5-480F-932F-4E521E8D2924}" srcOrd="1" destOrd="0" presId="urn:microsoft.com/office/officeart/2005/8/layout/orgChart1"/>
    <dgm:cxn modelId="{3B15A789-CB1B-4A93-A1B7-163C4165617C}" type="presParOf" srcId="{17FF75CC-C45A-4187-A787-400AA9033BC2}" destId="{257FF3D0-D499-43E7-BD89-83B4E4DD2859}" srcOrd="2" destOrd="0" presId="urn:microsoft.com/office/officeart/2005/8/layout/orgChart1"/>
    <dgm:cxn modelId="{1E4B0BA5-1CE1-4F9B-A7C0-FABDF0C38A76}" type="presParOf" srcId="{0BBB3ADE-4539-4A04-B2A8-4FC9AE6B75A1}" destId="{2B5FA33F-E466-4226-A878-AD66F5DEBE55}" srcOrd="2" destOrd="0" presId="urn:microsoft.com/office/officeart/2005/8/layout/orgChart1"/>
    <dgm:cxn modelId="{11EFDD2E-05DB-4317-9075-2F94D124111A}" type="presParOf" srcId="{0BBB3ADE-4539-4A04-B2A8-4FC9AE6B75A1}" destId="{25F69467-63B2-4BE5-9DC9-472BB954EB28}" srcOrd="3" destOrd="0" presId="urn:microsoft.com/office/officeart/2005/8/layout/orgChart1"/>
    <dgm:cxn modelId="{4018CA7E-AC91-4D41-A4C0-045554F3B39D}" type="presParOf" srcId="{25F69467-63B2-4BE5-9DC9-472BB954EB28}" destId="{F6FEEA81-63F2-4BF1-B51B-1C0B5F84EF70}" srcOrd="0" destOrd="0" presId="urn:microsoft.com/office/officeart/2005/8/layout/orgChart1"/>
    <dgm:cxn modelId="{C78B56A6-97E7-4394-B61E-ABE7D63E22CD}" type="presParOf" srcId="{F6FEEA81-63F2-4BF1-B51B-1C0B5F84EF70}" destId="{B9D1F025-57F1-4A68-89D9-BC4C9AB0D921}" srcOrd="0" destOrd="0" presId="urn:microsoft.com/office/officeart/2005/8/layout/orgChart1"/>
    <dgm:cxn modelId="{740842DC-5271-4864-8DAC-DCD01AEDBE89}" type="presParOf" srcId="{F6FEEA81-63F2-4BF1-B51B-1C0B5F84EF70}" destId="{638D7017-7705-4ABC-8387-EF14460D9057}" srcOrd="1" destOrd="0" presId="urn:microsoft.com/office/officeart/2005/8/layout/orgChart1"/>
    <dgm:cxn modelId="{BC067AF1-6DBD-4713-B51D-26D007D78B54}" type="presParOf" srcId="{25F69467-63B2-4BE5-9DC9-472BB954EB28}" destId="{5035546A-DCD8-4F56-9021-1157B3A4F25A}" srcOrd="1" destOrd="0" presId="urn:microsoft.com/office/officeart/2005/8/layout/orgChart1"/>
    <dgm:cxn modelId="{975D9C2E-57E4-427B-AEE7-D129B0669822}" type="presParOf" srcId="{25F69467-63B2-4BE5-9DC9-472BB954EB28}" destId="{2801408E-F078-4EF2-9B7C-34D2C121FB77}" srcOrd="2" destOrd="0" presId="urn:microsoft.com/office/officeart/2005/8/layout/orgChart1"/>
    <dgm:cxn modelId="{52EC9344-8A9A-4282-BA7F-71D6155318A1}" type="presParOf" srcId="{7D79AEB0-38B9-4F27-A3D4-E0ADB025075D}" destId="{61DB381C-BB62-43B8-9B60-4DA699C5B234}" srcOrd="2" destOrd="0" presId="urn:microsoft.com/office/officeart/2005/8/layout/orgChart1"/>
    <dgm:cxn modelId="{6499A8E4-8086-433C-A55D-3227C0777F65}" type="presParOf" srcId="{66E4170E-7476-45F2-B569-8125F41FC2A8}" destId="{90194F29-71BE-423C-B3EC-0E072B9DBF6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955083-2936-49EC-B9AD-980B0384F61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924E6F4-EA01-4E24-999B-995CBF26FC02}">
      <dgm:prSet phldrT="[Text]" custT="1"/>
      <dgm:spPr>
        <a:solidFill>
          <a:srgbClr val="3665FA"/>
        </a:solidFill>
        <a:ln w="28575">
          <a:solidFill>
            <a:srgbClr val="04289A"/>
          </a:solidFill>
        </a:ln>
      </dgm:spPr>
      <dgm:t>
        <a:bodyPr/>
        <a:lstStyle/>
        <a:p>
          <a:r>
            <a:rPr lang="en-US" sz="2000" b="1">
              <a:latin typeface="+mn-lt"/>
              <a:cs typeface="Arial" panose="020B0604020202020204" pitchFamily="34" charset="0"/>
            </a:rPr>
            <a:t>Tên thiết </a:t>
          </a:r>
          <a:r>
            <a:rPr lang="en-US" sz="2000" b="1" dirty="0" err="1">
              <a:latin typeface="+mn-lt"/>
              <a:cs typeface="Arial" panose="020B0604020202020204" pitchFamily="34" charset="0"/>
            </a:rPr>
            <a:t>kế</a:t>
          </a:r>
          <a:endParaRPr lang="en-US" sz="2000" b="1" dirty="0">
            <a:latin typeface="+mn-lt"/>
            <a:cs typeface="Arial" panose="020B0604020202020204" pitchFamily="34" charset="0"/>
          </a:endParaRPr>
        </a:p>
      </dgm:t>
    </dgm:pt>
    <dgm:pt modelId="{AA58B961-F72F-4C75-9832-F558393C4956}" type="parTrans" cxnId="{C2262BA1-C4AD-4AB0-9014-B8953106CDA3}">
      <dgm:prSet/>
      <dgm:spPr/>
      <dgm:t>
        <a:bodyPr/>
        <a:lstStyle/>
        <a:p>
          <a:endParaRPr lang="en-US" sz="1800" b="1">
            <a:latin typeface="Arial" panose="020B0604020202020204" pitchFamily="34" charset="0"/>
            <a:cs typeface="Arial" panose="020B0604020202020204" pitchFamily="34" charset="0"/>
          </a:endParaRPr>
        </a:p>
      </dgm:t>
    </dgm:pt>
    <dgm:pt modelId="{0E4A50F7-F6EB-4042-8484-C9EC6EC54C4D}" type="sibTrans" cxnId="{C2262BA1-C4AD-4AB0-9014-B8953106CDA3}">
      <dgm:prSet/>
      <dgm:spPr/>
      <dgm:t>
        <a:bodyPr/>
        <a:lstStyle/>
        <a:p>
          <a:endParaRPr lang="en-US" sz="1800" b="1">
            <a:latin typeface="Arial" panose="020B0604020202020204" pitchFamily="34" charset="0"/>
            <a:cs typeface="Arial" panose="020B0604020202020204" pitchFamily="34" charset="0"/>
          </a:endParaRPr>
        </a:p>
      </dgm:t>
    </dgm:pt>
    <dgm:pt modelId="{1155B463-CBB6-4018-BAE5-7A15CFD88B43}">
      <dgm:prSet phldrT="[Text]" custT="1"/>
      <dgm:spPr>
        <a:solidFill>
          <a:srgbClr val="3665FA"/>
        </a:solidFill>
        <a:ln w="28575">
          <a:solidFill>
            <a:srgbClr val="04289A"/>
          </a:solidFill>
        </a:ln>
      </dgm:spPr>
      <dgm:t>
        <a:bodyPr/>
        <a:lstStyle/>
        <a:p>
          <a:r>
            <a:rPr lang="en-US" sz="2000" b="1">
              <a:latin typeface="+mn-lt"/>
              <a:cs typeface="Arial" panose="020B0604020202020204" pitchFamily="34" charset="0"/>
            </a:rPr>
            <a:t>Design</a:t>
          </a:r>
          <a:r>
            <a:rPr lang="en-US" sz="1800" b="1">
              <a:latin typeface="+mn-lt"/>
              <a:cs typeface="Arial" panose="020B0604020202020204" pitchFamily="34" charset="0"/>
            </a:rPr>
            <a:t>	</a:t>
          </a:r>
          <a:endParaRPr lang="en-US" sz="1800" b="1" dirty="0">
            <a:latin typeface="+mn-lt"/>
            <a:cs typeface="Arial" panose="020B0604020202020204" pitchFamily="34" charset="0"/>
          </a:endParaRPr>
        </a:p>
      </dgm:t>
    </dgm:pt>
    <dgm:pt modelId="{47FD79E5-B247-4C40-9D20-6792BAFB81B6}" type="parTrans" cxnId="{710D467B-9792-44A1-BF27-89CBACB02FBB}">
      <dgm:prSet/>
      <dgm:spPr/>
      <dgm:t>
        <a:bodyPr/>
        <a:lstStyle/>
        <a:p>
          <a:endParaRPr lang="en-US" sz="1800" b="1">
            <a:latin typeface="Arial" panose="020B0604020202020204" pitchFamily="34" charset="0"/>
            <a:cs typeface="Arial" panose="020B0604020202020204" pitchFamily="34" charset="0"/>
          </a:endParaRPr>
        </a:p>
      </dgm:t>
    </dgm:pt>
    <dgm:pt modelId="{9391A692-17B6-4FD9-8880-FA5C30934917}" type="sibTrans" cxnId="{710D467B-9792-44A1-BF27-89CBACB02FBB}">
      <dgm:prSet/>
      <dgm:spPr/>
      <dgm:t>
        <a:bodyPr/>
        <a:lstStyle/>
        <a:p>
          <a:endParaRPr lang="en-US" sz="1800" b="1">
            <a:latin typeface="Arial" panose="020B0604020202020204" pitchFamily="34" charset="0"/>
            <a:cs typeface="Arial" panose="020B0604020202020204" pitchFamily="34" charset="0"/>
          </a:endParaRPr>
        </a:p>
      </dgm:t>
    </dgm:pt>
    <dgm:pt modelId="{4E111426-DF09-4960-B54D-11A29106A386}">
      <dgm:prSet phldrT="[Text]" custT="1"/>
      <dgm:spPr>
        <a:solidFill>
          <a:srgbClr val="3665FA"/>
        </a:solidFill>
        <a:ln w="28575">
          <a:solidFill>
            <a:srgbClr val="04289A"/>
          </a:solidFill>
        </a:ln>
      </dgm:spPr>
      <dgm:t>
        <a:bodyPr/>
        <a:lstStyle/>
        <a:p>
          <a:r>
            <a:rPr lang="en-US" sz="2000" b="1">
              <a:latin typeface="+mn-lt"/>
              <a:cs typeface="Arial" panose="020B0604020202020204" pitchFamily="34" charset="0"/>
            </a:rPr>
            <a:t>synthesis</a:t>
          </a:r>
          <a:endParaRPr lang="en-US" sz="2000" b="1" dirty="0">
            <a:latin typeface="+mn-lt"/>
            <a:cs typeface="Arial" panose="020B0604020202020204" pitchFamily="34" charset="0"/>
          </a:endParaRPr>
        </a:p>
      </dgm:t>
    </dgm:pt>
    <dgm:pt modelId="{42C6D6EE-6A9D-4851-B9E7-5D45923C366C}" type="parTrans" cxnId="{B9535655-D870-4EF7-8258-17A476B939C5}">
      <dgm:prSet/>
      <dgm:spPr/>
      <dgm:t>
        <a:bodyPr/>
        <a:lstStyle/>
        <a:p>
          <a:endParaRPr lang="en-US" sz="1800" b="1">
            <a:latin typeface="Arial" panose="020B0604020202020204" pitchFamily="34" charset="0"/>
            <a:cs typeface="Arial" panose="020B0604020202020204" pitchFamily="34" charset="0"/>
          </a:endParaRPr>
        </a:p>
      </dgm:t>
    </dgm:pt>
    <dgm:pt modelId="{72C43D20-45D7-452B-B0A7-E6B0D27BA07A}" type="sibTrans" cxnId="{B9535655-D870-4EF7-8258-17A476B939C5}">
      <dgm:prSet/>
      <dgm:spPr/>
      <dgm:t>
        <a:bodyPr/>
        <a:lstStyle/>
        <a:p>
          <a:endParaRPr lang="en-US" sz="1800" b="1">
            <a:latin typeface="Arial" panose="020B0604020202020204" pitchFamily="34" charset="0"/>
            <a:cs typeface="Arial" panose="020B0604020202020204" pitchFamily="34" charset="0"/>
          </a:endParaRPr>
        </a:p>
      </dgm:t>
    </dgm:pt>
    <dgm:pt modelId="{96A251EB-1C18-47CC-96F7-954C6ADFEEF7}">
      <dgm:prSet phldrT="[Text]" custT="1"/>
      <dgm:spPr>
        <a:solidFill>
          <a:srgbClr val="3665FA"/>
        </a:solidFill>
        <a:ln w="28575">
          <a:solidFill>
            <a:srgbClr val="04289A"/>
          </a:solidFill>
        </a:ln>
      </dgm:spPr>
      <dgm:t>
        <a:bodyPr/>
        <a:lstStyle/>
        <a:p>
          <a:r>
            <a:rPr lang="en-US" sz="2000" b="1">
              <a:latin typeface="+mn-lt"/>
              <a:cs typeface="Arial" panose="020B0604020202020204" pitchFamily="34" charset="0"/>
            </a:rPr>
            <a:t>icc</a:t>
          </a:r>
          <a:endParaRPr lang="en-US" sz="2000" b="1" dirty="0">
            <a:latin typeface="+mn-lt"/>
            <a:cs typeface="Arial" panose="020B0604020202020204" pitchFamily="34" charset="0"/>
          </a:endParaRPr>
        </a:p>
      </dgm:t>
    </dgm:pt>
    <dgm:pt modelId="{BE09412B-6038-44CE-BADF-AA401117A6C0}" type="parTrans" cxnId="{EB1224B9-D7BA-4F0E-A20A-1E9A3DBDB039}">
      <dgm:prSet/>
      <dgm:spPr/>
      <dgm:t>
        <a:bodyPr/>
        <a:lstStyle/>
        <a:p>
          <a:endParaRPr lang="en-US" sz="1800" b="1">
            <a:latin typeface="Arial" panose="020B0604020202020204" pitchFamily="34" charset="0"/>
            <a:cs typeface="Arial" panose="020B0604020202020204" pitchFamily="34" charset="0"/>
          </a:endParaRPr>
        </a:p>
      </dgm:t>
    </dgm:pt>
    <dgm:pt modelId="{28F7DEE2-4E29-46D3-AF29-1A5D900C9B76}" type="sibTrans" cxnId="{EB1224B9-D7BA-4F0E-A20A-1E9A3DBDB039}">
      <dgm:prSet/>
      <dgm:spPr/>
      <dgm:t>
        <a:bodyPr/>
        <a:lstStyle/>
        <a:p>
          <a:endParaRPr lang="en-US" sz="1800" b="1">
            <a:latin typeface="Arial" panose="020B0604020202020204" pitchFamily="34" charset="0"/>
            <a:cs typeface="Arial" panose="020B0604020202020204" pitchFamily="34" charset="0"/>
          </a:endParaRPr>
        </a:p>
      </dgm:t>
    </dgm:pt>
    <dgm:pt modelId="{9B4C8234-E0D2-4DA2-8795-B56C3CDE0C29}">
      <dgm:prSet phldrT="[Text]" custT="1"/>
      <dgm:spPr>
        <a:solidFill>
          <a:srgbClr val="3665FA"/>
        </a:solidFill>
        <a:ln w="28575">
          <a:solidFill>
            <a:srgbClr val="04289A"/>
          </a:solidFill>
        </a:ln>
      </dgm:spPr>
      <dgm:t>
        <a:bodyPr/>
        <a:lstStyle/>
        <a:p>
          <a:r>
            <a:rPr lang="en-US" sz="2000" b="1" dirty="0">
              <a:latin typeface="Arial" panose="020B0604020202020204" pitchFamily="34" charset="0"/>
              <a:cs typeface="Arial" panose="020B0604020202020204" pitchFamily="34" charset="0"/>
            </a:rPr>
            <a:t>template</a:t>
          </a:r>
        </a:p>
      </dgm:t>
    </dgm:pt>
    <dgm:pt modelId="{27547DF3-2ABB-4DAC-8AE1-EB08ADF363B3}" type="parTrans" cxnId="{21695C91-8479-4042-B962-98368B88A8FA}">
      <dgm:prSet/>
      <dgm:spPr/>
      <dgm:t>
        <a:bodyPr/>
        <a:lstStyle/>
        <a:p>
          <a:endParaRPr lang="en-US" sz="1800" b="1">
            <a:latin typeface="Arial" panose="020B0604020202020204" pitchFamily="34" charset="0"/>
            <a:cs typeface="Arial" panose="020B0604020202020204" pitchFamily="34" charset="0"/>
          </a:endParaRPr>
        </a:p>
      </dgm:t>
    </dgm:pt>
    <dgm:pt modelId="{A4B28256-E0DA-4877-9ACB-DF4215B07231}" type="sibTrans" cxnId="{21695C91-8479-4042-B962-98368B88A8FA}">
      <dgm:prSet/>
      <dgm:spPr/>
      <dgm:t>
        <a:bodyPr/>
        <a:lstStyle/>
        <a:p>
          <a:endParaRPr lang="en-US" sz="1800" b="1">
            <a:latin typeface="Arial" panose="020B0604020202020204" pitchFamily="34" charset="0"/>
            <a:cs typeface="Arial" panose="020B0604020202020204" pitchFamily="34" charset="0"/>
          </a:endParaRPr>
        </a:p>
      </dgm:t>
    </dgm:pt>
    <dgm:pt modelId="{59228DF2-79F2-4F9D-8C9A-38C2322F6CFB}">
      <dgm:prSet custT="1"/>
      <dgm:spPr/>
      <dgm:t>
        <a:bodyPr/>
        <a:lstStyle/>
        <a:p>
          <a:r>
            <a:rPr lang="en-US" sz="2800"/>
            <a:t>syn</a:t>
          </a:r>
        </a:p>
      </dgm:t>
    </dgm:pt>
    <dgm:pt modelId="{0388D9BD-C7A0-4398-A704-7E6A7BD5EC60}" type="parTrans" cxnId="{DE128287-C0DE-41CE-9CE2-196B74036BC3}">
      <dgm:prSet/>
      <dgm:spPr/>
      <dgm:t>
        <a:bodyPr/>
        <a:lstStyle/>
        <a:p>
          <a:endParaRPr lang="en-US"/>
        </a:p>
      </dgm:t>
    </dgm:pt>
    <dgm:pt modelId="{ED41E58E-BBC3-4F6C-832F-DABF1CE7767D}" type="sibTrans" cxnId="{DE128287-C0DE-41CE-9CE2-196B74036BC3}">
      <dgm:prSet/>
      <dgm:spPr/>
      <dgm:t>
        <a:bodyPr/>
        <a:lstStyle/>
        <a:p>
          <a:endParaRPr lang="en-US"/>
        </a:p>
      </dgm:t>
    </dgm:pt>
    <dgm:pt modelId="{575B98E8-13CE-45E7-9C72-A45360E940DB}">
      <dgm:prSet custT="1"/>
      <dgm:spPr/>
      <dgm:t>
        <a:bodyPr/>
        <a:lstStyle/>
        <a:p>
          <a:r>
            <a:rPr lang="en-US" sz="2800"/>
            <a:t>icc</a:t>
          </a:r>
        </a:p>
      </dgm:t>
    </dgm:pt>
    <dgm:pt modelId="{617D59B8-6EF1-48F1-864D-FA4A01D9B6D3}" type="parTrans" cxnId="{ECCF360D-0471-4575-A982-8FC2E4588CF2}">
      <dgm:prSet/>
      <dgm:spPr/>
      <dgm:t>
        <a:bodyPr/>
        <a:lstStyle/>
        <a:p>
          <a:endParaRPr lang="en-US"/>
        </a:p>
      </dgm:t>
    </dgm:pt>
    <dgm:pt modelId="{001FDFE6-A95A-4988-ABB6-24866F2C975A}" type="sibTrans" cxnId="{ECCF360D-0471-4575-A982-8FC2E4588CF2}">
      <dgm:prSet/>
      <dgm:spPr/>
      <dgm:t>
        <a:bodyPr/>
        <a:lstStyle/>
        <a:p>
          <a:endParaRPr lang="en-US"/>
        </a:p>
      </dgm:t>
    </dgm:pt>
    <dgm:pt modelId="{34AABD91-2E01-4E9C-9713-AE40F8572587}">
      <dgm:prSet/>
      <dgm:spPr/>
      <dgm:t>
        <a:bodyPr/>
        <a:lstStyle/>
        <a:p>
          <a:r>
            <a:rPr lang="en-US"/>
            <a:t>outputs</a:t>
          </a:r>
        </a:p>
      </dgm:t>
    </dgm:pt>
    <dgm:pt modelId="{A929E64D-47BD-4E8C-8A63-C0F0D7E8BE19}" type="parTrans" cxnId="{0ECCFCA4-887B-4FC3-8967-2D53C05C9F73}">
      <dgm:prSet/>
      <dgm:spPr/>
      <dgm:t>
        <a:bodyPr/>
        <a:lstStyle/>
        <a:p>
          <a:endParaRPr lang="en-US"/>
        </a:p>
      </dgm:t>
    </dgm:pt>
    <dgm:pt modelId="{0735CD17-7054-4D33-B9C8-611A2CD9059A}" type="sibTrans" cxnId="{0ECCFCA4-887B-4FC3-8967-2D53C05C9F73}">
      <dgm:prSet/>
      <dgm:spPr/>
      <dgm:t>
        <a:bodyPr/>
        <a:lstStyle/>
        <a:p>
          <a:endParaRPr lang="en-US"/>
        </a:p>
      </dgm:t>
    </dgm:pt>
    <dgm:pt modelId="{FC7C1722-11EF-48C3-917B-D9D3883687BF}">
      <dgm:prSet/>
      <dgm:spPr/>
      <dgm:t>
        <a:bodyPr/>
        <a:lstStyle/>
        <a:p>
          <a:r>
            <a:rPr lang="en-US"/>
            <a:t>reports</a:t>
          </a:r>
        </a:p>
      </dgm:t>
    </dgm:pt>
    <dgm:pt modelId="{E061B4BF-B33A-405A-A10D-7B1B2578BAD8}" type="parTrans" cxnId="{055F491F-0566-4943-924D-323810054CE9}">
      <dgm:prSet/>
      <dgm:spPr/>
      <dgm:t>
        <a:bodyPr/>
        <a:lstStyle/>
        <a:p>
          <a:endParaRPr lang="en-US"/>
        </a:p>
      </dgm:t>
    </dgm:pt>
    <dgm:pt modelId="{440CDF30-ED4E-469D-9EE3-F4A5FD331334}" type="sibTrans" cxnId="{055F491F-0566-4943-924D-323810054CE9}">
      <dgm:prSet/>
      <dgm:spPr/>
      <dgm:t>
        <a:bodyPr/>
        <a:lstStyle/>
        <a:p>
          <a:endParaRPr lang="en-US"/>
        </a:p>
      </dgm:t>
    </dgm:pt>
    <dgm:pt modelId="{A715B4E6-FF2D-4AAA-8AF3-9B48ADDD1E22}">
      <dgm:prSet/>
      <dgm:spPr/>
      <dgm:t>
        <a:bodyPr/>
        <a:lstStyle/>
        <a:p>
          <a:r>
            <a:rPr lang="en-US"/>
            <a:t>logs</a:t>
          </a:r>
        </a:p>
      </dgm:t>
    </dgm:pt>
    <dgm:pt modelId="{93970FA5-5357-4E6D-89DC-4955612C8A8C}" type="sibTrans" cxnId="{1595248B-4CEB-4850-A821-91A7DEEC0416}">
      <dgm:prSet/>
      <dgm:spPr/>
      <dgm:t>
        <a:bodyPr/>
        <a:lstStyle/>
        <a:p>
          <a:endParaRPr lang="en-US"/>
        </a:p>
      </dgm:t>
    </dgm:pt>
    <dgm:pt modelId="{6C72BB88-781B-4BAC-9512-EFD802194E9A}" type="parTrans" cxnId="{1595248B-4CEB-4850-A821-91A7DEEC0416}">
      <dgm:prSet/>
      <dgm:spPr/>
      <dgm:t>
        <a:bodyPr/>
        <a:lstStyle/>
        <a:p>
          <a:endParaRPr lang="en-US"/>
        </a:p>
      </dgm:t>
    </dgm:pt>
    <dgm:pt modelId="{5DC4ABF1-C871-40A0-9BF6-0D5D1E3F25F7}">
      <dgm:prSet/>
      <dgm:spPr/>
      <dgm:t>
        <a:bodyPr/>
        <a:lstStyle/>
        <a:p>
          <a:r>
            <a:rPr lang="en-US"/>
            <a:t>script</a:t>
          </a:r>
        </a:p>
      </dgm:t>
    </dgm:pt>
    <dgm:pt modelId="{E8930002-BF8F-4D5E-8900-D4F567F80B28}" type="sibTrans" cxnId="{3B952CD5-9639-401A-B707-29CC57B8C1A5}">
      <dgm:prSet/>
      <dgm:spPr/>
      <dgm:t>
        <a:bodyPr/>
        <a:lstStyle/>
        <a:p>
          <a:endParaRPr lang="en-US"/>
        </a:p>
      </dgm:t>
    </dgm:pt>
    <dgm:pt modelId="{BAB4E47D-2B14-4AE6-AB3D-0B7C99EF0843}" type="parTrans" cxnId="{3B952CD5-9639-401A-B707-29CC57B8C1A5}">
      <dgm:prSet/>
      <dgm:spPr/>
      <dgm:t>
        <a:bodyPr/>
        <a:lstStyle/>
        <a:p>
          <a:endParaRPr lang="en-US"/>
        </a:p>
      </dgm:t>
    </dgm:pt>
    <dgm:pt modelId="{9D72F90C-9451-41B1-AAF2-47E8A6E8F078}">
      <dgm:prSet/>
      <dgm:spPr/>
      <dgm:t>
        <a:bodyPr/>
        <a:lstStyle/>
        <a:p>
          <a:r>
            <a:rPr lang="en-US"/>
            <a:t>outputs	</a:t>
          </a:r>
        </a:p>
      </dgm:t>
    </dgm:pt>
    <dgm:pt modelId="{7212FF31-FE80-4E33-9C19-3F866DF7B926}" type="parTrans" cxnId="{61BB93BC-678C-4151-BC0C-A74CB1E39346}">
      <dgm:prSet/>
      <dgm:spPr/>
      <dgm:t>
        <a:bodyPr/>
        <a:lstStyle/>
        <a:p>
          <a:endParaRPr lang="en-US"/>
        </a:p>
      </dgm:t>
    </dgm:pt>
    <dgm:pt modelId="{C7828721-6B30-46AB-9602-3EE563D53F46}" type="sibTrans" cxnId="{61BB93BC-678C-4151-BC0C-A74CB1E39346}">
      <dgm:prSet/>
      <dgm:spPr/>
      <dgm:t>
        <a:bodyPr/>
        <a:lstStyle/>
        <a:p>
          <a:endParaRPr lang="en-US"/>
        </a:p>
      </dgm:t>
    </dgm:pt>
    <dgm:pt modelId="{A74A1BD0-FC9B-43FB-A323-D48B99D05FF3}">
      <dgm:prSet/>
      <dgm:spPr/>
      <dgm:t>
        <a:bodyPr/>
        <a:lstStyle/>
        <a:p>
          <a:r>
            <a:rPr lang="en-US"/>
            <a:t>reports</a:t>
          </a:r>
        </a:p>
      </dgm:t>
    </dgm:pt>
    <dgm:pt modelId="{C057D29D-B1E0-443B-9A78-D6321FCF6A83}" type="parTrans" cxnId="{386E9840-7347-404F-A8E7-70F6CD2F1FBB}">
      <dgm:prSet/>
      <dgm:spPr/>
      <dgm:t>
        <a:bodyPr/>
        <a:lstStyle/>
        <a:p>
          <a:endParaRPr lang="en-US"/>
        </a:p>
      </dgm:t>
    </dgm:pt>
    <dgm:pt modelId="{CAB48FBC-AFA8-4C86-BCFC-4AE3B14C53E4}" type="sibTrans" cxnId="{386E9840-7347-404F-A8E7-70F6CD2F1FBB}">
      <dgm:prSet/>
      <dgm:spPr/>
      <dgm:t>
        <a:bodyPr/>
        <a:lstStyle/>
        <a:p>
          <a:endParaRPr lang="en-US"/>
        </a:p>
      </dgm:t>
    </dgm:pt>
    <dgm:pt modelId="{C96E3DC8-EBA3-4892-876A-DDD8B41D2986}">
      <dgm:prSet/>
      <dgm:spPr/>
      <dgm:t>
        <a:bodyPr/>
        <a:lstStyle/>
        <a:p>
          <a:r>
            <a:rPr lang="en-US"/>
            <a:t>logs</a:t>
          </a:r>
        </a:p>
      </dgm:t>
    </dgm:pt>
    <dgm:pt modelId="{1BC1C1AD-09BC-424E-B698-78435F2D03A1}" type="parTrans" cxnId="{9E8F78E5-02CC-4388-8DCA-804F987C4967}">
      <dgm:prSet/>
      <dgm:spPr/>
      <dgm:t>
        <a:bodyPr/>
        <a:lstStyle/>
        <a:p>
          <a:endParaRPr lang="en-US"/>
        </a:p>
      </dgm:t>
    </dgm:pt>
    <dgm:pt modelId="{E7CCABAB-0DDF-444A-9EC7-B6BEAE574587}" type="sibTrans" cxnId="{9E8F78E5-02CC-4388-8DCA-804F987C4967}">
      <dgm:prSet/>
      <dgm:spPr/>
      <dgm:t>
        <a:bodyPr/>
        <a:lstStyle/>
        <a:p>
          <a:endParaRPr lang="en-US"/>
        </a:p>
      </dgm:t>
    </dgm:pt>
    <dgm:pt modelId="{73EA468A-748E-4415-B4C0-0711B885CC76}">
      <dgm:prSet/>
      <dgm:spPr/>
      <dgm:t>
        <a:bodyPr/>
        <a:lstStyle/>
        <a:p>
          <a:r>
            <a:rPr lang="en-US"/>
            <a:t>script</a:t>
          </a:r>
        </a:p>
      </dgm:t>
    </dgm:pt>
    <dgm:pt modelId="{DA750BE6-7AA4-46E7-85F9-F6A189B10EFD}" type="parTrans" cxnId="{1587A860-68C7-4D0E-8A89-2AFEBBF616BE}">
      <dgm:prSet/>
      <dgm:spPr/>
      <dgm:t>
        <a:bodyPr/>
        <a:lstStyle/>
        <a:p>
          <a:endParaRPr lang="en-US"/>
        </a:p>
      </dgm:t>
    </dgm:pt>
    <dgm:pt modelId="{79E859D4-7FA8-4E34-B0D0-1BE241FFC476}" type="sibTrans" cxnId="{1587A860-68C7-4D0E-8A89-2AFEBBF616BE}">
      <dgm:prSet/>
      <dgm:spPr/>
      <dgm:t>
        <a:bodyPr/>
        <a:lstStyle/>
        <a:p>
          <a:endParaRPr lang="en-US"/>
        </a:p>
      </dgm:t>
    </dgm:pt>
    <dgm:pt modelId="{08F8941A-5779-4DC9-8BCF-2C27ECBFECDF}">
      <dgm:prSet/>
      <dgm:spPr/>
      <dgm:t>
        <a:bodyPr/>
        <a:lstStyle/>
        <a:p>
          <a:r>
            <a:rPr lang="en-US"/>
            <a:t>rtl</a:t>
          </a:r>
        </a:p>
      </dgm:t>
    </dgm:pt>
    <dgm:pt modelId="{CA6F5127-D37B-4166-A2D0-6933D1D2C704}" type="parTrans" cxnId="{2DD16A20-B36D-441F-B2EA-BF532E065355}">
      <dgm:prSet/>
      <dgm:spPr/>
      <dgm:t>
        <a:bodyPr/>
        <a:lstStyle/>
        <a:p>
          <a:endParaRPr lang="en-US"/>
        </a:p>
      </dgm:t>
    </dgm:pt>
    <dgm:pt modelId="{F29785FE-D1F4-4C25-B9FC-AF8D2790D85A}" type="sibTrans" cxnId="{2DD16A20-B36D-441F-B2EA-BF532E065355}">
      <dgm:prSet/>
      <dgm:spPr/>
      <dgm:t>
        <a:bodyPr/>
        <a:lstStyle/>
        <a:p>
          <a:endParaRPr lang="en-US"/>
        </a:p>
      </dgm:t>
    </dgm:pt>
    <dgm:pt modelId="{95B7ABC1-0919-484A-A5FA-1E6AE3B9170B}">
      <dgm:prSet/>
      <dgm:spPr/>
      <dgm:t>
        <a:bodyPr/>
        <a:lstStyle/>
        <a:p>
          <a:r>
            <a:rPr lang="en-US"/>
            <a:t>constrainst</a:t>
          </a:r>
        </a:p>
      </dgm:t>
    </dgm:pt>
    <dgm:pt modelId="{4CFA1799-A0C2-4808-984F-BB85DE5ACC01}" type="parTrans" cxnId="{55A3C6B2-5C73-42A0-9FDC-811F9DF049F4}">
      <dgm:prSet/>
      <dgm:spPr/>
      <dgm:t>
        <a:bodyPr/>
        <a:lstStyle/>
        <a:p>
          <a:endParaRPr lang="en-US"/>
        </a:p>
      </dgm:t>
    </dgm:pt>
    <dgm:pt modelId="{69DB3225-18CC-4A56-A405-96077D5C5FF0}" type="sibTrans" cxnId="{55A3C6B2-5C73-42A0-9FDC-811F9DF049F4}">
      <dgm:prSet/>
      <dgm:spPr/>
      <dgm:t>
        <a:bodyPr/>
        <a:lstStyle/>
        <a:p>
          <a:endParaRPr lang="en-US"/>
        </a:p>
      </dgm:t>
    </dgm:pt>
    <dgm:pt modelId="{8C995A3E-A4BF-4889-B86B-44B1089A5C5E}" type="pres">
      <dgm:prSet presAssocID="{0E955083-2936-49EC-B9AD-980B0384F61B}" presName="hierChild1" presStyleCnt="0">
        <dgm:presLayoutVars>
          <dgm:orgChart val="1"/>
          <dgm:chPref val="1"/>
          <dgm:dir/>
          <dgm:animOne val="branch"/>
          <dgm:animLvl val="lvl"/>
          <dgm:resizeHandles/>
        </dgm:presLayoutVars>
      </dgm:prSet>
      <dgm:spPr/>
    </dgm:pt>
    <dgm:pt modelId="{66E4170E-7476-45F2-B569-8125F41FC2A8}" type="pres">
      <dgm:prSet presAssocID="{3924E6F4-EA01-4E24-999B-995CBF26FC02}" presName="hierRoot1" presStyleCnt="0">
        <dgm:presLayoutVars>
          <dgm:hierBranch val="init"/>
        </dgm:presLayoutVars>
      </dgm:prSet>
      <dgm:spPr/>
    </dgm:pt>
    <dgm:pt modelId="{D6F6D110-B009-440D-A21D-BB5FB1114244}" type="pres">
      <dgm:prSet presAssocID="{3924E6F4-EA01-4E24-999B-995CBF26FC02}" presName="rootComposite1" presStyleCnt="0"/>
      <dgm:spPr/>
    </dgm:pt>
    <dgm:pt modelId="{16982AA3-4D58-4E68-BE04-1BC42F7C0B35}" type="pres">
      <dgm:prSet presAssocID="{3924E6F4-EA01-4E24-999B-995CBF26FC02}" presName="rootText1" presStyleLbl="node0" presStyleIdx="0" presStyleCnt="1" custScaleX="115339" custScaleY="60457">
        <dgm:presLayoutVars>
          <dgm:chPref val="3"/>
        </dgm:presLayoutVars>
      </dgm:prSet>
      <dgm:spPr/>
    </dgm:pt>
    <dgm:pt modelId="{801D7F1D-4F79-4E1D-A36D-9D36C7C4F079}" type="pres">
      <dgm:prSet presAssocID="{3924E6F4-EA01-4E24-999B-995CBF26FC02}" presName="rootConnector1" presStyleLbl="node1" presStyleIdx="0" presStyleCnt="0"/>
      <dgm:spPr/>
    </dgm:pt>
    <dgm:pt modelId="{FC0C93FD-55D0-4B02-AF4F-F7ED5FEDDC74}" type="pres">
      <dgm:prSet presAssocID="{3924E6F4-EA01-4E24-999B-995CBF26FC02}" presName="hierChild2" presStyleCnt="0"/>
      <dgm:spPr/>
    </dgm:pt>
    <dgm:pt modelId="{87AB47E8-250A-4969-99EA-6B735F02DED7}" type="pres">
      <dgm:prSet presAssocID="{47FD79E5-B247-4C40-9D20-6792BAFB81B6}" presName="Name37" presStyleLbl="parChTrans1D2" presStyleIdx="0" presStyleCnt="4"/>
      <dgm:spPr/>
    </dgm:pt>
    <dgm:pt modelId="{99F1E6FF-2F2B-4724-A1F0-1B2186B29786}" type="pres">
      <dgm:prSet presAssocID="{1155B463-CBB6-4018-BAE5-7A15CFD88B43}" presName="hierRoot2" presStyleCnt="0">
        <dgm:presLayoutVars>
          <dgm:hierBranch val="init"/>
        </dgm:presLayoutVars>
      </dgm:prSet>
      <dgm:spPr/>
    </dgm:pt>
    <dgm:pt modelId="{097CDA19-6BD2-430A-8657-3406A290A5BF}" type="pres">
      <dgm:prSet presAssocID="{1155B463-CBB6-4018-BAE5-7A15CFD88B43}" presName="rootComposite" presStyleCnt="0"/>
      <dgm:spPr/>
    </dgm:pt>
    <dgm:pt modelId="{E9C33B96-657A-458B-8E5A-EA72A5C1D446}" type="pres">
      <dgm:prSet presAssocID="{1155B463-CBB6-4018-BAE5-7A15CFD88B43}" presName="rootText" presStyleLbl="node2" presStyleIdx="0" presStyleCnt="4" custScaleY="60457">
        <dgm:presLayoutVars>
          <dgm:chPref val="3"/>
        </dgm:presLayoutVars>
      </dgm:prSet>
      <dgm:spPr/>
    </dgm:pt>
    <dgm:pt modelId="{8344C54B-F12E-45F1-A9FE-83880AAEF51D}" type="pres">
      <dgm:prSet presAssocID="{1155B463-CBB6-4018-BAE5-7A15CFD88B43}" presName="rootConnector" presStyleLbl="node2" presStyleIdx="0" presStyleCnt="4"/>
      <dgm:spPr/>
    </dgm:pt>
    <dgm:pt modelId="{FADE08FC-7F80-412E-86A2-2DFC5AD8CE43}" type="pres">
      <dgm:prSet presAssocID="{1155B463-CBB6-4018-BAE5-7A15CFD88B43}" presName="hierChild4" presStyleCnt="0"/>
      <dgm:spPr/>
    </dgm:pt>
    <dgm:pt modelId="{7EF1D51F-C99A-4CC6-B779-590D9EB8140E}" type="pres">
      <dgm:prSet presAssocID="{CA6F5127-D37B-4166-A2D0-6933D1D2C704}" presName="Name37" presStyleLbl="parChTrans1D3" presStyleIdx="0" presStyleCnt="12"/>
      <dgm:spPr/>
    </dgm:pt>
    <dgm:pt modelId="{9806DDBA-345F-4D31-9C5F-7361A4FBB229}" type="pres">
      <dgm:prSet presAssocID="{08F8941A-5779-4DC9-8BCF-2C27ECBFECDF}" presName="hierRoot2" presStyleCnt="0">
        <dgm:presLayoutVars>
          <dgm:hierBranch val="init"/>
        </dgm:presLayoutVars>
      </dgm:prSet>
      <dgm:spPr/>
    </dgm:pt>
    <dgm:pt modelId="{DC9546B5-B7AB-4A8C-884F-8FE4D8FF5C7D}" type="pres">
      <dgm:prSet presAssocID="{08F8941A-5779-4DC9-8BCF-2C27ECBFECDF}" presName="rootComposite" presStyleCnt="0"/>
      <dgm:spPr/>
    </dgm:pt>
    <dgm:pt modelId="{D84D411E-279F-4F35-A4AF-79493A325C98}" type="pres">
      <dgm:prSet presAssocID="{08F8941A-5779-4DC9-8BCF-2C27ECBFECDF}" presName="rootText" presStyleLbl="node3" presStyleIdx="0" presStyleCnt="12" custScaleY="58732">
        <dgm:presLayoutVars>
          <dgm:chPref val="3"/>
        </dgm:presLayoutVars>
      </dgm:prSet>
      <dgm:spPr/>
    </dgm:pt>
    <dgm:pt modelId="{F626002A-40BA-42FD-9FE0-ECD294E87263}" type="pres">
      <dgm:prSet presAssocID="{08F8941A-5779-4DC9-8BCF-2C27ECBFECDF}" presName="rootConnector" presStyleLbl="node3" presStyleIdx="0" presStyleCnt="12"/>
      <dgm:spPr/>
    </dgm:pt>
    <dgm:pt modelId="{7270DE90-228B-4F93-B92D-04E1FC0497E2}" type="pres">
      <dgm:prSet presAssocID="{08F8941A-5779-4DC9-8BCF-2C27ECBFECDF}" presName="hierChild4" presStyleCnt="0"/>
      <dgm:spPr/>
    </dgm:pt>
    <dgm:pt modelId="{30D603FD-F3D7-4A62-AA7B-3F90D6C768C8}" type="pres">
      <dgm:prSet presAssocID="{08F8941A-5779-4DC9-8BCF-2C27ECBFECDF}" presName="hierChild5" presStyleCnt="0"/>
      <dgm:spPr/>
    </dgm:pt>
    <dgm:pt modelId="{80B2F00F-0892-4519-B401-9636B0F1C717}" type="pres">
      <dgm:prSet presAssocID="{4CFA1799-A0C2-4808-984F-BB85DE5ACC01}" presName="Name37" presStyleLbl="parChTrans1D3" presStyleIdx="1" presStyleCnt="12"/>
      <dgm:spPr/>
    </dgm:pt>
    <dgm:pt modelId="{BBE24483-CF51-4A6E-AFF3-90F9E6181F57}" type="pres">
      <dgm:prSet presAssocID="{95B7ABC1-0919-484A-A5FA-1E6AE3B9170B}" presName="hierRoot2" presStyleCnt="0">
        <dgm:presLayoutVars>
          <dgm:hierBranch val="init"/>
        </dgm:presLayoutVars>
      </dgm:prSet>
      <dgm:spPr/>
    </dgm:pt>
    <dgm:pt modelId="{53D74EBB-0BE5-4F4C-AF62-329389C94EB0}" type="pres">
      <dgm:prSet presAssocID="{95B7ABC1-0919-484A-A5FA-1E6AE3B9170B}" presName="rootComposite" presStyleCnt="0"/>
      <dgm:spPr/>
    </dgm:pt>
    <dgm:pt modelId="{D40469F1-C3F3-4FF5-9CD7-6F0A9BCEF6EA}" type="pres">
      <dgm:prSet presAssocID="{95B7ABC1-0919-484A-A5FA-1E6AE3B9170B}" presName="rootText" presStyleLbl="node3" presStyleIdx="1" presStyleCnt="12" custScaleY="58732">
        <dgm:presLayoutVars>
          <dgm:chPref val="3"/>
        </dgm:presLayoutVars>
      </dgm:prSet>
      <dgm:spPr/>
    </dgm:pt>
    <dgm:pt modelId="{CAA8F6E0-E40D-4799-8CE1-2BAA329EEFED}" type="pres">
      <dgm:prSet presAssocID="{95B7ABC1-0919-484A-A5FA-1E6AE3B9170B}" presName="rootConnector" presStyleLbl="node3" presStyleIdx="1" presStyleCnt="12"/>
      <dgm:spPr/>
    </dgm:pt>
    <dgm:pt modelId="{AE63099B-E5C7-4F11-9CDF-1243AD835BF7}" type="pres">
      <dgm:prSet presAssocID="{95B7ABC1-0919-484A-A5FA-1E6AE3B9170B}" presName="hierChild4" presStyleCnt="0"/>
      <dgm:spPr/>
    </dgm:pt>
    <dgm:pt modelId="{A1257241-966F-45E3-979B-673CD5379890}" type="pres">
      <dgm:prSet presAssocID="{95B7ABC1-0919-484A-A5FA-1E6AE3B9170B}" presName="hierChild5" presStyleCnt="0"/>
      <dgm:spPr/>
    </dgm:pt>
    <dgm:pt modelId="{13130D1E-1187-407D-B017-01EB8D8021A2}" type="pres">
      <dgm:prSet presAssocID="{1155B463-CBB6-4018-BAE5-7A15CFD88B43}" presName="hierChild5" presStyleCnt="0"/>
      <dgm:spPr/>
    </dgm:pt>
    <dgm:pt modelId="{FBE23938-A693-4B96-A343-EBC7B02EA94E}" type="pres">
      <dgm:prSet presAssocID="{42C6D6EE-6A9D-4851-B9E7-5D45923C366C}" presName="Name37" presStyleLbl="parChTrans1D2" presStyleIdx="1" presStyleCnt="4"/>
      <dgm:spPr/>
    </dgm:pt>
    <dgm:pt modelId="{133B49CE-F1F0-43F2-84F1-F3974BE1B88F}" type="pres">
      <dgm:prSet presAssocID="{4E111426-DF09-4960-B54D-11A29106A386}" presName="hierRoot2" presStyleCnt="0">
        <dgm:presLayoutVars>
          <dgm:hierBranch val="init"/>
        </dgm:presLayoutVars>
      </dgm:prSet>
      <dgm:spPr/>
    </dgm:pt>
    <dgm:pt modelId="{AF91A93B-2E9E-4A2F-880C-2883E89E9242}" type="pres">
      <dgm:prSet presAssocID="{4E111426-DF09-4960-B54D-11A29106A386}" presName="rootComposite" presStyleCnt="0"/>
      <dgm:spPr/>
    </dgm:pt>
    <dgm:pt modelId="{1F567028-7C62-4377-BFD6-FD79A74EE0DF}" type="pres">
      <dgm:prSet presAssocID="{4E111426-DF09-4960-B54D-11A29106A386}" presName="rootText" presStyleLbl="node2" presStyleIdx="1" presStyleCnt="4" custScaleY="60765">
        <dgm:presLayoutVars>
          <dgm:chPref val="3"/>
        </dgm:presLayoutVars>
      </dgm:prSet>
      <dgm:spPr/>
    </dgm:pt>
    <dgm:pt modelId="{192EE32E-D3B5-4B2E-B0A9-0B0D1BC23EDF}" type="pres">
      <dgm:prSet presAssocID="{4E111426-DF09-4960-B54D-11A29106A386}" presName="rootConnector" presStyleLbl="node2" presStyleIdx="1" presStyleCnt="4"/>
      <dgm:spPr/>
    </dgm:pt>
    <dgm:pt modelId="{7B9E7AFB-97D2-4F7B-9A8A-E5EF73BA54E0}" type="pres">
      <dgm:prSet presAssocID="{4E111426-DF09-4960-B54D-11A29106A386}" presName="hierChild4" presStyleCnt="0"/>
      <dgm:spPr/>
    </dgm:pt>
    <dgm:pt modelId="{A413B38D-855D-4054-8165-CFC4A556BF6B}" type="pres">
      <dgm:prSet presAssocID="{A929E64D-47BD-4E8C-8A63-C0F0D7E8BE19}" presName="Name37" presStyleLbl="parChTrans1D3" presStyleIdx="2" presStyleCnt="12"/>
      <dgm:spPr/>
    </dgm:pt>
    <dgm:pt modelId="{CE6587DB-4789-4F99-A757-B61894612D11}" type="pres">
      <dgm:prSet presAssocID="{34AABD91-2E01-4E9C-9713-AE40F8572587}" presName="hierRoot2" presStyleCnt="0">
        <dgm:presLayoutVars>
          <dgm:hierBranch val="init"/>
        </dgm:presLayoutVars>
      </dgm:prSet>
      <dgm:spPr/>
    </dgm:pt>
    <dgm:pt modelId="{2F1223EE-5A03-4466-9B9A-B08791FE2029}" type="pres">
      <dgm:prSet presAssocID="{34AABD91-2E01-4E9C-9713-AE40F8572587}" presName="rootComposite" presStyleCnt="0"/>
      <dgm:spPr/>
    </dgm:pt>
    <dgm:pt modelId="{2D61B8A0-50DF-47EE-88B5-19A3F30FD7A0}" type="pres">
      <dgm:prSet presAssocID="{34AABD91-2E01-4E9C-9713-AE40F8572587}" presName="rootText" presStyleLbl="node3" presStyleIdx="2" presStyleCnt="12" custScaleY="60052">
        <dgm:presLayoutVars>
          <dgm:chPref val="3"/>
        </dgm:presLayoutVars>
      </dgm:prSet>
      <dgm:spPr/>
    </dgm:pt>
    <dgm:pt modelId="{C4A2C657-4CE0-4D85-BB39-938ED20FAA54}" type="pres">
      <dgm:prSet presAssocID="{34AABD91-2E01-4E9C-9713-AE40F8572587}" presName="rootConnector" presStyleLbl="node3" presStyleIdx="2" presStyleCnt="12"/>
      <dgm:spPr/>
    </dgm:pt>
    <dgm:pt modelId="{0DC1CA36-71C1-47F9-A8DD-3D79F04F8CD4}" type="pres">
      <dgm:prSet presAssocID="{34AABD91-2E01-4E9C-9713-AE40F8572587}" presName="hierChild4" presStyleCnt="0"/>
      <dgm:spPr/>
    </dgm:pt>
    <dgm:pt modelId="{C60115B6-3635-4F6A-9409-FA3B7AC5325E}" type="pres">
      <dgm:prSet presAssocID="{34AABD91-2E01-4E9C-9713-AE40F8572587}" presName="hierChild5" presStyleCnt="0"/>
      <dgm:spPr/>
    </dgm:pt>
    <dgm:pt modelId="{76E79F54-1B3B-4A65-A422-D685A820F854}" type="pres">
      <dgm:prSet presAssocID="{E061B4BF-B33A-405A-A10D-7B1B2578BAD8}" presName="Name37" presStyleLbl="parChTrans1D3" presStyleIdx="3" presStyleCnt="12"/>
      <dgm:spPr/>
    </dgm:pt>
    <dgm:pt modelId="{9FE852BA-9B12-45EC-A556-7E39EBB13B7B}" type="pres">
      <dgm:prSet presAssocID="{FC7C1722-11EF-48C3-917B-D9D3883687BF}" presName="hierRoot2" presStyleCnt="0">
        <dgm:presLayoutVars>
          <dgm:hierBranch val="init"/>
        </dgm:presLayoutVars>
      </dgm:prSet>
      <dgm:spPr/>
    </dgm:pt>
    <dgm:pt modelId="{CDBBE858-001F-4EBC-A5A0-B02F4D3C77F9}" type="pres">
      <dgm:prSet presAssocID="{FC7C1722-11EF-48C3-917B-D9D3883687BF}" presName="rootComposite" presStyleCnt="0"/>
      <dgm:spPr/>
    </dgm:pt>
    <dgm:pt modelId="{775B3901-1B52-4352-BA21-FC1F8F2EE8E3}" type="pres">
      <dgm:prSet presAssocID="{FC7C1722-11EF-48C3-917B-D9D3883687BF}" presName="rootText" presStyleLbl="node3" presStyleIdx="3" presStyleCnt="12" custScaleY="60052">
        <dgm:presLayoutVars>
          <dgm:chPref val="3"/>
        </dgm:presLayoutVars>
      </dgm:prSet>
      <dgm:spPr/>
    </dgm:pt>
    <dgm:pt modelId="{F21B9259-09D6-4147-B4B2-7AB8B40EC454}" type="pres">
      <dgm:prSet presAssocID="{FC7C1722-11EF-48C3-917B-D9D3883687BF}" presName="rootConnector" presStyleLbl="node3" presStyleIdx="3" presStyleCnt="12"/>
      <dgm:spPr/>
    </dgm:pt>
    <dgm:pt modelId="{E0DD1522-2B1D-4A7C-A14A-F5AFDBCCADCF}" type="pres">
      <dgm:prSet presAssocID="{FC7C1722-11EF-48C3-917B-D9D3883687BF}" presName="hierChild4" presStyleCnt="0"/>
      <dgm:spPr/>
    </dgm:pt>
    <dgm:pt modelId="{4EAA4D98-13C0-46B2-88F3-6F835168CF65}" type="pres">
      <dgm:prSet presAssocID="{FC7C1722-11EF-48C3-917B-D9D3883687BF}" presName="hierChild5" presStyleCnt="0"/>
      <dgm:spPr/>
    </dgm:pt>
    <dgm:pt modelId="{80D2BF3F-2AFA-4C78-855E-C47ADF6B3D75}" type="pres">
      <dgm:prSet presAssocID="{6C72BB88-781B-4BAC-9512-EFD802194E9A}" presName="Name37" presStyleLbl="parChTrans1D3" presStyleIdx="4" presStyleCnt="12"/>
      <dgm:spPr/>
    </dgm:pt>
    <dgm:pt modelId="{70B186DB-F344-4B18-BC01-2CE717DB311A}" type="pres">
      <dgm:prSet presAssocID="{A715B4E6-FF2D-4AAA-8AF3-9B48ADDD1E22}" presName="hierRoot2" presStyleCnt="0">
        <dgm:presLayoutVars>
          <dgm:hierBranch val="init"/>
        </dgm:presLayoutVars>
      </dgm:prSet>
      <dgm:spPr/>
    </dgm:pt>
    <dgm:pt modelId="{67373C4A-0412-4612-B114-D0C4FBB77B22}" type="pres">
      <dgm:prSet presAssocID="{A715B4E6-FF2D-4AAA-8AF3-9B48ADDD1E22}" presName="rootComposite" presStyleCnt="0"/>
      <dgm:spPr/>
    </dgm:pt>
    <dgm:pt modelId="{E5D296FA-5037-442B-8732-29E03482A29C}" type="pres">
      <dgm:prSet presAssocID="{A715B4E6-FF2D-4AAA-8AF3-9B48ADDD1E22}" presName="rootText" presStyleLbl="node3" presStyleIdx="4" presStyleCnt="12" custScaleY="60052">
        <dgm:presLayoutVars>
          <dgm:chPref val="3"/>
        </dgm:presLayoutVars>
      </dgm:prSet>
      <dgm:spPr/>
    </dgm:pt>
    <dgm:pt modelId="{038FF933-BB72-4E18-9DCF-E6BA771A76D4}" type="pres">
      <dgm:prSet presAssocID="{A715B4E6-FF2D-4AAA-8AF3-9B48ADDD1E22}" presName="rootConnector" presStyleLbl="node3" presStyleIdx="4" presStyleCnt="12"/>
      <dgm:spPr/>
    </dgm:pt>
    <dgm:pt modelId="{FDA774E8-3C49-472F-BEB2-396B86AD022F}" type="pres">
      <dgm:prSet presAssocID="{A715B4E6-FF2D-4AAA-8AF3-9B48ADDD1E22}" presName="hierChild4" presStyleCnt="0"/>
      <dgm:spPr/>
    </dgm:pt>
    <dgm:pt modelId="{7BBEE1BE-2A73-461D-82DD-9B23297F5432}" type="pres">
      <dgm:prSet presAssocID="{A715B4E6-FF2D-4AAA-8AF3-9B48ADDD1E22}" presName="hierChild5" presStyleCnt="0"/>
      <dgm:spPr/>
    </dgm:pt>
    <dgm:pt modelId="{F3895B1F-A1DB-4542-AE47-BB4C735786FC}" type="pres">
      <dgm:prSet presAssocID="{BAB4E47D-2B14-4AE6-AB3D-0B7C99EF0843}" presName="Name37" presStyleLbl="parChTrans1D3" presStyleIdx="5" presStyleCnt="12"/>
      <dgm:spPr/>
    </dgm:pt>
    <dgm:pt modelId="{DDFD8BF1-BDDD-438A-B4EB-4E2F546E84F7}" type="pres">
      <dgm:prSet presAssocID="{5DC4ABF1-C871-40A0-9BF6-0D5D1E3F25F7}" presName="hierRoot2" presStyleCnt="0">
        <dgm:presLayoutVars>
          <dgm:hierBranch val="init"/>
        </dgm:presLayoutVars>
      </dgm:prSet>
      <dgm:spPr/>
    </dgm:pt>
    <dgm:pt modelId="{B2EFCAD0-B3AB-4C67-8583-629F3A8FAC7F}" type="pres">
      <dgm:prSet presAssocID="{5DC4ABF1-C871-40A0-9BF6-0D5D1E3F25F7}" presName="rootComposite" presStyleCnt="0"/>
      <dgm:spPr/>
    </dgm:pt>
    <dgm:pt modelId="{17336B6D-EF1D-454C-BC6E-F8BC8F905843}" type="pres">
      <dgm:prSet presAssocID="{5DC4ABF1-C871-40A0-9BF6-0D5D1E3F25F7}" presName="rootText" presStyleLbl="node3" presStyleIdx="5" presStyleCnt="12" custScaleY="60254" custLinFactNeighborX="-1111" custLinFactNeighborY="-11675">
        <dgm:presLayoutVars>
          <dgm:chPref val="3"/>
        </dgm:presLayoutVars>
      </dgm:prSet>
      <dgm:spPr/>
    </dgm:pt>
    <dgm:pt modelId="{12D2786B-7701-4AC9-A611-A7F567A0829C}" type="pres">
      <dgm:prSet presAssocID="{5DC4ABF1-C871-40A0-9BF6-0D5D1E3F25F7}" presName="rootConnector" presStyleLbl="node3" presStyleIdx="5" presStyleCnt="12"/>
      <dgm:spPr/>
    </dgm:pt>
    <dgm:pt modelId="{C6CCDA78-1041-4C87-8D38-2D596C8EC6D6}" type="pres">
      <dgm:prSet presAssocID="{5DC4ABF1-C871-40A0-9BF6-0D5D1E3F25F7}" presName="hierChild4" presStyleCnt="0"/>
      <dgm:spPr/>
    </dgm:pt>
    <dgm:pt modelId="{5D6D58DF-0E2B-4690-A769-410F91EA02FC}" type="pres">
      <dgm:prSet presAssocID="{5DC4ABF1-C871-40A0-9BF6-0D5D1E3F25F7}" presName="hierChild5" presStyleCnt="0"/>
      <dgm:spPr/>
    </dgm:pt>
    <dgm:pt modelId="{7CC54276-1886-400E-BF52-4D64E0BE8129}" type="pres">
      <dgm:prSet presAssocID="{4E111426-DF09-4960-B54D-11A29106A386}" presName="hierChild5" presStyleCnt="0"/>
      <dgm:spPr/>
    </dgm:pt>
    <dgm:pt modelId="{98FF5452-703F-4145-998E-D610F1972153}" type="pres">
      <dgm:prSet presAssocID="{BE09412B-6038-44CE-BADF-AA401117A6C0}" presName="Name37" presStyleLbl="parChTrans1D2" presStyleIdx="2" presStyleCnt="4"/>
      <dgm:spPr/>
    </dgm:pt>
    <dgm:pt modelId="{A3F278D9-D899-4ED9-A67C-66C846199D91}" type="pres">
      <dgm:prSet presAssocID="{96A251EB-1C18-47CC-96F7-954C6ADFEEF7}" presName="hierRoot2" presStyleCnt="0">
        <dgm:presLayoutVars>
          <dgm:hierBranch val="init"/>
        </dgm:presLayoutVars>
      </dgm:prSet>
      <dgm:spPr/>
    </dgm:pt>
    <dgm:pt modelId="{3F484687-8939-4202-AFA3-501061460197}" type="pres">
      <dgm:prSet presAssocID="{96A251EB-1C18-47CC-96F7-954C6ADFEEF7}" presName="rootComposite" presStyleCnt="0"/>
      <dgm:spPr/>
    </dgm:pt>
    <dgm:pt modelId="{E4A2089D-2842-468C-ABDD-09F51D0F1908}" type="pres">
      <dgm:prSet presAssocID="{96A251EB-1C18-47CC-96F7-954C6ADFEEF7}" presName="rootText" presStyleLbl="node2" presStyleIdx="2" presStyleCnt="4" custScaleY="61180">
        <dgm:presLayoutVars>
          <dgm:chPref val="3"/>
        </dgm:presLayoutVars>
      </dgm:prSet>
      <dgm:spPr/>
    </dgm:pt>
    <dgm:pt modelId="{D2F8F97B-6651-4CE4-8808-89C19E47B947}" type="pres">
      <dgm:prSet presAssocID="{96A251EB-1C18-47CC-96F7-954C6ADFEEF7}" presName="rootConnector" presStyleLbl="node2" presStyleIdx="2" presStyleCnt="4"/>
      <dgm:spPr/>
    </dgm:pt>
    <dgm:pt modelId="{1F763A7B-868A-47EF-86BD-F3141845D805}" type="pres">
      <dgm:prSet presAssocID="{96A251EB-1C18-47CC-96F7-954C6ADFEEF7}" presName="hierChild4" presStyleCnt="0"/>
      <dgm:spPr/>
    </dgm:pt>
    <dgm:pt modelId="{4F2D55BE-EB6B-48B0-88F2-906B444B8127}" type="pres">
      <dgm:prSet presAssocID="{7212FF31-FE80-4E33-9C19-3F866DF7B926}" presName="Name37" presStyleLbl="parChTrans1D3" presStyleIdx="6" presStyleCnt="12"/>
      <dgm:spPr/>
    </dgm:pt>
    <dgm:pt modelId="{B7186723-C148-41FB-B8D7-023C3F7284AA}" type="pres">
      <dgm:prSet presAssocID="{9D72F90C-9451-41B1-AAF2-47E8A6E8F078}" presName="hierRoot2" presStyleCnt="0">
        <dgm:presLayoutVars>
          <dgm:hierBranch val="init"/>
        </dgm:presLayoutVars>
      </dgm:prSet>
      <dgm:spPr/>
    </dgm:pt>
    <dgm:pt modelId="{43D4535D-4BA1-47FB-9E3F-69C27F9FA60E}" type="pres">
      <dgm:prSet presAssocID="{9D72F90C-9451-41B1-AAF2-47E8A6E8F078}" presName="rootComposite" presStyleCnt="0"/>
      <dgm:spPr/>
    </dgm:pt>
    <dgm:pt modelId="{80A78CD0-F010-448C-8CE4-D00614FEFCE7}" type="pres">
      <dgm:prSet presAssocID="{9D72F90C-9451-41B1-AAF2-47E8A6E8F078}" presName="rootText" presStyleLbl="node3" presStyleIdx="6" presStyleCnt="12" custScaleY="58869">
        <dgm:presLayoutVars>
          <dgm:chPref val="3"/>
        </dgm:presLayoutVars>
      </dgm:prSet>
      <dgm:spPr/>
    </dgm:pt>
    <dgm:pt modelId="{338D8460-E21E-4327-9E97-11F47B44E952}" type="pres">
      <dgm:prSet presAssocID="{9D72F90C-9451-41B1-AAF2-47E8A6E8F078}" presName="rootConnector" presStyleLbl="node3" presStyleIdx="6" presStyleCnt="12"/>
      <dgm:spPr/>
    </dgm:pt>
    <dgm:pt modelId="{D4730D4C-8DB5-4E67-90D2-5A1611630806}" type="pres">
      <dgm:prSet presAssocID="{9D72F90C-9451-41B1-AAF2-47E8A6E8F078}" presName="hierChild4" presStyleCnt="0"/>
      <dgm:spPr/>
    </dgm:pt>
    <dgm:pt modelId="{7EFE4E3D-D3A7-4318-8510-B0B279364240}" type="pres">
      <dgm:prSet presAssocID="{9D72F90C-9451-41B1-AAF2-47E8A6E8F078}" presName="hierChild5" presStyleCnt="0"/>
      <dgm:spPr/>
    </dgm:pt>
    <dgm:pt modelId="{8A6A90CD-B468-4F4B-9857-FB4D5B37ED5E}" type="pres">
      <dgm:prSet presAssocID="{C057D29D-B1E0-443B-9A78-D6321FCF6A83}" presName="Name37" presStyleLbl="parChTrans1D3" presStyleIdx="7" presStyleCnt="12"/>
      <dgm:spPr/>
    </dgm:pt>
    <dgm:pt modelId="{6ECE2D31-107C-4B6F-AA56-72073B5FAC82}" type="pres">
      <dgm:prSet presAssocID="{A74A1BD0-FC9B-43FB-A323-D48B99D05FF3}" presName="hierRoot2" presStyleCnt="0">
        <dgm:presLayoutVars>
          <dgm:hierBranch val="init"/>
        </dgm:presLayoutVars>
      </dgm:prSet>
      <dgm:spPr/>
    </dgm:pt>
    <dgm:pt modelId="{CCD0A1F5-629B-46A6-8898-177C60F783EB}" type="pres">
      <dgm:prSet presAssocID="{A74A1BD0-FC9B-43FB-A323-D48B99D05FF3}" presName="rootComposite" presStyleCnt="0"/>
      <dgm:spPr/>
    </dgm:pt>
    <dgm:pt modelId="{BE16BF24-8C5C-4590-A356-EE15FA5F4F94}" type="pres">
      <dgm:prSet presAssocID="{A74A1BD0-FC9B-43FB-A323-D48B99D05FF3}" presName="rootText" presStyleLbl="node3" presStyleIdx="7" presStyleCnt="12" custScaleY="59956">
        <dgm:presLayoutVars>
          <dgm:chPref val="3"/>
        </dgm:presLayoutVars>
      </dgm:prSet>
      <dgm:spPr/>
    </dgm:pt>
    <dgm:pt modelId="{7FB9C8DD-66EC-4849-9885-00B09B21F79E}" type="pres">
      <dgm:prSet presAssocID="{A74A1BD0-FC9B-43FB-A323-D48B99D05FF3}" presName="rootConnector" presStyleLbl="node3" presStyleIdx="7" presStyleCnt="12"/>
      <dgm:spPr/>
    </dgm:pt>
    <dgm:pt modelId="{8A8211EC-267B-4F7A-A2CE-5F7E35D04E60}" type="pres">
      <dgm:prSet presAssocID="{A74A1BD0-FC9B-43FB-A323-D48B99D05FF3}" presName="hierChild4" presStyleCnt="0"/>
      <dgm:spPr/>
    </dgm:pt>
    <dgm:pt modelId="{725B9280-EEFC-409B-B22A-AD30B9DB7AFA}" type="pres">
      <dgm:prSet presAssocID="{A74A1BD0-FC9B-43FB-A323-D48B99D05FF3}" presName="hierChild5" presStyleCnt="0"/>
      <dgm:spPr/>
    </dgm:pt>
    <dgm:pt modelId="{31870103-5A40-42BD-A000-CFE53661F6A2}" type="pres">
      <dgm:prSet presAssocID="{1BC1C1AD-09BC-424E-B698-78435F2D03A1}" presName="Name37" presStyleLbl="parChTrans1D3" presStyleIdx="8" presStyleCnt="12"/>
      <dgm:spPr/>
    </dgm:pt>
    <dgm:pt modelId="{2B6124E7-786A-48DA-BCBE-A2C10FD2684D}" type="pres">
      <dgm:prSet presAssocID="{C96E3DC8-EBA3-4892-876A-DDD8B41D2986}" presName="hierRoot2" presStyleCnt="0">
        <dgm:presLayoutVars>
          <dgm:hierBranch val="init"/>
        </dgm:presLayoutVars>
      </dgm:prSet>
      <dgm:spPr/>
    </dgm:pt>
    <dgm:pt modelId="{17687C3D-B0DB-4EA4-A5B4-838F87F12C1C}" type="pres">
      <dgm:prSet presAssocID="{C96E3DC8-EBA3-4892-876A-DDD8B41D2986}" presName="rootComposite" presStyleCnt="0"/>
      <dgm:spPr/>
    </dgm:pt>
    <dgm:pt modelId="{7F6C3244-149D-4C19-9888-3CF4C74112E1}" type="pres">
      <dgm:prSet presAssocID="{C96E3DC8-EBA3-4892-876A-DDD8B41D2986}" presName="rootText" presStyleLbl="node3" presStyleIdx="8" presStyleCnt="12" custScaleY="59952">
        <dgm:presLayoutVars>
          <dgm:chPref val="3"/>
        </dgm:presLayoutVars>
      </dgm:prSet>
      <dgm:spPr/>
    </dgm:pt>
    <dgm:pt modelId="{7B337514-A65A-4AAF-BCF6-8BF115A05A74}" type="pres">
      <dgm:prSet presAssocID="{C96E3DC8-EBA3-4892-876A-DDD8B41D2986}" presName="rootConnector" presStyleLbl="node3" presStyleIdx="8" presStyleCnt="12"/>
      <dgm:spPr/>
    </dgm:pt>
    <dgm:pt modelId="{95A3E68F-CF51-4943-87F3-CC520FD1D67C}" type="pres">
      <dgm:prSet presAssocID="{C96E3DC8-EBA3-4892-876A-DDD8B41D2986}" presName="hierChild4" presStyleCnt="0"/>
      <dgm:spPr/>
    </dgm:pt>
    <dgm:pt modelId="{55637B28-23A5-4B41-A460-1E06389B434D}" type="pres">
      <dgm:prSet presAssocID="{C96E3DC8-EBA3-4892-876A-DDD8B41D2986}" presName="hierChild5" presStyleCnt="0"/>
      <dgm:spPr/>
    </dgm:pt>
    <dgm:pt modelId="{8EB59685-EA12-4AF1-964A-E068107DA950}" type="pres">
      <dgm:prSet presAssocID="{DA750BE6-7AA4-46E7-85F9-F6A189B10EFD}" presName="Name37" presStyleLbl="parChTrans1D3" presStyleIdx="9" presStyleCnt="12"/>
      <dgm:spPr/>
    </dgm:pt>
    <dgm:pt modelId="{CE2D571E-07FD-40CF-8325-7D3D41F84C54}" type="pres">
      <dgm:prSet presAssocID="{73EA468A-748E-4415-B4C0-0711B885CC76}" presName="hierRoot2" presStyleCnt="0">
        <dgm:presLayoutVars>
          <dgm:hierBranch val="init"/>
        </dgm:presLayoutVars>
      </dgm:prSet>
      <dgm:spPr/>
    </dgm:pt>
    <dgm:pt modelId="{1A8AEFD8-B3C7-4A20-B89D-C50069052F7D}" type="pres">
      <dgm:prSet presAssocID="{73EA468A-748E-4415-B4C0-0711B885CC76}" presName="rootComposite" presStyleCnt="0"/>
      <dgm:spPr/>
    </dgm:pt>
    <dgm:pt modelId="{354D731C-D72C-494A-BB65-61551713B9AB}" type="pres">
      <dgm:prSet presAssocID="{73EA468A-748E-4415-B4C0-0711B885CC76}" presName="rootText" presStyleLbl="node3" presStyleIdx="9" presStyleCnt="12" custScaleY="60356" custLinFactNeighborX="1244" custLinFactNeighborY="-13362">
        <dgm:presLayoutVars>
          <dgm:chPref val="3"/>
        </dgm:presLayoutVars>
      </dgm:prSet>
      <dgm:spPr/>
    </dgm:pt>
    <dgm:pt modelId="{6D6BD919-6C40-4116-865F-2FED631D24C9}" type="pres">
      <dgm:prSet presAssocID="{73EA468A-748E-4415-B4C0-0711B885CC76}" presName="rootConnector" presStyleLbl="node3" presStyleIdx="9" presStyleCnt="12"/>
      <dgm:spPr/>
    </dgm:pt>
    <dgm:pt modelId="{41207CB4-E091-4784-AAC9-AFE0ED90757C}" type="pres">
      <dgm:prSet presAssocID="{73EA468A-748E-4415-B4C0-0711B885CC76}" presName="hierChild4" presStyleCnt="0"/>
      <dgm:spPr/>
    </dgm:pt>
    <dgm:pt modelId="{BF88862E-15FC-4691-8402-BFE5DE96CBA0}" type="pres">
      <dgm:prSet presAssocID="{73EA468A-748E-4415-B4C0-0711B885CC76}" presName="hierChild5" presStyleCnt="0"/>
      <dgm:spPr/>
    </dgm:pt>
    <dgm:pt modelId="{749AC0C3-FA1E-45CD-9B43-50C0D9CBA4F2}" type="pres">
      <dgm:prSet presAssocID="{96A251EB-1C18-47CC-96F7-954C6ADFEEF7}" presName="hierChild5" presStyleCnt="0"/>
      <dgm:spPr/>
    </dgm:pt>
    <dgm:pt modelId="{CAF78C8B-F18B-41F0-88C6-94E4C6D6FE6C}" type="pres">
      <dgm:prSet presAssocID="{27547DF3-2ABB-4DAC-8AE1-EB08ADF363B3}" presName="Name37" presStyleLbl="parChTrans1D2" presStyleIdx="3" presStyleCnt="4"/>
      <dgm:spPr/>
    </dgm:pt>
    <dgm:pt modelId="{7D79AEB0-38B9-4F27-A3D4-E0ADB025075D}" type="pres">
      <dgm:prSet presAssocID="{9B4C8234-E0D2-4DA2-8795-B56C3CDE0C29}" presName="hierRoot2" presStyleCnt="0">
        <dgm:presLayoutVars>
          <dgm:hierBranch val="init"/>
        </dgm:presLayoutVars>
      </dgm:prSet>
      <dgm:spPr/>
    </dgm:pt>
    <dgm:pt modelId="{F9FD096A-424D-43D8-B34E-40E96E5F0307}" type="pres">
      <dgm:prSet presAssocID="{9B4C8234-E0D2-4DA2-8795-B56C3CDE0C29}" presName="rootComposite" presStyleCnt="0"/>
      <dgm:spPr/>
    </dgm:pt>
    <dgm:pt modelId="{F02A348E-2EAA-4F9E-94CE-BD4E85F7F79B}" type="pres">
      <dgm:prSet presAssocID="{9B4C8234-E0D2-4DA2-8795-B56C3CDE0C29}" presName="rootText" presStyleLbl="node2" presStyleIdx="3" presStyleCnt="4" custScaleY="61180">
        <dgm:presLayoutVars>
          <dgm:chPref val="3"/>
        </dgm:presLayoutVars>
      </dgm:prSet>
      <dgm:spPr/>
    </dgm:pt>
    <dgm:pt modelId="{ADFF138F-D7CA-4230-9EEA-9F2FA935C563}" type="pres">
      <dgm:prSet presAssocID="{9B4C8234-E0D2-4DA2-8795-B56C3CDE0C29}" presName="rootConnector" presStyleLbl="node2" presStyleIdx="3" presStyleCnt="4"/>
      <dgm:spPr/>
    </dgm:pt>
    <dgm:pt modelId="{0BBB3ADE-4539-4A04-B2A8-4FC9AE6B75A1}" type="pres">
      <dgm:prSet presAssocID="{9B4C8234-E0D2-4DA2-8795-B56C3CDE0C29}" presName="hierChild4" presStyleCnt="0"/>
      <dgm:spPr/>
    </dgm:pt>
    <dgm:pt modelId="{57BF5FD1-020D-431D-98AB-37EAA6EBF512}" type="pres">
      <dgm:prSet presAssocID="{0388D9BD-C7A0-4398-A704-7E6A7BD5EC60}" presName="Name37" presStyleLbl="parChTrans1D3" presStyleIdx="10" presStyleCnt="12"/>
      <dgm:spPr/>
    </dgm:pt>
    <dgm:pt modelId="{17FF75CC-C45A-4187-A787-400AA9033BC2}" type="pres">
      <dgm:prSet presAssocID="{59228DF2-79F2-4F9D-8C9A-38C2322F6CFB}" presName="hierRoot2" presStyleCnt="0">
        <dgm:presLayoutVars>
          <dgm:hierBranch val="init"/>
        </dgm:presLayoutVars>
      </dgm:prSet>
      <dgm:spPr/>
    </dgm:pt>
    <dgm:pt modelId="{E4410EE6-EFA1-41FB-BFDC-9694896A68DC}" type="pres">
      <dgm:prSet presAssocID="{59228DF2-79F2-4F9D-8C9A-38C2322F6CFB}" presName="rootComposite" presStyleCnt="0"/>
      <dgm:spPr/>
    </dgm:pt>
    <dgm:pt modelId="{C6F7E6D4-8690-4A94-9D42-95BAC4BCCE6D}" type="pres">
      <dgm:prSet presAssocID="{59228DF2-79F2-4F9D-8C9A-38C2322F6CFB}" presName="rootText" presStyleLbl="node3" presStyleIdx="10" presStyleCnt="12" custScaleY="60457">
        <dgm:presLayoutVars>
          <dgm:chPref val="3"/>
        </dgm:presLayoutVars>
      </dgm:prSet>
      <dgm:spPr/>
    </dgm:pt>
    <dgm:pt modelId="{1D850C17-DD35-443F-9A60-D5C0A0220D61}" type="pres">
      <dgm:prSet presAssocID="{59228DF2-79F2-4F9D-8C9A-38C2322F6CFB}" presName="rootConnector" presStyleLbl="node3" presStyleIdx="10" presStyleCnt="12"/>
      <dgm:spPr/>
    </dgm:pt>
    <dgm:pt modelId="{4663645E-85E5-480F-932F-4E521E8D2924}" type="pres">
      <dgm:prSet presAssocID="{59228DF2-79F2-4F9D-8C9A-38C2322F6CFB}" presName="hierChild4" presStyleCnt="0"/>
      <dgm:spPr/>
    </dgm:pt>
    <dgm:pt modelId="{257FF3D0-D499-43E7-BD89-83B4E4DD2859}" type="pres">
      <dgm:prSet presAssocID="{59228DF2-79F2-4F9D-8C9A-38C2322F6CFB}" presName="hierChild5" presStyleCnt="0"/>
      <dgm:spPr/>
    </dgm:pt>
    <dgm:pt modelId="{2B5FA33F-E466-4226-A878-AD66F5DEBE55}" type="pres">
      <dgm:prSet presAssocID="{617D59B8-6EF1-48F1-864D-FA4A01D9B6D3}" presName="Name37" presStyleLbl="parChTrans1D3" presStyleIdx="11" presStyleCnt="12"/>
      <dgm:spPr/>
    </dgm:pt>
    <dgm:pt modelId="{25F69467-63B2-4BE5-9DC9-472BB954EB28}" type="pres">
      <dgm:prSet presAssocID="{575B98E8-13CE-45E7-9C72-A45360E940DB}" presName="hierRoot2" presStyleCnt="0">
        <dgm:presLayoutVars>
          <dgm:hierBranch val="init"/>
        </dgm:presLayoutVars>
      </dgm:prSet>
      <dgm:spPr/>
    </dgm:pt>
    <dgm:pt modelId="{F6FEEA81-63F2-4BF1-B51B-1C0B5F84EF70}" type="pres">
      <dgm:prSet presAssocID="{575B98E8-13CE-45E7-9C72-A45360E940DB}" presName="rootComposite" presStyleCnt="0"/>
      <dgm:spPr/>
    </dgm:pt>
    <dgm:pt modelId="{B9D1F025-57F1-4A68-89D9-BC4C9AB0D921}" type="pres">
      <dgm:prSet presAssocID="{575B98E8-13CE-45E7-9C72-A45360E940DB}" presName="rootText" presStyleLbl="node3" presStyleIdx="11" presStyleCnt="12" custScaleY="60457">
        <dgm:presLayoutVars>
          <dgm:chPref val="3"/>
        </dgm:presLayoutVars>
      </dgm:prSet>
      <dgm:spPr/>
    </dgm:pt>
    <dgm:pt modelId="{638D7017-7705-4ABC-8387-EF14460D9057}" type="pres">
      <dgm:prSet presAssocID="{575B98E8-13CE-45E7-9C72-A45360E940DB}" presName="rootConnector" presStyleLbl="node3" presStyleIdx="11" presStyleCnt="12"/>
      <dgm:spPr/>
    </dgm:pt>
    <dgm:pt modelId="{5035546A-DCD8-4F56-9021-1157B3A4F25A}" type="pres">
      <dgm:prSet presAssocID="{575B98E8-13CE-45E7-9C72-A45360E940DB}" presName="hierChild4" presStyleCnt="0"/>
      <dgm:spPr/>
    </dgm:pt>
    <dgm:pt modelId="{2801408E-F078-4EF2-9B7C-34D2C121FB77}" type="pres">
      <dgm:prSet presAssocID="{575B98E8-13CE-45E7-9C72-A45360E940DB}" presName="hierChild5" presStyleCnt="0"/>
      <dgm:spPr/>
    </dgm:pt>
    <dgm:pt modelId="{61DB381C-BB62-43B8-9B60-4DA699C5B234}" type="pres">
      <dgm:prSet presAssocID="{9B4C8234-E0D2-4DA2-8795-B56C3CDE0C29}" presName="hierChild5" presStyleCnt="0"/>
      <dgm:spPr/>
    </dgm:pt>
    <dgm:pt modelId="{90194F29-71BE-423C-B3EC-0E072B9DBF67}" type="pres">
      <dgm:prSet presAssocID="{3924E6F4-EA01-4E24-999B-995CBF26FC02}" presName="hierChild3" presStyleCnt="0"/>
      <dgm:spPr/>
    </dgm:pt>
  </dgm:ptLst>
  <dgm:cxnLst>
    <dgm:cxn modelId="{EAC95207-7DB2-4999-B541-AB7A2F9161E2}" type="presOf" srcId="{C96E3DC8-EBA3-4892-876A-DDD8B41D2986}" destId="{7F6C3244-149D-4C19-9888-3CF4C74112E1}" srcOrd="0" destOrd="0" presId="urn:microsoft.com/office/officeart/2005/8/layout/orgChart1"/>
    <dgm:cxn modelId="{11975F09-5EF8-40E1-AAAD-353C4B8882EA}" type="presOf" srcId="{4E111426-DF09-4960-B54D-11A29106A386}" destId="{1F567028-7C62-4377-BFD6-FD79A74EE0DF}" srcOrd="0" destOrd="0" presId="urn:microsoft.com/office/officeart/2005/8/layout/orgChart1"/>
    <dgm:cxn modelId="{DD7D9E09-CD95-4ECF-A943-0CBAB1F836ED}" type="presOf" srcId="{08F8941A-5779-4DC9-8BCF-2C27ECBFECDF}" destId="{F626002A-40BA-42FD-9FE0-ECD294E87263}" srcOrd="1" destOrd="0" presId="urn:microsoft.com/office/officeart/2005/8/layout/orgChart1"/>
    <dgm:cxn modelId="{ECCF360D-0471-4575-A982-8FC2E4588CF2}" srcId="{9B4C8234-E0D2-4DA2-8795-B56C3CDE0C29}" destId="{575B98E8-13CE-45E7-9C72-A45360E940DB}" srcOrd="1" destOrd="0" parTransId="{617D59B8-6EF1-48F1-864D-FA4A01D9B6D3}" sibTransId="{001FDFE6-A95A-4988-ABB6-24866F2C975A}"/>
    <dgm:cxn modelId="{4A505310-1B92-4815-8648-575AF1BBE8FD}" type="presOf" srcId="{9D72F90C-9451-41B1-AAF2-47E8A6E8F078}" destId="{338D8460-E21E-4327-9E97-11F47B44E952}" srcOrd="1" destOrd="0" presId="urn:microsoft.com/office/officeart/2005/8/layout/orgChart1"/>
    <dgm:cxn modelId="{399EA010-BC76-41A4-9D61-FBA6BF64473F}" type="presOf" srcId="{0E955083-2936-49EC-B9AD-980B0384F61B}" destId="{8C995A3E-A4BF-4889-B86B-44B1089A5C5E}" srcOrd="0" destOrd="0" presId="urn:microsoft.com/office/officeart/2005/8/layout/orgChart1"/>
    <dgm:cxn modelId="{04B9331B-43E8-4B60-94C1-BC2F8D8235A5}" type="presOf" srcId="{96A251EB-1C18-47CC-96F7-954C6ADFEEF7}" destId="{E4A2089D-2842-468C-ABDD-09F51D0F1908}" srcOrd="0" destOrd="0" presId="urn:microsoft.com/office/officeart/2005/8/layout/orgChart1"/>
    <dgm:cxn modelId="{780F811B-20A4-432D-8D01-18AF2DBDF1AC}" type="presOf" srcId="{1155B463-CBB6-4018-BAE5-7A15CFD88B43}" destId="{8344C54B-F12E-45F1-A9FE-83880AAEF51D}" srcOrd="1" destOrd="0" presId="urn:microsoft.com/office/officeart/2005/8/layout/orgChart1"/>
    <dgm:cxn modelId="{080AE81D-7FBE-4FEE-B5E6-FAF02D51986F}" type="presOf" srcId="{617D59B8-6EF1-48F1-864D-FA4A01D9B6D3}" destId="{2B5FA33F-E466-4226-A878-AD66F5DEBE55}" srcOrd="0" destOrd="0" presId="urn:microsoft.com/office/officeart/2005/8/layout/orgChart1"/>
    <dgm:cxn modelId="{055F491F-0566-4943-924D-323810054CE9}" srcId="{4E111426-DF09-4960-B54D-11A29106A386}" destId="{FC7C1722-11EF-48C3-917B-D9D3883687BF}" srcOrd="1" destOrd="0" parTransId="{E061B4BF-B33A-405A-A10D-7B1B2578BAD8}" sibTransId="{440CDF30-ED4E-469D-9EE3-F4A5FD331334}"/>
    <dgm:cxn modelId="{2DD16A20-B36D-441F-B2EA-BF532E065355}" srcId="{1155B463-CBB6-4018-BAE5-7A15CFD88B43}" destId="{08F8941A-5779-4DC9-8BCF-2C27ECBFECDF}" srcOrd="0" destOrd="0" parTransId="{CA6F5127-D37B-4166-A2D0-6933D1D2C704}" sibTransId="{F29785FE-D1F4-4C25-B9FC-AF8D2790D85A}"/>
    <dgm:cxn modelId="{FCA66F2A-BFC6-4D38-B74D-69AFBA34FA41}" type="presOf" srcId="{95B7ABC1-0919-484A-A5FA-1E6AE3B9170B}" destId="{D40469F1-C3F3-4FF5-9CD7-6F0A9BCEF6EA}" srcOrd="0" destOrd="0" presId="urn:microsoft.com/office/officeart/2005/8/layout/orgChart1"/>
    <dgm:cxn modelId="{529FED2D-B9B2-44E2-8F78-CC17317A30BD}" type="presOf" srcId="{4CFA1799-A0C2-4808-984F-BB85DE5ACC01}" destId="{80B2F00F-0892-4519-B401-9636B0F1C717}" srcOrd="0" destOrd="0" presId="urn:microsoft.com/office/officeart/2005/8/layout/orgChart1"/>
    <dgm:cxn modelId="{4E7BC130-E533-4B69-A377-0BF51A7B592E}" type="presOf" srcId="{575B98E8-13CE-45E7-9C72-A45360E940DB}" destId="{B9D1F025-57F1-4A68-89D9-BC4C9AB0D921}" srcOrd="0" destOrd="0" presId="urn:microsoft.com/office/officeart/2005/8/layout/orgChart1"/>
    <dgm:cxn modelId="{FF720D3F-DE49-4559-8936-EFE8586B968D}" type="presOf" srcId="{08F8941A-5779-4DC9-8BCF-2C27ECBFECDF}" destId="{D84D411E-279F-4F35-A4AF-79493A325C98}" srcOrd="0" destOrd="0" presId="urn:microsoft.com/office/officeart/2005/8/layout/orgChart1"/>
    <dgm:cxn modelId="{386E9840-7347-404F-A8E7-70F6CD2F1FBB}" srcId="{96A251EB-1C18-47CC-96F7-954C6ADFEEF7}" destId="{A74A1BD0-FC9B-43FB-A323-D48B99D05FF3}" srcOrd="1" destOrd="0" parTransId="{C057D29D-B1E0-443B-9A78-D6321FCF6A83}" sibTransId="{CAB48FBC-AFA8-4C86-BCFC-4AE3B14C53E4}"/>
    <dgm:cxn modelId="{18DDFC5C-551D-4249-8EA3-E3F7315A2771}" type="presOf" srcId="{59228DF2-79F2-4F9D-8C9A-38C2322F6CFB}" destId="{C6F7E6D4-8690-4A94-9D42-95BAC4BCCE6D}" srcOrd="0" destOrd="0" presId="urn:microsoft.com/office/officeart/2005/8/layout/orgChart1"/>
    <dgm:cxn modelId="{1587A860-68C7-4D0E-8A89-2AFEBBF616BE}" srcId="{96A251EB-1C18-47CC-96F7-954C6ADFEEF7}" destId="{73EA468A-748E-4415-B4C0-0711B885CC76}" srcOrd="3" destOrd="0" parTransId="{DA750BE6-7AA4-46E7-85F9-F6A189B10EFD}" sibTransId="{79E859D4-7FA8-4E34-B0D0-1BE241FFC476}"/>
    <dgm:cxn modelId="{7ADF8561-AAF8-466E-A601-AF0078222E48}" type="presOf" srcId="{C96E3DC8-EBA3-4892-876A-DDD8B41D2986}" destId="{7B337514-A65A-4AAF-BCF6-8BF115A05A74}" srcOrd="1" destOrd="0" presId="urn:microsoft.com/office/officeart/2005/8/layout/orgChart1"/>
    <dgm:cxn modelId="{D473E762-82EE-4C09-AD01-1826DE74FF6C}" type="presOf" srcId="{3924E6F4-EA01-4E24-999B-995CBF26FC02}" destId="{16982AA3-4D58-4E68-BE04-1BC42F7C0B35}" srcOrd="0" destOrd="0" presId="urn:microsoft.com/office/officeart/2005/8/layout/orgChart1"/>
    <dgm:cxn modelId="{7C7A7E70-6503-4606-BCA1-182A101F7887}" type="presOf" srcId="{BE09412B-6038-44CE-BADF-AA401117A6C0}" destId="{98FF5452-703F-4145-998E-D610F1972153}" srcOrd="0" destOrd="0" presId="urn:microsoft.com/office/officeart/2005/8/layout/orgChart1"/>
    <dgm:cxn modelId="{83DFFD74-3D0A-45E6-81BD-3577F168FA18}" type="presOf" srcId="{42C6D6EE-6A9D-4851-B9E7-5D45923C366C}" destId="{FBE23938-A693-4B96-A343-EBC7B02EA94E}" srcOrd="0" destOrd="0" presId="urn:microsoft.com/office/officeart/2005/8/layout/orgChart1"/>
    <dgm:cxn modelId="{47DF0C75-1084-45A7-AF09-6D3208F658F2}" type="presOf" srcId="{3924E6F4-EA01-4E24-999B-995CBF26FC02}" destId="{801D7F1D-4F79-4E1D-A36D-9D36C7C4F079}" srcOrd="1" destOrd="0" presId="urn:microsoft.com/office/officeart/2005/8/layout/orgChart1"/>
    <dgm:cxn modelId="{B9535655-D870-4EF7-8258-17A476B939C5}" srcId="{3924E6F4-EA01-4E24-999B-995CBF26FC02}" destId="{4E111426-DF09-4960-B54D-11A29106A386}" srcOrd="1" destOrd="0" parTransId="{42C6D6EE-6A9D-4851-B9E7-5D45923C366C}" sibTransId="{72C43D20-45D7-452B-B0A7-E6B0D27BA07A}"/>
    <dgm:cxn modelId="{DB215A56-03F3-4B82-BC28-4340225E2E47}" type="presOf" srcId="{A715B4E6-FF2D-4AAA-8AF3-9B48ADDD1E22}" destId="{038FF933-BB72-4E18-9DCF-E6BA771A76D4}" srcOrd="1" destOrd="0" presId="urn:microsoft.com/office/officeart/2005/8/layout/orgChart1"/>
    <dgm:cxn modelId="{710D467B-9792-44A1-BF27-89CBACB02FBB}" srcId="{3924E6F4-EA01-4E24-999B-995CBF26FC02}" destId="{1155B463-CBB6-4018-BAE5-7A15CFD88B43}" srcOrd="0" destOrd="0" parTransId="{47FD79E5-B247-4C40-9D20-6792BAFB81B6}" sibTransId="{9391A692-17B6-4FD9-8880-FA5C30934917}"/>
    <dgm:cxn modelId="{CBBAA07F-13D2-4998-917B-F57D7F786D0A}" type="presOf" srcId="{73EA468A-748E-4415-B4C0-0711B885CC76}" destId="{6D6BD919-6C40-4116-865F-2FED631D24C9}" srcOrd="1" destOrd="0" presId="urn:microsoft.com/office/officeart/2005/8/layout/orgChart1"/>
    <dgm:cxn modelId="{35AA2780-F677-4942-82F5-221AE03034B1}" type="presOf" srcId="{FC7C1722-11EF-48C3-917B-D9D3883687BF}" destId="{775B3901-1B52-4352-BA21-FC1F8F2EE8E3}" srcOrd="0" destOrd="0" presId="urn:microsoft.com/office/officeart/2005/8/layout/orgChart1"/>
    <dgm:cxn modelId="{214C9A81-9C5F-4407-9011-5A626DDE9CF5}" type="presOf" srcId="{73EA468A-748E-4415-B4C0-0711B885CC76}" destId="{354D731C-D72C-494A-BB65-61551713B9AB}" srcOrd="0" destOrd="0" presId="urn:microsoft.com/office/officeart/2005/8/layout/orgChart1"/>
    <dgm:cxn modelId="{0710B481-31DE-41A9-9DEE-B393D8494C33}" type="presOf" srcId="{34AABD91-2E01-4E9C-9713-AE40F8572587}" destId="{2D61B8A0-50DF-47EE-88B5-19A3F30FD7A0}" srcOrd="0" destOrd="0" presId="urn:microsoft.com/office/officeart/2005/8/layout/orgChart1"/>
    <dgm:cxn modelId="{C5500182-BE12-4362-8C61-D8DEF4B0D67F}" type="presOf" srcId="{575B98E8-13CE-45E7-9C72-A45360E940DB}" destId="{638D7017-7705-4ABC-8387-EF14460D9057}" srcOrd="1" destOrd="0" presId="urn:microsoft.com/office/officeart/2005/8/layout/orgChart1"/>
    <dgm:cxn modelId="{BDCD5084-8F69-4F13-A1C5-B52909B0FFD3}" type="presOf" srcId="{1BC1C1AD-09BC-424E-B698-78435F2D03A1}" destId="{31870103-5A40-42BD-A000-CFE53661F6A2}" srcOrd="0" destOrd="0" presId="urn:microsoft.com/office/officeart/2005/8/layout/orgChart1"/>
    <dgm:cxn modelId="{DE128287-C0DE-41CE-9CE2-196B74036BC3}" srcId="{9B4C8234-E0D2-4DA2-8795-B56C3CDE0C29}" destId="{59228DF2-79F2-4F9D-8C9A-38C2322F6CFB}" srcOrd="0" destOrd="0" parTransId="{0388D9BD-C7A0-4398-A704-7E6A7BD5EC60}" sibTransId="{ED41E58E-BBC3-4F6C-832F-DABF1CE7767D}"/>
    <dgm:cxn modelId="{1595248B-4CEB-4850-A821-91A7DEEC0416}" srcId="{4E111426-DF09-4960-B54D-11A29106A386}" destId="{A715B4E6-FF2D-4AAA-8AF3-9B48ADDD1E22}" srcOrd="2" destOrd="0" parTransId="{6C72BB88-781B-4BAC-9512-EFD802194E9A}" sibTransId="{93970FA5-5357-4E6D-89DC-4955612C8A8C}"/>
    <dgm:cxn modelId="{A741F78E-7C0C-4FE0-8F3D-4BE517440A3D}" type="presOf" srcId="{0388D9BD-C7A0-4398-A704-7E6A7BD5EC60}" destId="{57BF5FD1-020D-431D-98AB-37EAA6EBF512}" srcOrd="0" destOrd="0" presId="urn:microsoft.com/office/officeart/2005/8/layout/orgChart1"/>
    <dgm:cxn modelId="{6801658F-5A6E-43DB-9003-E03E9851BE09}" type="presOf" srcId="{9D72F90C-9451-41B1-AAF2-47E8A6E8F078}" destId="{80A78CD0-F010-448C-8CE4-D00614FEFCE7}" srcOrd="0" destOrd="0" presId="urn:microsoft.com/office/officeart/2005/8/layout/orgChart1"/>
    <dgm:cxn modelId="{DDF97490-B77E-425A-AF17-62473B84D193}" type="presOf" srcId="{47FD79E5-B247-4C40-9D20-6792BAFB81B6}" destId="{87AB47E8-250A-4969-99EA-6B735F02DED7}" srcOrd="0" destOrd="0" presId="urn:microsoft.com/office/officeart/2005/8/layout/orgChart1"/>
    <dgm:cxn modelId="{21695C91-8479-4042-B962-98368B88A8FA}" srcId="{3924E6F4-EA01-4E24-999B-995CBF26FC02}" destId="{9B4C8234-E0D2-4DA2-8795-B56C3CDE0C29}" srcOrd="3" destOrd="0" parTransId="{27547DF3-2ABB-4DAC-8AE1-EB08ADF363B3}" sibTransId="{A4B28256-E0DA-4877-9ACB-DF4215B07231}"/>
    <dgm:cxn modelId="{9EDA3F96-0ACA-424A-8B73-AEDCA29B75FD}" type="presOf" srcId="{9B4C8234-E0D2-4DA2-8795-B56C3CDE0C29}" destId="{F02A348E-2EAA-4F9E-94CE-BD4E85F7F79B}" srcOrd="0" destOrd="0" presId="urn:microsoft.com/office/officeart/2005/8/layout/orgChart1"/>
    <dgm:cxn modelId="{2E46C497-CB0C-4611-8188-B304D114D1FA}" type="presOf" srcId="{34AABD91-2E01-4E9C-9713-AE40F8572587}" destId="{C4A2C657-4CE0-4D85-BB39-938ED20FAA54}" srcOrd="1" destOrd="0" presId="urn:microsoft.com/office/officeart/2005/8/layout/orgChart1"/>
    <dgm:cxn modelId="{8957929E-3896-4FC8-9AC4-AFEA9DAD2363}" type="presOf" srcId="{4E111426-DF09-4960-B54D-11A29106A386}" destId="{192EE32E-D3B5-4B2E-B0A9-0B0D1BC23EDF}" srcOrd="1" destOrd="0" presId="urn:microsoft.com/office/officeart/2005/8/layout/orgChart1"/>
    <dgm:cxn modelId="{696F949F-C8B4-49C6-BCB4-FDBBE772F791}" type="presOf" srcId="{E061B4BF-B33A-405A-A10D-7B1B2578BAD8}" destId="{76E79F54-1B3B-4A65-A422-D685A820F854}" srcOrd="0" destOrd="0" presId="urn:microsoft.com/office/officeart/2005/8/layout/orgChart1"/>
    <dgm:cxn modelId="{C2262BA1-C4AD-4AB0-9014-B8953106CDA3}" srcId="{0E955083-2936-49EC-B9AD-980B0384F61B}" destId="{3924E6F4-EA01-4E24-999B-995CBF26FC02}" srcOrd="0" destOrd="0" parTransId="{AA58B961-F72F-4C75-9832-F558393C4956}" sibTransId="{0E4A50F7-F6EB-4042-8484-C9EC6EC54C4D}"/>
    <dgm:cxn modelId="{C670F8A4-AD6B-4448-9470-9F87290C54BD}" type="presOf" srcId="{6C72BB88-781B-4BAC-9512-EFD802194E9A}" destId="{80D2BF3F-2AFA-4C78-855E-C47ADF6B3D75}" srcOrd="0" destOrd="0" presId="urn:microsoft.com/office/officeart/2005/8/layout/orgChart1"/>
    <dgm:cxn modelId="{0ECCFCA4-887B-4FC3-8967-2D53C05C9F73}" srcId="{4E111426-DF09-4960-B54D-11A29106A386}" destId="{34AABD91-2E01-4E9C-9713-AE40F8572587}" srcOrd="0" destOrd="0" parTransId="{A929E64D-47BD-4E8C-8A63-C0F0D7E8BE19}" sibTransId="{0735CD17-7054-4D33-B9C8-611A2CD9059A}"/>
    <dgm:cxn modelId="{D44212A6-0CB7-4391-92C9-5A8DC08FF6A8}" type="presOf" srcId="{59228DF2-79F2-4F9D-8C9A-38C2322F6CFB}" destId="{1D850C17-DD35-443F-9A60-D5C0A0220D61}" srcOrd="1" destOrd="0" presId="urn:microsoft.com/office/officeart/2005/8/layout/orgChart1"/>
    <dgm:cxn modelId="{A6B426A7-4D40-4CF2-B59E-25A3D3EE3FE3}" type="presOf" srcId="{1155B463-CBB6-4018-BAE5-7A15CFD88B43}" destId="{E9C33B96-657A-458B-8E5A-EA72A5C1D446}" srcOrd="0" destOrd="0" presId="urn:microsoft.com/office/officeart/2005/8/layout/orgChart1"/>
    <dgm:cxn modelId="{35A639A8-4DA4-422E-922D-BED55B7D3229}" type="presOf" srcId="{C057D29D-B1E0-443B-9A78-D6321FCF6A83}" destId="{8A6A90CD-B468-4F4B-9857-FB4D5B37ED5E}" srcOrd="0" destOrd="0" presId="urn:microsoft.com/office/officeart/2005/8/layout/orgChart1"/>
    <dgm:cxn modelId="{BF45A5A8-2250-42AE-80AA-1176C7A422E1}" type="presOf" srcId="{A929E64D-47BD-4E8C-8A63-C0F0D7E8BE19}" destId="{A413B38D-855D-4054-8165-CFC4A556BF6B}" srcOrd="0" destOrd="0" presId="urn:microsoft.com/office/officeart/2005/8/layout/orgChart1"/>
    <dgm:cxn modelId="{72122DA9-2F22-4345-8852-9822E6FF7481}" type="presOf" srcId="{A74A1BD0-FC9B-43FB-A323-D48B99D05FF3}" destId="{BE16BF24-8C5C-4590-A356-EE15FA5F4F94}" srcOrd="0" destOrd="0" presId="urn:microsoft.com/office/officeart/2005/8/layout/orgChart1"/>
    <dgm:cxn modelId="{55A3C6B2-5C73-42A0-9FDC-811F9DF049F4}" srcId="{1155B463-CBB6-4018-BAE5-7A15CFD88B43}" destId="{95B7ABC1-0919-484A-A5FA-1E6AE3B9170B}" srcOrd="1" destOrd="0" parTransId="{4CFA1799-A0C2-4808-984F-BB85DE5ACC01}" sibTransId="{69DB3225-18CC-4A56-A405-96077D5C5FF0}"/>
    <dgm:cxn modelId="{83D312B8-1D0B-4DD2-9B86-53F36AAE2631}" type="presOf" srcId="{A715B4E6-FF2D-4AAA-8AF3-9B48ADDD1E22}" destId="{E5D296FA-5037-442B-8732-29E03482A29C}" srcOrd="0" destOrd="0" presId="urn:microsoft.com/office/officeart/2005/8/layout/orgChart1"/>
    <dgm:cxn modelId="{EB1224B9-D7BA-4F0E-A20A-1E9A3DBDB039}" srcId="{3924E6F4-EA01-4E24-999B-995CBF26FC02}" destId="{96A251EB-1C18-47CC-96F7-954C6ADFEEF7}" srcOrd="2" destOrd="0" parTransId="{BE09412B-6038-44CE-BADF-AA401117A6C0}" sibTransId="{28F7DEE2-4E29-46D3-AF29-1A5D900C9B76}"/>
    <dgm:cxn modelId="{962066BA-C785-4023-9373-C0729185B1BC}" type="presOf" srcId="{9B4C8234-E0D2-4DA2-8795-B56C3CDE0C29}" destId="{ADFF138F-D7CA-4230-9EEA-9F2FA935C563}" srcOrd="1" destOrd="0" presId="urn:microsoft.com/office/officeart/2005/8/layout/orgChart1"/>
    <dgm:cxn modelId="{61BB93BC-678C-4151-BC0C-A74CB1E39346}" srcId="{96A251EB-1C18-47CC-96F7-954C6ADFEEF7}" destId="{9D72F90C-9451-41B1-AAF2-47E8A6E8F078}" srcOrd="0" destOrd="0" parTransId="{7212FF31-FE80-4E33-9C19-3F866DF7B926}" sibTransId="{C7828721-6B30-46AB-9602-3EE563D53F46}"/>
    <dgm:cxn modelId="{BA0EF8BE-96AF-4DD4-A2FA-7A67150ABCFB}" type="presOf" srcId="{27547DF3-2ABB-4DAC-8AE1-EB08ADF363B3}" destId="{CAF78C8B-F18B-41F0-88C6-94E4C6D6FE6C}" srcOrd="0" destOrd="0" presId="urn:microsoft.com/office/officeart/2005/8/layout/orgChart1"/>
    <dgm:cxn modelId="{D326B1C1-B6E4-41D9-9C32-BEBB874FDB44}" type="presOf" srcId="{96A251EB-1C18-47CC-96F7-954C6ADFEEF7}" destId="{D2F8F97B-6651-4CE4-8808-89C19E47B947}" srcOrd="1" destOrd="0" presId="urn:microsoft.com/office/officeart/2005/8/layout/orgChart1"/>
    <dgm:cxn modelId="{A0FFDEC1-0999-4C3C-9923-6154C346B1A4}" type="presOf" srcId="{CA6F5127-D37B-4166-A2D0-6933D1D2C704}" destId="{7EF1D51F-C99A-4CC6-B779-590D9EB8140E}" srcOrd="0" destOrd="0" presId="urn:microsoft.com/office/officeart/2005/8/layout/orgChart1"/>
    <dgm:cxn modelId="{824471C3-0238-45A2-9744-F39ADB7C343B}" type="presOf" srcId="{A74A1BD0-FC9B-43FB-A323-D48B99D05FF3}" destId="{7FB9C8DD-66EC-4849-9885-00B09B21F79E}" srcOrd="1" destOrd="0" presId="urn:microsoft.com/office/officeart/2005/8/layout/orgChart1"/>
    <dgm:cxn modelId="{AE8E5CC8-D921-4BE3-A29A-1A44B2CBE626}" type="presOf" srcId="{7212FF31-FE80-4E33-9C19-3F866DF7B926}" destId="{4F2D55BE-EB6B-48B0-88F2-906B444B8127}" srcOrd="0" destOrd="0" presId="urn:microsoft.com/office/officeart/2005/8/layout/orgChart1"/>
    <dgm:cxn modelId="{5750C2D4-4D40-4455-B94A-6897A03DFD32}" type="presOf" srcId="{BAB4E47D-2B14-4AE6-AB3D-0B7C99EF0843}" destId="{F3895B1F-A1DB-4542-AE47-BB4C735786FC}" srcOrd="0" destOrd="0" presId="urn:microsoft.com/office/officeart/2005/8/layout/orgChart1"/>
    <dgm:cxn modelId="{3B952CD5-9639-401A-B707-29CC57B8C1A5}" srcId="{4E111426-DF09-4960-B54D-11A29106A386}" destId="{5DC4ABF1-C871-40A0-9BF6-0D5D1E3F25F7}" srcOrd="3" destOrd="0" parTransId="{BAB4E47D-2B14-4AE6-AB3D-0B7C99EF0843}" sibTransId="{E8930002-BF8F-4D5E-8900-D4F567F80B28}"/>
    <dgm:cxn modelId="{CA9BE9DC-E24C-4761-B750-AD793CBEFD2C}" type="presOf" srcId="{95B7ABC1-0919-484A-A5FA-1E6AE3B9170B}" destId="{CAA8F6E0-E40D-4799-8CE1-2BAA329EEFED}" srcOrd="1" destOrd="0" presId="urn:microsoft.com/office/officeart/2005/8/layout/orgChart1"/>
    <dgm:cxn modelId="{9E8F78E5-02CC-4388-8DCA-804F987C4967}" srcId="{96A251EB-1C18-47CC-96F7-954C6ADFEEF7}" destId="{C96E3DC8-EBA3-4892-876A-DDD8B41D2986}" srcOrd="2" destOrd="0" parTransId="{1BC1C1AD-09BC-424E-B698-78435F2D03A1}" sibTransId="{E7CCABAB-0DDF-444A-9EC7-B6BEAE574587}"/>
    <dgm:cxn modelId="{EE296FEA-6C62-4823-BC0C-5A27B2703532}" type="presOf" srcId="{DA750BE6-7AA4-46E7-85F9-F6A189B10EFD}" destId="{8EB59685-EA12-4AF1-964A-E068107DA950}" srcOrd="0" destOrd="0" presId="urn:microsoft.com/office/officeart/2005/8/layout/orgChart1"/>
    <dgm:cxn modelId="{B6D8A0EA-1E43-4132-8B2C-93D73CAA4DCB}" type="presOf" srcId="{5DC4ABF1-C871-40A0-9BF6-0D5D1E3F25F7}" destId="{12D2786B-7701-4AC9-A611-A7F567A0829C}" srcOrd="1" destOrd="0" presId="urn:microsoft.com/office/officeart/2005/8/layout/orgChart1"/>
    <dgm:cxn modelId="{3D5589F1-CF1A-4FC2-B100-9CC48EEDBA8E}" type="presOf" srcId="{5DC4ABF1-C871-40A0-9BF6-0D5D1E3F25F7}" destId="{17336B6D-EF1D-454C-BC6E-F8BC8F905843}" srcOrd="0" destOrd="0" presId="urn:microsoft.com/office/officeart/2005/8/layout/orgChart1"/>
    <dgm:cxn modelId="{C53A28FB-BF2C-45E8-8595-DD78AC094172}" type="presOf" srcId="{FC7C1722-11EF-48C3-917B-D9D3883687BF}" destId="{F21B9259-09D6-4147-B4B2-7AB8B40EC454}" srcOrd="1" destOrd="0" presId="urn:microsoft.com/office/officeart/2005/8/layout/orgChart1"/>
    <dgm:cxn modelId="{9C68DECD-A7D5-4B43-BD0A-5F89EA5702E6}" type="presParOf" srcId="{8C995A3E-A4BF-4889-B86B-44B1089A5C5E}" destId="{66E4170E-7476-45F2-B569-8125F41FC2A8}" srcOrd="0" destOrd="0" presId="urn:microsoft.com/office/officeart/2005/8/layout/orgChart1"/>
    <dgm:cxn modelId="{1A2D33D9-BB66-4C15-94BA-04F26704C9EE}" type="presParOf" srcId="{66E4170E-7476-45F2-B569-8125F41FC2A8}" destId="{D6F6D110-B009-440D-A21D-BB5FB1114244}" srcOrd="0" destOrd="0" presId="urn:microsoft.com/office/officeart/2005/8/layout/orgChart1"/>
    <dgm:cxn modelId="{59DC6775-1B0C-4F0A-8DDF-8997DC581350}" type="presParOf" srcId="{D6F6D110-B009-440D-A21D-BB5FB1114244}" destId="{16982AA3-4D58-4E68-BE04-1BC42F7C0B35}" srcOrd="0" destOrd="0" presId="urn:microsoft.com/office/officeart/2005/8/layout/orgChart1"/>
    <dgm:cxn modelId="{AA7418FC-3324-4C23-8BDB-45E588961CD1}" type="presParOf" srcId="{D6F6D110-B009-440D-A21D-BB5FB1114244}" destId="{801D7F1D-4F79-4E1D-A36D-9D36C7C4F079}" srcOrd="1" destOrd="0" presId="urn:microsoft.com/office/officeart/2005/8/layout/orgChart1"/>
    <dgm:cxn modelId="{428B6679-4FF0-4D30-BF5D-CB1A66BA57B0}" type="presParOf" srcId="{66E4170E-7476-45F2-B569-8125F41FC2A8}" destId="{FC0C93FD-55D0-4B02-AF4F-F7ED5FEDDC74}" srcOrd="1" destOrd="0" presId="urn:microsoft.com/office/officeart/2005/8/layout/orgChart1"/>
    <dgm:cxn modelId="{90B89937-782C-44EC-ABF6-261039FAD5CD}" type="presParOf" srcId="{FC0C93FD-55D0-4B02-AF4F-F7ED5FEDDC74}" destId="{87AB47E8-250A-4969-99EA-6B735F02DED7}" srcOrd="0" destOrd="0" presId="urn:microsoft.com/office/officeart/2005/8/layout/orgChart1"/>
    <dgm:cxn modelId="{659C4A25-EB8D-47FE-B69F-9E8C8840C076}" type="presParOf" srcId="{FC0C93FD-55D0-4B02-AF4F-F7ED5FEDDC74}" destId="{99F1E6FF-2F2B-4724-A1F0-1B2186B29786}" srcOrd="1" destOrd="0" presId="urn:microsoft.com/office/officeart/2005/8/layout/orgChart1"/>
    <dgm:cxn modelId="{73885BBB-A8B5-4435-9FBD-D98576C7654C}" type="presParOf" srcId="{99F1E6FF-2F2B-4724-A1F0-1B2186B29786}" destId="{097CDA19-6BD2-430A-8657-3406A290A5BF}" srcOrd="0" destOrd="0" presId="urn:microsoft.com/office/officeart/2005/8/layout/orgChart1"/>
    <dgm:cxn modelId="{D2A0AE02-1454-4469-82AF-348523D7966B}" type="presParOf" srcId="{097CDA19-6BD2-430A-8657-3406A290A5BF}" destId="{E9C33B96-657A-458B-8E5A-EA72A5C1D446}" srcOrd="0" destOrd="0" presId="urn:microsoft.com/office/officeart/2005/8/layout/orgChart1"/>
    <dgm:cxn modelId="{46A944BA-DA4C-4267-BAF1-6D31E3B1DCB2}" type="presParOf" srcId="{097CDA19-6BD2-430A-8657-3406A290A5BF}" destId="{8344C54B-F12E-45F1-A9FE-83880AAEF51D}" srcOrd="1" destOrd="0" presId="urn:microsoft.com/office/officeart/2005/8/layout/orgChart1"/>
    <dgm:cxn modelId="{C4FE42EA-84AB-4A99-A1E3-59E6939A262D}" type="presParOf" srcId="{99F1E6FF-2F2B-4724-A1F0-1B2186B29786}" destId="{FADE08FC-7F80-412E-86A2-2DFC5AD8CE43}" srcOrd="1" destOrd="0" presId="urn:microsoft.com/office/officeart/2005/8/layout/orgChart1"/>
    <dgm:cxn modelId="{255E5EF8-C42C-479E-8E23-46361C5A585B}" type="presParOf" srcId="{FADE08FC-7F80-412E-86A2-2DFC5AD8CE43}" destId="{7EF1D51F-C99A-4CC6-B779-590D9EB8140E}" srcOrd="0" destOrd="0" presId="urn:microsoft.com/office/officeart/2005/8/layout/orgChart1"/>
    <dgm:cxn modelId="{48EBC358-5F1C-437E-A159-A12B9C03BDB3}" type="presParOf" srcId="{FADE08FC-7F80-412E-86A2-2DFC5AD8CE43}" destId="{9806DDBA-345F-4D31-9C5F-7361A4FBB229}" srcOrd="1" destOrd="0" presId="urn:microsoft.com/office/officeart/2005/8/layout/orgChart1"/>
    <dgm:cxn modelId="{B6167CD6-F7ED-46C4-BAEB-2BC424C83880}" type="presParOf" srcId="{9806DDBA-345F-4D31-9C5F-7361A4FBB229}" destId="{DC9546B5-B7AB-4A8C-884F-8FE4D8FF5C7D}" srcOrd="0" destOrd="0" presId="urn:microsoft.com/office/officeart/2005/8/layout/orgChart1"/>
    <dgm:cxn modelId="{1763165E-594B-47B2-9AC6-F27F3249A367}" type="presParOf" srcId="{DC9546B5-B7AB-4A8C-884F-8FE4D8FF5C7D}" destId="{D84D411E-279F-4F35-A4AF-79493A325C98}" srcOrd="0" destOrd="0" presId="urn:microsoft.com/office/officeart/2005/8/layout/orgChart1"/>
    <dgm:cxn modelId="{20448CF2-CB99-4078-A1AE-8F21F2DAFB67}" type="presParOf" srcId="{DC9546B5-B7AB-4A8C-884F-8FE4D8FF5C7D}" destId="{F626002A-40BA-42FD-9FE0-ECD294E87263}" srcOrd="1" destOrd="0" presId="urn:microsoft.com/office/officeart/2005/8/layout/orgChart1"/>
    <dgm:cxn modelId="{4AD58F38-94A2-4035-845F-85B612E97C9E}" type="presParOf" srcId="{9806DDBA-345F-4D31-9C5F-7361A4FBB229}" destId="{7270DE90-228B-4F93-B92D-04E1FC0497E2}" srcOrd="1" destOrd="0" presId="urn:microsoft.com/office/officeart/2005/8/layout/orgChart1"/>
    <dgm:cxn modelId="{73146183-6F85-4BAB-B383-6F383C6F5342}" type="presParOf" srcId="{9806DDBA-345F-4D31-9C5F-7361A4FBB229}" destId="{30D603FD-F3D7-4A62-AA7B-3F90D6C768C8}" srcOrd="2" destOrd="0" presId="urn:microsoft.com/office/officeart/2005/8/layout/orgChart1"/>
    <dgm:cxn modelId="{46321E30-56FF-4AB5-9086-9EE21CD2D83E}" type="presParOf" srcId="{FADE08FC-7F80-412E-86A2-2DFC5AD8CE43}" destId="{80B2F00F-0892-4519-B401-9636B0F1C717}" srcOrd="2" destOrd="0" presId="urn:microsoft.com/office/officeart/2005/8/layout/orgChart1"/>
    <dgm:cxn modelId="{1052F4C0-1010-474B-A9C1-DF13F42950E9}" type="presParOf" srcId="{FADE08FC-7F80-412E-86A2-2DFC5AD8CE43}" destId="{BBE24483-CF51-4A6E-AFF3-90F9E6181F57}" srcOrd="3" destOrd="0" presId="urn:microsoft.com/office/officeart/2005/8/layout/orgChart1"/>
    <dgm:cxn modelId="{35C22B90-E237-4D7B-9B83-C97F42AF65D5}" type="presParOf" srcId="{BBE24483-CF51-4A6E-AFF3-90F9E6181F57}" destId="{53D74EBB-0BE5-4F4C-AF62-329389C94EB0}" srcOrd="0" destOrd="0" presId="urn:microsoft.com/office/officeart/2005/8/layout/orgChart1"/>
    <dgm:cxn modelId="{80840D44-CA17-4172-A3C1-D469E1AE6235}" type="presParOf" srcId="{53D74EBB-0BE5-4F4C-AF62-329389C94EB0}" destId="{D40469F1-C3F3-4FF5-9CD7-6F0A9BCEF6EA}" srcOrd="0" destOrd="0" presId="urn:microsoft.com/office/officeart/2005/8/layout/orgChart1"/>
    <dgm:cxn modelId="{120C3B88-0A1F-4C90-89C5-5FAC0E8EA797}" type="presParOf" srcId="{53D74EBB-0BE5-4F4C-AF62-329389C94EB0}" destId="{CAA8F6E0-E40D-4799-8CE1-2BAA329EEFED}" srcOrd="1" destOrd="0" presId="urn:microsoft.com/office/officeart/2005/8/layout/orgChart1"/>
    <dgm:cxn modelId="{3DC9D234-E6A8-4521-B616-BC974B8819A9}" type="presParOf" srcId="{BBE24483-CF51-4A6E-AFF3-90F9E6181F57}" destId="{AE63099B-E5C7-4F11-9CDF-1243AD835BF7}" srcOrd="1" destOrd="0" presId="urn:microsoft.com/office/officeart/2005/8/layout/orgChart1"/>
    <dgm:cxn modelId="{9FA1C80C-2805-474B-ACBF-B111F2D87A19}" type="presParOf" srcId="{BBE24483-CF51-4A6E-AFF3-90F9E6181F57}" destId="{A1257241-966F-45E3-979B-673CD5379890}" srcOrd="2" destOrd="0" presId="urn:microsoft.com/office/officeart/2005/8/layout/orgChart1"/>
    <dgm:cxn modelId="{23615506-29CB-4676-8471-3B12F66BE1CA}" type="presParOf" srcId="{99F1E6FF-2F2B-4724-A1F0-1B2186B29786}" destId="{13130D1E-1187-407D-B017-01EB8D8021A2}" srcOrd="2" destOrd="0" presId="urn:microsoft.com/office/officeart/2005/8/layout/orgChart1"/>
    <dgm:cxn modelId="{E4AB0C89-E324-488F-AA6C-08AA2BB268DC}" type="presParOf" srcId="{FC0C93FD-55D0-4B02-AF4F-F7ED5FEDDC74}" destId="{FBE23938-A693-4B96-A343-EBC7B02EA94E}" srcOrd="2" destOrd="0" presId="urn:microsoft.com/office/officeart/2005/8/layout/orgChart1"/>
    <dgm:cxn modelId="{501D7AD6-5C16-4589-8770-BE9A6E8D5D58}" type="presParOf" srcId="{FC0C93FD-55D0-4B02-AF4F-F7ED5FEDDC74}" destId="{133B49CE-F1F0-43F2-84F1-F3974BE1B88F}" srcOrd="3" destOrd="0" presId="urn:microsoft.com/office/officeart/2005/8/layout/orgChart1"/>
    <dgm:cxn modelId="{485C9D5E-6F91-441E-B255-F7BD1D93EC61}" type="presParOf" srcId="{133B49CE-F1F0-43F2-84F1-F3974BE1B88F}" destId="{AF91A93B-2E9E-4A2F-880C-2883E89E9242}" srcOrd="0" destOrd="0" presId="urn:microsoft.com/office/officeart/2005/8/layout/orgChart1"/>
    <dgm:cxn modelId="{5AF1FF15-93B6-4F17-B6EA-9104E173642A}" type="presParOf" srcId="{AF91A93B-2E9E-4A2F-880C-2883E89E9242}" destId="{1F567028-7C62-4377-BFD6-FD79A74EE0DF}" srcOrd="0" destOrd="0" presId="urn:microsoft.com/office/officeart/2005/8/layout/orgChart1"/>
    <dgm:cxn modelId="{4C795467-F000-4A36-9B1C-643DDAE92575}" type="presParOf" srcId="{AF91A93B-2E9E-4A2F-880C-2883E89E9242}" destId="{192EE32E-D3B5-4B2E-B0A9-0B0D1BC23EDF}" srcOrd="1" destOrd="0" presId="urn:microsoft.com/office/officeart/2005/8/layout/orgChart1"/>
    <dgm:cxn modelId="{1970DDA8-AA79-4065-BB2F-AA19C09AEB12}" type="presParOf" srcId="{133B49CE-F1F0-43F2-84F1-F3974BE1B88F}" destId="{7B9E7AFB-97D2-4F7B-9A8A-E5EF73BA54E0}" srcOrd="1" destOrd="0" presId="urn:microsoft.com/office/officeart/2005/8/layout/orgChart1"/>
    <dgm:cxn modelId="{98AAAC37-E371-42B8-BBE5-C24654825E6D}" type="presParOf" srcId="{7B9E7AFB-97D2-4F7B-9A8A-E5EF73BA54E0}" destId="{A413B38D-855D-4054-8165-CFC4A556BF6B}" srcOrd="0" destOrd="0" presId="urn:microsoft.com/office/officeart/2005/8/layout/orgChart1"/>
    <dgm:cxn modelId="{A58C19B7-D538-4D39-A6BB-2E099D5DA0F9}" type="presParOf" srcId="{7B9E7AFB-97D2-4F7B-9A8A-E5EF73BA54E0}" destId="{CE6587DB-4789-4F99-A757-B61894612D11}" srcOrd="1" destOrd="0" presId="urn:microsoft.com/office/officeart/2005/8/layout/orgChart1"/>
    <dgm:cxn modelId="{AB932AA5-821B-4355-A5B8-97BFF51AA821}" type="presParOf" srcId="{CE6587DB-4789-4F99-A757-B61894612D11}" destId="{2F1223EE-5A03-4466-9B9A-B08791FE2029}" srcOrd="0" destOrd="0" presId="urn:microsoft.com/office/officeart/2005/8/layout/orgChart1"/>
    <dgm:cxn modelId="{487E8799-66D9-4A29-9881-3451D3A78355}" type="presParOf" srcId="{2F1223EE-5A03-4466-9B9A-B08791FE2029}" destId="{2D61B8A0-50DF-47EE-88B5-19A3F30FD7A0}" srcOrd="0" destOrd="0" presId="urn:microsoft.com/office/officeart/2005/8/layout/orgChart1"/>
    <dgm:cxn modelId="{3C759603-49BD-4FAA-9DC3-1C086C77BCEB}" type="presParOf" srcId="{2F1223EE-5A03-4466-9B9A-B08791FE2029}" destId="{C4A2C657-4CE0-4D85-BB39-938ED20FAA54}" srcOrd="1" destOrd="0" presId="urn:microsoft.com/office/officeart/2005/8/layout/orgChart1"/>
    <dgm:cxn modelId="{C7F6A725-358C-4CB7-A73F-29613B50900F}" type="presParOf" srcId="{CE6587DB-4789-4F99-A757-B61894612D11}" destId="{0DC1CA36-71C1-47F9-A8DD-3D79F04F8CD4}" srcOrd="1" destOrd="0" presId="urn:microsoft.com/office/officeart/2005/8/layout/orgChart1"/>
    <dgm:cxn modelId="{B26233C0-984E-4419-B4AF-AE67682E2818}" type="presParOf" srcId="{CE6587DB-4789-4F99-A757-B61894612D11}" destId="{C60115B6-3635-4F6A-9409-FA3B7AC5325E}" srcOrd="2" destOrd="0" presId="urn:microsoft.com/office/officeart/2005/8/layout/orgChart1"/>
    <dgm:cxn modelId="{6D3557F5-E6B1-496F-AF08-67E8D1287ED7}" type="presParOf" srcId="{7B9E7AFB-97D2-4F7B-9A8A-E5EF73BA54E0}" destId="{76E79F54-1B3B-4A65-A422-D685A820F854}" srcOrd="2" destOrd="0" presId="urn:microsoft.com/office/officeart/2005/8/layout/orgChart1"/>
    <dgm:cxn modelId="{73D6FF57-0B2B-4919-9688-16BD9240FA0E}" type="presParOf" srcId="{7B9E7AFB-97D2-4F7B-9A8A-E5EF73BA54E0}" destId="{9FE852BA-9B12-45EC-A556-7E39EBB13B7B}" srcOrd="3" destOrd="0" presId="urn:microsoft.com/office/officeart/2005/8/layout/orgChart1"/>
    <dgm:cxn modelId="{B4AA6912-DD23-4073-AD2E-0C9B94B588C9}" type="presParOf" srcId="{9FE852BA-9B12-45EC-A556-7E39EBB13B7B}" destId="{CDBBE858-001F-4EBC-A5A0-B02F4D3C77F9}" srcOrd="0" destOrd="0" presId="urn:microsoft.com/office/officeart/2005/8/layout/orgChart1"/>
    <dgm:cxn modelId="{E44F7E84-9F99-4D96-8EF9-270592B3D4A9}" type="presParOf" srcId="{CDBBE858-001F-4EBC-A5A0-B02F4D3C77F9}" destId="{775B3901-1B52-4352-BA21-FC1F8F2EE8E3}" srcOrd="0" destOrd="0" presId="urn:microsoft.com/office/officeart/2005/8/layout/orgChart1"/>
    <dgm:cxn modelId="{6A36104D-7973-46AF-8DEE-6F90A972222E}" type="presParOf" srcId="{CDBBE858-001F-4EBC-A5A0-B02F4D3C77F9}" destId="{F21B9259-09D6-4147-B4B2-7AB8B40EC454}" srcOrd="1" destOrd="0" presId="urn:microsoft.com/office/officeart/2005/8/layout/orgChart1"/>
    <dgm:cxn modelId="{DBAE1FE9-4C90-4A7F-A6A7-94E377BB5150}" type="presParOf" srcId="{9FE852BA-9B12-45EC-A556-7E39EBB13B7B}" destId="{E0DD1522-2B1D-4A7C-A14A-F5AFDBCCADCF}" srcOrd="1" destOrd="0" presId="urn:microsoft.com/office/officeart/2005/8/layout/orgChart1"/>
    <dgm:cxn modelId="{8D60CB9C-A6C1-4CD2-9A7F-233D0C1490EF}" type="presParOf" srcId="{9FE852BA-9B12-45EC-A556-7E39EBB13B7B}" destId="{4EAA4D98-13C0-46B2-88F3-6F835168CF65}" srcOrd="2" destOrd="0" presId="urn:microsoft.com/office/officeart/2005/8/layout/orgChart1"/>
    <dgm:cxn modelId="{B171FC7E-DCA7-4811-86FC-1BD6C2C50AF9}" type="presParOf" srcId="{7B9E7AFB-97D2-4F7B-9A8A-E5EF73BA54E0}" destId="{80D2BF3F-2AFA-4C78-855E-C47ADF6B3D75}" srcOrd="4" destOrd="0" presId="urn:microsoft.com/office/officeart/2005/8/layout/orgChart1"/>
    <dgm:cxn modelId="{BF1734C8-F8F6-4245-AF86-2FE992ADF1A6}" type="presParOf" srcId="{7B9E7AFB-97D2-4F7B-9A8A-E5EF73BA54E0}" destId="{70B186DB-F344-4B18-BC01-2CE717DB311A}" srcOrd="5" destOrd="0" presId="urn:microsoft.com/office/officeart/2005/8/layout/orgChart1"/>
    <dgm:cxn modelId="{BCD0200F-01DD-4B57-B354-F32C3E53031E}" type="presParOf" srcId="{70B186DB-F344-4B18-BC01-2CE717DB311A}" destId="{67373C4A-0412-4612-B114-D0C4FBB77B22}" srcOrd="0" destOrd="0" presId="urn:microsoft.com/office/officeart/2005/8/layout/orgChart1"/>
    <dgm:cxn modelId="{9DD331DF-4E21-4382-B654-3FDD8D607477}" type="presParOf" srcId="{67373C4A-0412-4612-B114-D0C4FBB77B22}" destId="{E5D296FA-5037-442B-8732-29E03482A29C}" srcOrd="0" destOrd="0" presId="urn:microsoft.com/office/officeart/2005/8/layout/orgChart1"/>
    <dgm:cxn modelId="{17D5CE11-F97F-4BD4-80D3-E291FDB40FE8}" type="presParOf" srcId="{67373C4A-0412-4612-B114-D0C4FBB77B22}" destId="{038FF933-BB72-4E18-9DCF-E6BA771A76D4}" srcOrd="1" destOrd="0" presId="urn:microsoft.com/office/officeart/2005/8/layout/orgChart1"/>
    <dgm:cxn modelId="{2D919F73-D9FB-4F97-88A0-F5B38526DE46}" type="presParOf" srcId="{70B186DB-F344-4B18-BC01-2CE717DB311A}" destId="{FDA774E8-3C49-472F-BEB2-396B86AD022F}" srcOrd="1" destOrd="0" presId="urn:microsoft.com/office/officeart/2005/8/layout/orgChart1"/>
    <dgm:cxn modelId="{F9B11DE5-73DF-425B-8963-67FAB8195532}" type="presParOf" srcId="{70B186DB-F344-4B18-BC01-2CE717DB311A}" destId="{7BBEE1BE-2A73-461D-82DD-9B23297F5432}" srcOrd="2" destOrd="0" presId="urn:microsoft.com/office/officeart/2005/8/layout/orgChart1"/>
    <dgm:cxn modelId="{FE7E8932-70E5-4E4C-9CFA-B8412C20C4C2}" type="presParOf" srcId="{7B9E7AFB-97D2-4F7B-9A8A-E5EF73BA54E0}" destId="{F3895B1F-A1DB-4542-AE47-BB4C735786FC}" srcOrd="6" destOrd="0" presId="urn:microsoft.com/office/officeart/2005/8/layout/orgChart1"/>
    <dgm:cxn modelId="{F7E28F05-8997-4C9F-8B87-9F5B07CC99CF}" type="presParOf" srcId="{7B9E7AFB-97D2-4F7B-9A8A-E5EF73BA54E0}" destId="{DDFD8BF1-BDDD-438A-B4EB-4E2F546E84F7}" srcOrd="7" destOrd="0" presId="urn:microsoft.com/office/officeart/2005/8/layout/orgChart1"/>
    <dgm:cxn modelId="{3DB280FB-9696-48D0-8C75-8BA8CCA127D4}" type="presParOf" srcId="{DDFD8BF1-BDDD-438A-B4EB-4E2F546E84F7}" destId="{B2EFCAD0-B3AB-4C67-8583-629F3A8FAC7F}" srcOrd="0" destOrd="0" presId="urn:microsoft.com/office/officeart/2005/8/layout/orgChart1"/>
    <dgm:cxn modelId="{85ABA00B-CC6B-441E-BF6F-EF371369DDA7}" type="presParOf" srcId="{B2EFCAD0-B3AB-4C67-8583-629F3A8FAC7F}" destId="{17336B6D-EF1D-454C-BC6E-F8BC8F905843}" srcOrd="0" destOrd="0" presId="urn:microsoft.com/office/officeart/2005/8/layout/orgChart1"/>
    <dgm:cxn modelId="{CB36B3FB-6209-4918-A256-38BD391420A2}" type="presParOf" srcId="{B2EFCAD0-B3AB-4C67-8583-629F3A8FAC7F}" destId="{12D2786B-7701-4AC9-A611-A7F567A0829C}" srcOrd="1" destOrd="0" presId="urn:microsoft.com/office/officeart/2005/8/layout/orgChart1"/>
    <dgm:cxn modelId="{55C0B420-E19C-40B5-96AD-4EB4CFA6865C}" type="presParOf" srcId="{DDFD8BF1-BDDD-438A-B4EB-4E2F546E84F7}" destId="{C6CCDA78-1041-4C87-8D38-2D596C8EC6D6}" srcOrd="1" destOrd="0" presId="urn:microsoft.com/office/officeart/2005/8/layout/orgChart1"/>
    <dgm:cxn modelId="{D8C9129F-C8A6-449D-BC9A-539EFB33035B}" type="presParOf" srcId="{DDFD8BF1-BDDD-438A-B4EB-4E2F546E84F7}" destId="{5D6D58DF-0E2B-4690-A769-410F91EA02FC}" srcOrd="2" destOrd="0" presId="urn:microsoft.com/office/officeart/2005/8/layout/orgChart1"/>
    <dgm:cxn modelId="{6AEE73F2-D74B-445E-8F26-322EEC34EFD5}" type="presParOf" srcId="{133B49CE-F1F0-43F2-84F1-F3974BE1B88F}" destId="{7CC54276-1886-400E-BF52-4D64E0BE8129}" srcOrd="2" destOrd="0" presId="urn:microsoft.com/office/officeart/2005/8/layout/orgChart1"/>
    <dgm:cxn modelId="{0696FA51-29E4-4D87-A14E-91C37E365017}" type="presParOf" srcId="{FC0C93FD-55D0-4B02-AF4F-F7ED5FEDDC74}" destId="{98FF5452-703F-4145-998E-D610F1972153}" srcOrd="4" destOrd="0" presId="urn:microsoft.com/office/officeart/2005/8/layout/orgChart1"/>
    <dgm:cxn modelId="{23022EE6-B20B-45C7-8280-1D5F04C4E86C}" type="presParOf" srcId="{FC0C93FD-55D0-4B02-AF4F-F7ED5FEDDC74}" destId="{A3F278D9-D899-4ED9-A67C-66C846199D91}" srcOrd="5" destOrd="0" presId="urn:microsoft.com/office/officeart/2005/8/layout/orgChart1"/>
    <dgm:cxn modelId="{EBB59447-13C7-4EB6-95FB-FF18545FFEA0}" type="presParOf" srcId="{A3F278D9-D899-4ED9-A67C-66C846199D91}" destId="{3F484687-8939-4202-AFA3-501061460197}" srcOrd="0" destOrd="0" presId="urn:microsoft.com/office/officeart/2005/8/layout/orgChart1"/>
    <dgm:cxn modelId="{59E4B2B0-3C87-405D-9676-432646098DAC}" type="presParOf" srcId="{3F484687-8939-4202-AFA3-501061460197}" destId="{E4A2089D-2842-468C-ABDD-09F51D0F1908}" srcOrd="0" destOrd="0" presId="urn:microsoft.com/office/officeart/2005/8/layout/orgChart1"/>
    <dgm:cxn modelId="{65A5177F-F704-4B3D-8520-0F1ABF5DE7EF}" type="presParOf" srcId="{3F484687-8939-4202-AFA3-501061460197}" destId="{D2F8F97B-6651-4CE4-8808-89C19E47B947}" srcOrd="1" destOrd="0" presId="urn:microsoft.com/office/officeart/2005/8/layout/orgChart1"/>
    <dgm:cxn modelId="{2590B387-03EC-44FA-94D9-FEDA602EC35D}" type="presParOf" srcId="{A3F278D9-D899-4ED9-A67C-66C846199D91}" destId="{1F763A7B-868A-47EF-86BD-F3141845D805}" srcOrd="1" destOrd="0" presId="urn:microsoft.com/office/officeart/2005/8/layout/orgChart1"/>
    <dgm:cxn modelId="{5FD53BD3-28E2-4489-8825-E37B11D9F090}" type="presParOf" srcId="{1F763A7B-868A-47EF-86BD-F3141845D805}" destId="{4F2D55BE-EB6B-48B0-88F2-906B444B8127}" srcOrd="0" destOrd="0" presId="urn:microsoft.com/office/officeart/2005/8/layout/orgChart1"/>
    <dgm:cxn modelId="{017C8F97-A1A8-4102-8E97-4339821E9EC5}" type="presParOf" srcId="{1F763A7B-868A-47EF-86BD-F3141845D805}" destId="{B7186723-C148-41FB-B8D7-023C3F7284AA}" srcOrd="1" destOrd="0" presId="urn:microsoft.com/office/officeart/2005/8/layout/orgChart1"/>
    <dgm:cxn modelId="{33280FA8-BBFA-4EF4-B7DA-9E9942103327}" type="presParOf" srcId="{B7186723-C148-41FB-B8D7-023C3F7284AA}" destId="{43D4535D-4BA1-47FB-9E3F-69C27F9FA60E}" srcOrd="0" destOrd="0" presId="urn:microsoft.com/office/officeart/2005/8/layout/orgChart1"/>
    <dgm:cxn modelId="{22C84793-A3F1-42A2-8410-8683AABC6711}" type="presParOf" srcId="{43D4535D-4BA1-47FB-9E3F-69C27F9FA60E}" destId="{80A78CD0-F010-448C-8CE4-D00614FEFCE7}" srcOrd="0" destOrd="0" presId="urn:microsoft.com/office/officeart/2005/8/layout/orgChart1"/>
    <dgm:cxn modelId="{D2560436-FB5C-40AC-BFAE-4E86EC986691}" type="presParOf" srcId="{43D4535D-4BA1-47FB-9E3F-69C27F9FA60E}" destId="{338D8460-E21E-4327-9E97-11F47B44E952}" srcOrd="1" destOrd="0" presId="urn:microsoft.com/office/officeart/2005/8/layout/orgChart1"/>
    <dgm:cxn modelId="{C0B19071-0741-490E-BF5F-6C3A9C8E2694}" type="presParOf" srcId="{B7186723-C148-41FB-B8D7-023C3F7284AA}" destId="{D4730D4C-8DB5-4E67-90D2-5A1611630806}" srcOrd="1" destOrd="0" presId="urn:microsoft.com/office/officeart/2005/8/layout/orgChart1"/>
    <dgm:cxn modelId="{389E12DE-C265-4B67-8E85-83658FCFAF19}" type="presParOf" srcId="{B7186723-C148-41FB-B8D7-023C3F7284AA}" destId="{7EFE4E3D-D3A7-4318-8510-B0B279364240}" srcOrd="2" destOrd="0" presId="urn:microsoft.com/office/officeart/2005/8/layout/orgChart1"/>
    <dgm:cxn modelId="{010E8EAF-7C18-4C91-9CB4-569500027039}" type="presParOf" srcId="{1F763A7B-868A-47EF-86BD-F3141845D805}" destId="{8A6A90CD-B468-4F4B-9857-FB4D5B37ED5E}" srcOrd="2" destOrd="0" presId="urn:microsoft.com/office/officeart/2005/8/layout/orgChart1"/>
    <dgm:cxn modelId="{EE743AFE-B420-462F-BFF1-B97B6B9570C3}" type="presParOf" srcId="{1F763A7B-868A-47EF-86BD-F3141845D805}" destId="{6ECE2D31-107C-4B6F-AA56-72073B5FAC82}" srcOrd="3" destOrd="0" presId="urn:microsoft.com/office/officeart/2005/8/layout/orgChart1"/>
    <dgm:cxn modelId="{5C32F4D8-FDD0-4B51-9A13-3792A481181E}" type="presParOf" srcId="{6ECE2D31-107C-4B6F-AA56-72073B5FAC82}" destId="{CCD0A1F5-629B-46A6-8898-177C60F783EB}" srcOrd="0" destOrd="0" presId="urn:microsoft.com/office/officeart/2005/8/layout/orgChart1"/>
    <dgm:cxn modelId="{18BD9956-A50B-4379-93B7-0D6A1D6DCCEF}" type="presParOf" srcId="{CCD0A1F5-629B-46A6-8898-177C60F783EB}" destId="{BE16BF24-8C5C-4590-A356-EE15FA5F4F94}" srcOrd="0" destOrd="0" presId="urn:microsoft.com/office/officeart/2005/8/layout/orgChart1"/>
    <dgm:cxn modelId="{02370669-F641-4466-88BF-AA8E61EDB995}" type="presParOf" srcId="{CCD0A1F5-629B-46A6-8898-177C60F783EB}" destId="{7FB9C8DD-66EC-4849-9885-00B09B21F79E}" srcOrd="1" destOrd="0" presId="urn:microsoft.com/office/officeart/2005/8/layout/orgChart1"/>
    <dgm:cxn modelId="{B58B1F18-7F4C-4ED5-9C4B-00647F0D2B4E}" type="presParOf" srcId="{6ECE2D31-107C-4B6F-AA56-72073B5FAC82}" destId="{8A8211EC-267B-4F7A-A2CE-5F7E35D04E60}" srcOrd="1" destOrd="0" presId="urn:microsoft.com/office/officeart/2005/8/layout/orgChart1"/>
    <dgm:cxn modelId="{E3E55544-A356-4962-BA22-C1AA53B82BEB}" type="presParOf" srcId="{6ECE2D31-107C-4B6F-AA56-72073B5FAC82}" destId="{725B9280-EEFC-409B-B22A-AD30B9DB7AFA}" srcOrd="2" destOrd="0" presId="urn:microsoft.com/office/officeart/2005/8/layout/orgChart1"/>
    <dgm:cxn modelId="{E33B1CE0-EB3B-43BC-8C3F-DDDCBEEE1821}" type="presParOf" srcId="{1F763A7B-868A-47EF-86BD-F3141845D805}" destId="{31870103-5A40-42BD-A000-CFE53661F6A2}" srcOrd="4" destOrd="0" presId="urn:microsoft.com/office/officeart/2005/8/layout/orgChart1"/>
    <dgm:cxn modelId="{6952F145-03A6-47CB-B244-CDA75EA36C32}" type="presParOf" srcId="{1F763A7B-868A-47EF-86BD-F3141845D805}" destId="{2B6124E7-786A-48DA-BCBE-A2C10FD2684D}" srcOrd="5" destOrd="0" presId="urn:microsoft.com/office/officeart/2005/8/layout/orgChart1"/>
    <dgm:cxn modelId="{6211BFAF-FBD0-423A-8222-1C5B38A2B244}" type="presParOf" srcId="{2B6124E7-786A-48DA-BCBE-A2C10FD2684D}" destId="{17687C3D-B0DB-4EA4-A5B4-838F87F12C1C}" srcOrd="0" destOrd="0" presId="urn:microsoft.com/office/officeart/2005/8/layout/orgChart1"/>
    <dgm:cxn modelId="{0C3F4577-3F04-481B-AF35-A1AB21150663}" type="presParOf" srcId="{17687C3D-B0DB-4EA4-A5B4-838F87F12C1C}" destId="{7F6C3244-149D-4C19-9888-3CF4C74112E1}" srcOrd="0" destOrd="0" presId="urn:microsoft.com/office/officeart/2005/8/layout/orgChart1"/>
    <dgm:cxn modelId="{0B1EAE75-9C6B-4F5B-AEF8-73D31910D1BB}" type="presParOf" srcId="{17687C3D-B0DB-4EA4-A5B4-838F87F12C1C}" destId="{7B337514-A65A-4AAF-BCF6-8BF115A05A74}" srcOrd="1" destOrd="0" presId="urn:microsoft.com/office/officeart/2005/8/layout/orgChart1"/>
    <dgm:cxn modelId="{EA25D0EB-5F4F-4C93-9D69-E9B5105C224D}" type="presParOf" srcId="{2B6124E7-786A-48DA-BCBE-A2C10FD2684D}" destId="{95A3E68F-CF51-4943-87F3-CC520FD1D67C}" srcOrd="1" destOrd="0" presId="urn:microsoft.com/office/officeart/2005/8/layout/orgChart1"/>
    <dgm:cxn modelId="{92CFC9CA-4AD2-45E8-8777-61D0A87E930A}" type="presParOf" srcId="{2B6124E7-786A-48DA-BCBE-A2C10FD2684D}" destId="{55637B28-23A5-4B41-A460-1E06389B434D}" srcOrd="2" destOrd="0" presId="urn:microsoft.com/office/officeart/2005/8/layout/orgChart1"/>
    <dgm:cxn modelId="{2D32BA36-C963-407F-B84C-EF25B7975AFD}" type="presParOf" srcId="{1F763A7B-868A-47EF-86BD-F3141845D805}" destId="{8EB59685-EA12-4AF1-964A-E068107DA950}" srcOrd="6" destOrd="0" presId="urn:microsoft.com/office/officeart/2005/8/layout/orgChart1"/>
    <dgm:cxn modelId="{3513DBF6-87BF-404B-86F9-460F13D8561D}" type="presParOf" srcId="{1F763A7B-868A-47EF-86BD-F3141845D805}" destId="{CE2D571E-07FD-40CF-8325-7D3D41F84C54}" srcOrd="7" destOrd="0" presId="urn:microsoft.com/office/officeart/2005/8/layout/orgChart1"/>
    <dgm:cxn modelId="{E498649A-1A07-4A2F-A8B9-526B62A8BBCF}" type="presParOf" srcId="{CE2D571E-07FD-40CF-8325-7D3D41F84C54}" destId="{1A8AEFD8-B3C7-4A20-B89D-C50069052F7D}" srcOrd="0" destOrd="0" presId="urn:microsoft.com/office/officeart/2005/8/layout/orgChart1"/>
    <dgm:cxn modelId="{8D767C1C-CC15-413E-94D2-C85A92938E8F}" type="presParOf" srcId="{1A8AEFD8-B3C7-4A20-B89D-C50069052F7D}" destId="{354D731C-D72C-494A-BB65-61551713B9AB}" srcOrd="0" destOrd="0" presId="urn:microsoft.com/office/officeart/2005/8/layout/orgChart1"/>
    <dgm:cxn modelId="{2946A281-BFC8-4A07-8406-78216DA73544}" type="presParOf" srcId="{1A8AEFD8-B3C7-4A20-B89D-C50069052F7D}" destId="{6D6BD919-6C40-4116-865F-2FED631D24C9}" srcOrd="1" destOrd="0" presId="urn:microsoft.com/office/officeart/2005/8/layout/orgChart1"/>
    <dgm:cxn modelId="{AD34DDF5-F066-4778-B7DF-869150A29681}" type="presParOf" srcId="{CE2D571E-07FD-40CF-8325-7D3D41F84C54}" destId="{41207CB4-E091-4784-AAC9-AFE0ED90757C}" srcOrd="1" destOrd="0" presId="urn:microsoft.com/office/officeart/2005/8/layout/orgChart1"/>
    <dgm:cxn modelId="{D2DB4D09-6878-4CAE-9662-001391F0CB29}" type="presParOf" srcId="{CE2D571E-07FD-40CF-8325-7D3D41F84C54}" destId="{BF88862E-15FC-4691-8402-BFE5DE96CBA0}" srcOrd="2" destOrd="0" presId="urn:microsoft.com/office/officeart/2005/8/layout/orgChart1"/>
    <dgm:cxn modelId="{5897E7DB-42DC-4A74-8405-0A4D67DEF40E}" type="presParOf" srcId="{A3F278D9-D899-4ED9-A67C-66C846199D91}" destId="{749AC0C3-FA1E-45CD-9B43-50C0D9CBA4F2}" srcOrd="2" destOrd="0" presId="urn:microsoft.com/office/officeart/2005/8/layout/orgChart1"/>
    <dgm:cxn modelId="{5B53F32F-B790-496F-98BF-039EA0AA09B2}" type="presParOf" srcId="{FC0C93FD-55D0-4B02-AF4F-F7ED5FEDDC74}" destId="{CAF78C8B-F18B-41F0-88C6-94E4C6D6FE6C}" srcOrd="6" destOrd="0" presId="urn:microsoft.com/office/officeart/2005/8/layout/orgChart1"/>
    <dgm:cxn modelId="{C9525888-88EE-4A96-B05E-B40BD7254717}" type="presParOf" srcId="{FC0C93FD-55D0-4B02-AF4F-F7ED5FEDDC74}" destId="{7D79AEB0-38B9-4F27-A3D4-E0ADB025075D}" srcOrd="7" destOrd="0" presId="urn:microsoft.com/office/officeart/2005/8/layout/orgChart1"/>
    <dgm:cxn modelId="{BCC132B9-8624-4F02-A4EA-A7C60D76EA83}" type="presParOf" srcId="{7D79AEB0-38B9-4F27-A3D4-E0ADB025075D}" destId="{F9FD096A-424D-43D8-B34E-40E96E5F0307}" srcOrd="0" destOrd="0" presId="urn:microsoft.com/office/officeart/2005/8/layout/orgChart1"/>
    <dgm:cxn modelId="{14DF2FCF-70AF-4D4E-924B-3143A263FD8D}" type="presParOf" srcId="{F9FD096A-424D-43D8-B34E-40E96E5F0307}" destId="{F02A348E-2EAA-4F9E-94CE-BD4E85F7F79B}" srcOrd="0" destOrd="0" presId="urn:microsoft.com/office/officeart/2005/8/layout/orgChart1"/>
    <dgm:cxn modelId="{B6B75211-40C3-4D1C-92AC-FC566340F56B}" type="presParOf" srcId="{F9FD096A-424D-43D8-B34E-40E96E5F0307}" destId="{ADFF138F-D7CA-4230-9EEA-9F2FA935C563}" srcOrd="1" destOrd="0" presId="urn:microsoft.com/office/officeart/2005/8/layout/orgChart1"/>
    <dgm:cxn modelId="{2B871056-418E-41D1-B500-09533DA3D6C2}" type="presParOf" srcId="{7D79AEB0-38B9-4F27-A3D4-E0ADB025075D}" destId="{0BBB3ADE-4539-4A04-B2A8-4FC9AE6B75A1}" srcOrd="1" destOrd="0" presId="urn:microsoft.com/office/officeart/2005/8/layout/orgChart1"/>
    <dgm:cxn modelId="{347FA038-F3E5-40B8-97BC-C08E759BB089}" type="presParOf" srcId="{0BBB3ADE-4539-4A04-B2A8-4FC9AE6B75A1}" destId="{57BF5FD1-020D-431D-98AB-37EAA6EBF512}" srcOrd="0" destOrd="0" presId="urn:microsoft.com/office/officeart/2005/8/layout/orgChart1"/>
    <dgm:cxn modelId="{E7257977-607E-44BB-A26A-177C3434CD40}" type="presParOf" srcId="{0BBB3ADE-4539-4A04-B2A8-4FC9AE6B75A1}" destId="{17FF75CC-C45A-4187-A787-400AA9033BC2}" srcOrd="1" destOrd="0" presId="urn:microsoft.com/office/officeart/2005/8/layout/orgChart1"/>
    <dgm:cxn modelId="{E5552127-593C-4D4B-93EA-116BAAA455FE}" type="presParOf" srcId="{17FF75CC-C45A-4187-A787-400AA9033BC2}" destId="{E4410EE6-EFA1-41FB-BFDC-9694896A68DC}" srcOrd="0" destOrd="0" presId="urn:microsoft.com/office/officeart/2005/8/layout/orgChart1"/>
    <dgm:cxn modelId="{5D663A1E-40A1-427B-B798-233BC4C7C671}" type="presParOf" srcId="{E4410EE6-EFA1-41FB-BFDC-9694896A68DC}" destId="{C6F7E6D4-8690-4A94-9D42-95BAC4BCCE6D}" srcOrd="0" destOrd="0" presId="urn:microsoft.com/office/officeart/2005/8/layout/orgChart1"/>
    <dgm:cxn modelId="{7077AB29-C1BD-4E54-858F-582A10515F09}" type="presParOf" srcId="{E4410EE6-EFA1-41FB-BFDC-9694896A68DC}" destId="{1D850C17-DD35-443F-9A60-D5C0A0220D61}" srcOrd="1" destOrd="0" presId="urn:microsoft.com/office/officeart/2005/8/layout/orgChart1"/>
    <dgm:cxn modelId="{CB177F43-E760-4DBE-B3BA-B7582E6C14EF}" type="presParOf" srcId="{17FF75CC-C45A-4187-A787-400AA9033BC2}" destId="{4663645E-85E5-480F-932F-4E521E8D2924}" srcOrd="1" destOrd="0" presId="urn:microsoft.com/office/officeart/2005/8/layout/orgChart1"/>
    <dgm:cxn modelId="{3B15A789-CB1B-4A93-A1B7-163C4165617C}" type="presParOf" srcId="{17FF75CC-C45A-4187-A787-400AA9033BC2}" destId="{257FF3D0-D499-43E7-BD89-83B4E4DD2859}" srcOrd="2" destOrd="0" presId="urn:microsoft.com/office/officeart/2005/8/layout/orgChart1"/>
    <dgm:cxn modelId="{1E4B0BA5-1CE1-4F9B-A7C0-FABDF0C38A76}" type="presParOf" srcId="{0BBB3ADE-4539-4A04-B2A8-4FC9AE6B75A1}" destId="{2B5FA33F-E466-4226-A878-AD66F5DEBE55}" srcOrd="2" destOrd="0" presId="urn:microsoft.com/office/officeart/2005/8/layout/orgChart1"/>
    <dgm:cxn modelId="{11EFDD2E-05DB-4317-9075-2F94D124111A}" type="presParOf" srcId="{0BBB3ADE-4539-4A04-B2A8-4FC9AE6B75A1}" destId="{25F69467-63B2-4BE5-9DC9-472BB954EB28}" srcOrd="3" destOrd="0" presId="urn:microsoft.com/office/officeart/2005/8/layout/orgChart1"/>
    <dgm:cxn modelId="{4018CA7E-AC91-4D41-A4C0-045554F3B39D}" type="presParOf" srcId="{25F69467-63B2-4BE5-9DC9-472BB954EB28}" destId="{F6FEEA81-63F2-4BF1-B51B-1C0B5F84EF70}" srcOrd="0" destOrd="0" presId="urn:microsoft.com/office/officeart/2005/8/layout/orgChart1"/>
    <dgm:cxn modelId="{C78B56A6-97E7-4394-B61E-ABE7D63E22CD}" type="presParOf" srcId="{F6FEEA81-63F2-4BF1-B51B-1C0B5F84EF70}" destId="{B9D1F025-57F1-4A68-89D9-BC4C9AB0D921}" srcOrd="0" destOrd="0" presId="urn:microsoft.com/office/officeart/2005/8/layout/orgChart1"/>
    <dgm:cxn modelId="{740842DC-5271-4864-8DAC-DCD01AEDBE89}" type="presParOf" srcId="{F6FEEA81-63F2-4BF1-B51B-1C0B5F84EF70}" destId="{638D7017-7705-4ABC-8387-EF14460D9057}" srcOrd="1" destOrd="0" presId="urn:microsoft.com/office/officeart/2005/8/layout/orgChart1"/>
    <dgm:cxn modelId="{BC067AF1-6DBD-4713-B51D-26D007D78B54}" type="presParOf" srcId="{25F69467-63B2-4BE5-9DC9-472BB954EB28}" destId="{5035546A-DCD8-4F56-9021-1157B3A4F25A}" srcOrd="1" destOrd="0" presId="urn:microsoft.com/office/officeart/2005/8/layout/orgChart1"/>
    <dgm:cxn modelId="{975D9C2E-57E4-427B-AEE7-D129B0669822}" type="presParOf" srcId="{25F69467-63B2-4BE5-9DC9-472BB954EB28}" destId="{2801408E-F078-4EF2-9B7C-34D2C121FB77}" srcOrd="2" destOrd="0" presId="urn:microsoft.com/office/officeart/2005/8/layout/orgChart1"/>
    <dgm:cxn modelId="{52EC9344-8A9A-4282-BA7F-71D6155318A1}" type="presParOf" srcId="{7D79AEB0-38B9-4F27-A3D4-E0ADB025075D}" destId="{61DB381C-BB62-43B8-9B60-4DA699C5B234}" srcOrd="2" destOrd="0" presId="urn:microsoft.com/office/officeart/2005/8/layout/orgChart1"/>
    <dgm:cxn modelId="{6499A8E4-8086-433C-A55D-3227C0777F65}" type="presParOf" srcId="{66E4170E-7476-45F2-B569-8125F41FC2A8}" destId="{90194F29-71BE-423C-B3EC-0E072B9DBF6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544429-9BD4-430C-9475-7B8AD8DF41BB}" type="doc">
      <dgm:prSet loTypeId="urn:microsoft.com/office/officeart/2005/8/layout/orgChart1" loCatId="hierarchy" qsTypeId="urn:microsoft.com/office/officeart/2005/8/quickstyle/simple2" qsCatId="simple" csTypeId="urn:microsoft.com/office/officeart/2005/8/colors/accent0_3" csCatId="mainScheme" phldr="1"/>
      <dgm:spPr/>
      <dgm:t>
        <a:bodyPr/>
        <a:lstStyle/>
        <a:p>
          <a:endParaRPr lang="vi-VN"/>
        </a:p>
      </dgm:t>
    </dgm:pt>
    <dgm:pt modelId="{5E04B267-D642-49DB-A560-3061D0BC6D62}">
      <dgm:prSet phldrT="[Text]" custT="1"/>
      <dgm:spPr>
        <a:solidFill>
          <a:srgbClr val="FF0000"/>
        </a:solidFill>
      </dgm:spPr>
      <dgm:t>
        <a:bodyPr/>
        <a:lstStyle/>
        <a:p>
          <a:pPr rtl="0"/>
          <a:r>
            <a:rPr lang="en-US" sz="4000" b="1" noProof="0">
              <a:latin typeface="Cambria" panose="02040503050406030204" pitchFamily="18" charset="0"/>
              <a:cs typeface="Arial" panose="020B0604020202020204" pitchFamily="34" charset="0"/>
            </a:rPr>
            <a:t>KẾT QUẢ</a:t>
          </a:r>
          <a:endParaRPr lang="vi-VN" sz="4000"/>
        </a:p>
      </dgm:t>
    </dgm:pt>
    <dgm:pt modelId="{5AE74E8F-B2D8-4EEB-99E6-BA7BDF64741F}" type="parTrans" cxnId="{8D4C1843-ACBB-4EB2-B4D1-46959579595B}">
      <dgm:prSet/>
      <dgm:spPr/>
      <dgm:t>
        <a:bodyPr/>
        <a:lstStyle/>
        <a:p>
          <a:endParaRPr lang="vi-VN"/>
        </a:p>
      </dgm:t>
    </dgm:pt>
    <dgm:pt modelId="{132BB295-46B5-483F-90AB-DC95421FD34A}" type="sibTrans" cxnId="{8D4C1843-ACBB-4EB2-B4D1-46959579595B}">
      <dgm:prSet/>
      <dgm:spPr/>
      <dgm:t>
        <a:bodyPr/>
        <a:lstStyle/>
        <a:p>
          <a:endParaRPr lang="vi-VN"/>
        </a:p>
      </dgm:t>
    </dgm:pt>
    <dgm:pt modelId="{25A90D4D-DCD5-4FD8-9266-093DFDB85E0C}" type="pres">
      <dgm:prSet presAssocID="{7A544429-9BD4-430C-9475-7B8AD8DF41BB}" presName="hierChild1" presStyleCnt="0">
        <dgm:presLayoutVars>
          <dgm:orgChart val="1"/>
          <dgm:chPref val="1"/>
          <dgm:dir/>
          <dgm:animOne val="branch"/>
          <dgm:animLvl val="lvl"/>
          <dgm:resizeHandles/>
        </dgm:presLayoutVars>
      </dgm:prSet>
      <dgm:spPr/>
    </dgm:pt>
    <dgm:pt modelId="{1E811ACC-2144-4ECB-8247-01B1C0F9C3C5}" type="pres">
      <dgm:prSet presAssocID="{5E04B267-D642-49DB-A560-3061D0BC6D62}" presName="hierRoot1" presStyleCnt="0">
        <dgm:presLayoutVars>
          <dgm:hierBranch val="init"/>
        </dgm:presLayoutVars>
      </dgm:prSet>
      <dgm:spPr/>
    </dgm:pt>
    <dgm:pt modelId="{EE14EBFF-F4FB-4835-9B65-1D7FBFD5DEAE}" type="pres">
      <dgm:prSet presAssocID="{5E04B267-D642-49DB-A560-3061D0BC6D62}" presName="rootComposite1" presStyleCnt="0"/>
      <dgm:spPr/>
    </dgm:pt>
    <dgm:pt modelId="{B937D307-8571-49FC-AB26-4E9F760EE07F}" type="pres">
      <dgm:prSet presAssocID="{5E04B267-D642-49DB-A560-3061D0BC6D62}" presName="rootText1" presStyleLbl="node0" presStyleIdx="0" presStyleCnt="1" custScaleX="138832" custScaleY="50872" custLinFactNeighborX="1843" custLinFactNeighborY="-14168">
        <dgm:presLayoutVars>
          <dgm:chPref val="3"/>
        </dgm:presLayoutVars>
      </dgm:prSet>
      <dgm:spPr/>
    </dgm:pt>
    <dgm:pt modelId="{A94341D0-701E-46E2-A4D8-7A6251C7296A}" type="pres">
      <dgm:prSet presAssocID="{5E04B267-D642-49DB-A560-3061D0BC6D62}" presName="rootConnector1" presStyleLbl="node1" presStyleIdx="0" presStyleCnt="0"/>
      <dgm:spPr/>
    </dgm:pt>
    <dgm:pt modelId="{64E96648-06DC-41C2-B100-D7A828F6C365}" type="pres">
      <dgm:prSet presAssocID="{5E04B267-D642-49DB-A560-3061D0BC6D62}" presName="hierChild2" presStyleCnt="0"/>
      <dgm:spPr/>
    </dgm:pt>
    <dgm:pt modelId="{9F5DCE2C-F465-41EC-8499-65D470C5F1F1}" type="pres">
      <dgm:prSet presAssocID="{5E04B267-D642-49DB-A560-3061D0BC6D62}" presName="hierChild3" presStyleCnt="0"/>
      <dgm:spPr/>
    </dgm:pt>
  </dgm:ptLst>
  <dgm:cxnLst>
    <dgm:cxn modelId="{4186BF3E-1F70-4980-9A4E-91801B34A6CD}" type="presOf" srcId="{5E04B267-D642-49DB-A560-3061D0BC6D62}" destId="{A94341D0-701E-46E2-A4D8-7A6251C7296A}" srcOrd="1" destOrd="0" presId="urn:microsoft.com/office/officeart/2005/8/layout/orgChart1"/>
    <dgm:cxn modelId="{8D4C1843-ACBB-4EB2-B4D1-46959579595B}" srcId="{7A544429-9BD4-430C-9475-7B8AD8DF41BB}" destId="{5E04B267-D642-49DB-A560-3061D0BC6D62}" srcOrd="0" destOrd="0" parTransId="{5AE74E8F-B2D8-4EEB-99E6-BA7BDF64741F}" sibTransId="{132BB295-46B5-483F-90AB-DC95421FD34A}"/>
    <dgm:cxn modelId="{21C096ED-BC32-4813-9AC2-6EA48A32024D}" type="presOf" srcId="{5E04B267-D642-49DB-A560-3061D0BC6D62}" destId="{B937D307-8571-49FC-AB26-4E9F760EE07F}" srcOrd="0" destOrd="0" presId="urn:microsoft.com/office/officeart/2005/8/layout/orgChart1"/>
    <dgm:cxn modelId="{D62672FA-B145-4B2E-8EBC-EFEA8E5615A9}" type="presOf" srcId="{7A544429-9BD4-430C-9475-7B8AD8DF41BB}" destId="{25A90D4D-DCD5-4FD8-9266-093DFDB85E0C}" srcOrd="0" destOrd="0" presId="urn:microsoft.com/office/officeart/2005/8/layout/orgChart1"/>
    <dgm:cxn modelId="{2B8A16FA-2997-4663-B17D-38D1BD2D9C36}" type="presParOf" srcId="{25A90D4D-DCD5-4FD8-9266-093DFDB85E0C}" destId="{1E811ACC-2144-4ECB-8247-01B1C0F9C3C5}" srcOrd="0" destOrd="0" presId="urn:microsoft.com/office/officeart/2005/8/layout/orgChart1"/>
    <dgm:cxn modelId="{DE704700-1976-4687-AC80-88613F319D76}" type="presParOf" srcId="{1E811ACC-2144-4ECB-8247-01B1C0F9C3C5}" destId="{EE14EBFF-F4FB-4835-9B65-1D7FBFD5DEAE}" srcOrd="0" destOrd="0" presId="urn:microsoft.com/office/officeart/2005/8/layout/orgChart1"/>
    <dgm:cxn modelId="{CA66E08B-3B23-49F0-8799-8D2D69C97BFD}" type="presParOf" srcId="{EE14EBFF-F4FB-4835-9B65-1D7FBFD5DEAE}" destId="{B937D307-8571-49FC-AB26-4E9F760EE07F}" srcOrd="0" destOrd="0" presId="urn:microsoft.com/office/officeart/2005/8/layout/orgChart1"/>
    <dgm:cxn modelId="{BDAD2978-2B02-43D4-98FF-AE69E2615FFA}" type="presParOf" srcId="{EE14EBFF-F4FB-4835-9B65-1D7FBFD5DEAE}" destId="{A94341D0-701E-46E2-A4D8-7A6251C7296A}" srcOrd="1" destOrd="0" presId="urn:microsoft.com/office/officeart/2005/8/layout/orgChart1"/>
    <dgm:cxn modelId="{C052E6CA-41CB-4DF2-8D83-3F80120405C0}" type="presParOf" srcId="{1E811ACC-2144-4ECB-8247-01B1C0F9C3C5}" destId="{64E96648-06DC-41C2-B100-D7A828F6C365}" srcOrd="1" destOrd="0" presId="urn:microsoft.com/office/officeart/2005/8/layout/orgChart1"/>
    <dgm:cxn modelId="{DC223167-4B6D-4F04-912B-79B0B4015099}" type="presParOf" srcId="{1E811ACC-2144-4ECB-8247-01B1C0F9C3C5}" destId="{9F5DCE2C-F465-41EC-8499-65D470C5F1F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7A544429-9BD4-430C-9475-7B8AD8DF41BB}" type="doc">
      <dgm:prSet loTypeId="urn:microsoft.com/office/officeart/2005/8/layout/orgChart1" loCatId="hierarchy" qsTypeId="urn:microsoft.com/office/officeart/2005/8/quickstyle/simple2" qsCatId="simple" csTypeId="urn:microsoft.com/office/officeart/2005/8/colors/accent0_3" csCatId="mainScheme" phldr="1"/>
      <dgm:spPr/>
      <dgm:t>
        <a:bodyPr/>
        <a:lstStyle/>
        <a:p>
          <a:endParaRPr lang="vi-VN"/>
        </a:p>
      </dgm:t>
    </dgm:pt>
    <dgm:pt modelId="{5E04B267-D642-49DB-A560-3061D0BC6D62}">
      <dgm:prSet phldrT="[Text]"/>
      <dgm:spPr>
        <a:solidFill>
          <a:srgbClr val="FF0000"/>
        </a:solidFill>
      </dgm:spPr>
      <dgm:t>
        <a:bodyPr/>
        <a:lstStyle/>
        <a:p>
          <a:pPr rtl="0"/>
          <a:r>
            <a:rPr lang="en-US" b="1" noProof="0">
              <a:latin typeface="Cambria" panose="02040503050406030204" pitchFamily="18" charset="0"/>
              <a:cs typeface="Arial" panose="020B0604020202020204" pitchFamily="34" charset="0"/>
            </a:rPr>
            <a:t>KẾT LUẬN VÀ PHÁT TRIỂN</a:t>
          </a:r>
          <a:endParaRPr lang="vi-VN"/>
        </a:p>
      </dgm:t>
    </dgm:pt>
    <dgm:pt modelId="{5AE74E8F-B2D8-4EEB-99E6-BA7BDF64741F}" type="parTrans" cxnId="{8D4C1843-ACBB-4EB2-B4D1-46959579595B}">
      <dgm:prSet/>
      <dgm:spPr/>
      <dgm:t>
        <a:bodyPr/>
        <a:lstStyle/>
        <a:p>
          <a:endParaRPr lang="vi-VN"/>
        </a:p>
      </dgm:t>
    </dgm:pt>
    <dgm:pt modelId="{132BB295-46B5-483F-90AB-DC95421FD34A}" type="sibTrans" cxnId="{8D4C1843-ACBB-4EB2-B4D1-46959579595B}">
      <dgm:prSet/>
      <dgm:spPr/>
      <dgm:t>
        <a:bodyPr/>
        <a:lstStyle/>
        <a:p>
          <a:endParaRPr lang="vi-VN"/>
        </a:p>
      </dgm:t>
    </dgm:pt>
    <dgm:pt modelId="{8E22745C-FD7B-4C09-B3ED-D8B000D809A1}">
      <dgm:prSet phldrT="[Text]"/>
      <dgm:spPr>
        <a:solidFill>
          <a:schemeClr val="accent5">
            <a:lumMod val="75000"/>
          </a:schemeClr>
        </a:solidFill>
      </dgm:spPr>
      <dgm:t>
        <a:bodyPr/>
        <a:lstStyle/>
        <a:p>
          <a:r>
            <a:rPr lang="en-US" b="1">
              <a:latin typeface="Cambria" panose="02040503050406030204" pitchFamily="18" charset="0"/>
            </a:rPr>
            <a:t>KẾT LUẬN</a:t>
          </a:r>
          <a:endParaRPr lang="vi-VN" b="1">
            <a:latin typeface="Cambria" panose="02040503050406030204" pitchFamily="18" charset="0"/>
          </a:endParaRPr>
        </a:p>
      </dgm:t>
    </dgm:pt>
    <dgm:pt modelId="{ABCD9E1B-02BB-4E50-9E98-974DF823AAA5}" type="parTrans" cxnId="{95B2DCE9-DD96-46F7-B3C9-81802B062211}">
      <dgm:prSet/>
      <dgm:spPr/>
      <dgm:t>
        <a:bodyPr/>
        <a:lstStyle/>
        <a:p>
          <a:endParaRPr lang="vi-VN"/>
        </a:p>
      </dgm:t>
    </dgm:pt>
    <dgm:pt modelId="{470CEFB3-092A-4A7E-A446-17B36E474B00}" type="sibTrans" cxnId="{95B2DCE9-DD96-46F7-B3C9-81802B062211}">
      <dgm:prSet/>
      <dgm:spPr/>
      <dgm:t>
        <a:bodyPr/>
        <a:lstStyle/>
        <a:p>
          <a:endParaRPr lang="vi-VN"/>
        </a:p>
      </dgm:t>
    </dgm:pt>
    <dgm:pt modelId="{85430CEF-5062-494B-A9CC-ABEC000711F8}">
      <dgm:prSet phldrT="[Text]"/>
      <dgm:spPr>
        <a:solidFill>
          <a:schemeClr val="accent5">
            <a:lumMod val="75000"/>
          </a:schemeClr>
        </a:solidFill>
      </dgm:spPr>
      <dgm:t>
        <a:bodyPr/>
        <a:lstStyle/>
        <a:p>
          <a:r>
            <a:rPr lang="en-US" b="1">
              <a:latin typeface="Cambria" panose="02040503050406030204" pitchFamily="18" charset="0"/>
            </a:rPr>
            <a:t>PHÁT TRIỂN</a:t>
          </a:r>
          <a:endParaRPr lang="vi-VN" b="1">
            <a:latin typeface="Cambria" panose="02040503050406030204" pitchFamily="18" charset="0"/>
          </a:endParaRPr>
        </a:p>
      </dgm:t>
    </dgm:pt>
    <dgm:pt modelId="{673C1828-3F62-4955-B1F4-B210E8E992E1}" type="parTrans" cxnId="{7E8E850F-9E18-4CCF-9C55-FE26EB1692EA}">
      <dgm:prSet/>
      <dgm:spPr/>
      <dgm:t>
        <a:bodyPr/>
        <a:lstStyle/>
        <a:p>
          <a:endParaRPr lang="vi-VN"/>
        </a:p>
      </dgm:t>
    </dgm:pt>
    <dgm:pt modelId="{ECA1914A-8847-4FA4-BB41-D625B54A92DA}" type="sibTrans" cxnId="{7E8E850F-9E18-4CCF-9C55-FE26EB1692EA}">
      <dgm:prSet/>
      <dgm:spPr/>
      <dgm:t>
        <a:bodyPr/>
        <a:lstStyle/>
        <a:p>
          <a:endParaRPr lang="vi-VN"/>
        </a:p>
      </dgm:t>
    </dgm:pt>
    <dgm:pt modelId="{25A90D4D-DCD5-4FD8-9266-093DFDB85E0C}" type="pres">
      <dgm:prSet presAssocID="{7A544429-9BD4-430C-9475-7B8AD8DF41BB}" presName="hierChild1" presStyleCnt="0">
        <dgm:presLayoutVars>
          <dgm:orgChart val="1"/>
          <dgm:chPref val="1"/>
          <dgm:dir/>
          <dgm:animOne val="branch"/>
          <dgm:animLvl val="lvl"/>
          <dgm:resizeHandles/>
        </dgm:presLayoutVars>
      </dgm:prSet>
      <dgm:spPr/>
    </dgm:pt>
    <dgm:pt modelId="{1E811ACC-2144-4ECB-8247-01B1C0F9C3C5}" type="pres">
      <dgm:prSet presAssocID="{5E04B267-D642-49DB-A560-3061D0BC6D62}" presName="hierRoot1" presStyleCnt="0">
        <dgm:presLayoutVars>
          <dgm:hierBranch val="init"/>
        </dgm:presLayoutVars>
      </dgm:prSet>
      <dgm:spPr/>
    </dgm:pt>
    <dgm:pt modelId="{EE14EBFF-F4FB-4835-9B65-1D7FBFD5DEAE}" type="pres">
      <dgm:prSet presAssocID="{5E04B267-D642-49DB-A560-3061D0BC6D62}" presName="rootComposite1" presStyleCnt="0"/>
      <dgm:spPr/>
    </dgm:pt>
    <dgm:pt modelId="{B937D307-8571-49FC-AB26-4E9F760EE07F}" type="pres">
      <dgm:prSet presAssocID="{5E04B267-D642-49DB-A560-3061D0BC6D62}" presName="rootText1" presStyleLbl="node0" presStyleIdx="0" presStyleCnt="1" custScaleX="130588" custScaleY="39247" custLinFactNeighborX="1346" custLinFactNeighborY="-22622">
        <dgm:presLayoutVars>
          <dgm:chPref val="3"/>
        </dgm:presLayoutVars>
      </dgm:prSet>
      <dgm:spPr/>
    </dgm:pt>
    <dgm:pt modelId="{A94341D0-701E-46E2-A4D8-7A6251C7296A}" type="pres">
      <dgm:prSet presAssocID="{5E04B267-D642-49DB-A560-3061D0BC6D62}" presName="rootConnector1" presStyleLbl="node1" presStyleIdx="0" presStyleCnt="0"/>
      <dgm:spPr/>
    </dgm:pt>
    <dgm:pt modelId="{64E96648-06DC-41C2-B100-D7A828F6C365}" type="pres">
      <dgm:prSet presAssocID="{5E04B267-D642-49DB-A560-3061D0BC6D62}" presName="hierChild2" presStyleCnt="0"/>
      <dgm:spPr/>
    </dgm:pt>
    <dgm:pt modelId="{BD8B302E-6DE5-4DF1-A401-DB8C90381C74}" type="pres">
      <dgm:prSet presAssocID="{ABCD9E1B-02BB-4E50-9E98-974DF823AAA5}" presName="Name37" presStyleLbl="parChTrans1D2" presStyleIdx="0" presStyleCnt="2"/>
      <dgm:spPr/>
    </dgm:pt>
    <dgm:pt modelId="{6E12AD2E-ADE0-45C3-8E34-3C721D1FECF1}" type="pres">
      <dgm:prSet presAssocID="{8E22745C-FD7B-4C09-B3ED-D8B000D809A1}" presName="hierRoot2" presStyleCnt="0">
        <dgm:presLayoutVars>
          <dgm:hierBranch val="init"/>
        </dgm:presLayoutVars>
      </dgm:prSet>
      <dgm:spPr/>
    </dgm:pt>
    <dgm:pt modelId="{D6A03584-679B-41AB-95BA-16C1F5BEB56D}" type="pres">
      <dgm:prSet presAssocID="{8E22745C-FD7B-4C09-B3ED-D8B000D809A1}" presName="rootComposite" presStyleCnt="0"/>
      <dgm:spPr/>
    </dgm:pt>
    <dgm:pt modelId="{E765E3B0-63A7-45F0-8808-C8EC931B6A57}" type="pres">
      <dgm:prSet presAssocID="{8E22745C-FD7B-4C09-B3ED-D8B000D809A1}" presName="rootText" presStyleLbl="node2" presStyleIdx="0" presStyleCnt="2" custScaleX="111471" custScaleY="32185" custLinFactNeighborX="7330" custLinFactNeighborY="2031">
        <dgm:presLayoutVars>
          <dgm:chPref val="3"/>
        </dgm:presLayoutVars>
      </dgm:prSet>
      <dgm:spPr/>
    </dgm:pt>
    <dgm:pt modelId="{57E84403-DC41-45CA-B457-3F078BF5FA51}" type="pres">
      <dgm:prSet presAssocID="{8E22745C-FD7B-4C09-B3ED-D8B000D809A1}" presName="rootConnector" presStyleLbl="node2" presStyleIdx="0" presStyleCnt="2"/>
      <dgm:spPr/>
    </dgm:pt>
    <dgm:pt modelId="{E0F088B7-5879-4B08-A755-08CB9F56B164}" type="pres">
      <dgm:prSet presAssocID="{8E22745C-FD7B-4C09-B3ED-D8B000D809A1}" presName="hierChild4" presStyleCnt="0"/>
      <dgm:spPr/>
    </dgm:pt>
    <dgm:pt modelId="{39E214A1-F2DF-434D-9BFA-F7DDDBE8E7F4}" type="pres">
      <dgm:prSet presAssocID="{8E22745C-FD7B-4C09-B3ED-D8B000D809A1}" presName="hierChild5" presStyleCnt="0"/>
      <dgm:spPr/>
    </dgm:pt>
    <dgm:pt modelId="{06F7910E-FA44-4C14-8CD9-1817EC8441A7}" type="pres">
      <dgm:prSet presAssocID="{673C1828-3F62-4955-B1F4-B210E8E992E1}" presName="Name37" presStyleLbl="parChTrans1D2" presStyleIdx="1" presStyleCnt="2"/>
      <dgm:spPr/>
    </dgm:pt>
    <dgm:pt modelId="{70DA16AC-6BA9-40E6-B140-7820B6698895}" type="pres">
      <dgm:prSet presAssocID="{85430CEF-5062-494B-A9CC-ABEC000711F8}" presName="hierRoot2" presStyleCnt="0">
        <dgm:presLayoutVars>
          <dgm:hierBranch val="init"/>
        </dgm:presLayoutVars>
      </dgm:prSet>
      <dgm:spPr/>
    </dgm:pt>
    <dgm:pt modelId="{749F9648-40D2-44BB-9BE6-2C174D19C2AF}" type="pres">
      <dgm:prSet presAssocID="{85430CEF-5062-494B-A9CC-ABEC000711F8}" presName="rootComposite" presStyleCnt="0"/>
      <dgm:spPr/>
    </dgm:pt>
    <dgm:pt modelId="{B158EF99-77FF-4685-81C0-7F16F16C3637}" type="pres">
      <dgm:prSet presAssocID="{85430CEF-5062-494B-A9CC-ABEC000711F8}" presName="rootText" presStyleLbl="node2" presStyleIdx="1" presStyleCnt="2" custScaleX="111471" custScaleY="32185" custLinFactNeighborX="-4193" custLinFactNeighborY="2031">
        <dgm:presLayoutVars>
          <dgm:chPref val="3"/>
        </dgm:presLayoutVars>
      </dgm:prSet>
      <dgm:spPr/>
    </dgm:pt>
    <dgm:pt modelId="{1A9DF945-8CE2-4CC6-A05E-272FF4CCF7CA}" type="pres">
      <dgm:prSet presAssocID="{85430CEF-5062-494B-A9CC-ABEC000711F8}" presName="rootConnector" presStyleLbl="node2" presStyleIdx="1" presStyleCnt="2"/>
      <dgm:spPr/>
    </dgm:pt>
    <dgm:pt modelId="{A05858EC-7B83-4079-9A7C-2900FAFD33A6}" type="pres">
      <dgm:prSet presAssocID="{85430CEF-5062-494B-A9CC-ABEC000711F8}" presName="hierChild4" presStyleCnt="0"/>
      <dgm:spPr/>
    </dgm:pt>
    <dgm:pt modelId="{3CCB4B33-3CEE-4B74-A2EF-54BF9EAEA57B}" type="pres">
      <dgm:prSet presAssocID="{85430CEF-5062-494B-A9CC-ABEC000711F8}" presName="hierChild5" presStyleCnt="0"/>
      <dgm:spPr/>
    </dgm:pt>
    <dgm:pt modelId="{9F5DCE2C-F465-41EC-8499-65D470C5F1F1}" type="pres">
      <dgm:prSet presAssocID="{5E04B267-D642-49DB-A560-3061D0BC6D62}" presName="hierChild3" presStyleCnt="0"/>
      <dgm:spPr/>
    </dgm:pt>
  </dgm:ptLst>
  <dgm:cxnLst>
    <dgm:cxn modelId="{B0833205-FA12-4304-A106-8AB8397B225E}" type="presOf" srcId="{85430CEF-5062-494B-A9CC-ABEC000711F8}" destId="{B158EF99-77FF-4685-81C0-7F16F16C3637}" srcOrd="0" destOrd="0" presId="urn:microsoft.com/office/officeart/2005/8/layout/orgChart1"/>
    <dgm:cxn modelId="{7E8E850F-9E18-4CCF-9C55-FE26EB1692EA}" srcId="{5E04B267-D642-49DB-A560-3061D0BC6D62}" destId="{85430CEF-5062-494B-A9CC-ABEC000711F8}" srcOrd="1" destOrd="0" parTransId="{673C1828-3F62-4955-B1F4-B210E8E992E1}" sibTransId="{ECA1914A-8847-4FA4-BB41-D625B54A92DA}"/>
    <dgm:cxn modelId="{8E30612F-DA87-4ACE-97EE-E238718868DF}" type="presOf" srcId="{7A544429-9BD4-430C-9475-7B8AD8DF41BB}" destId="{25A90D4D-DCD5-4FD8-9266-093DFDB85E0C}" srcOrd="0" destOrd="0" presId="urn:microsoft.com/office/officeart/2005/8/layout/orgChart1"/>
    <dgm:cxn modelId="{8D4C1843-ACBB-4EB2-B4D1-46959579595B}" srcId="{7A544429-9BD4-430C-9475-7B8AD8DF41BB}" destId="{5E04B267-D642-49DB-A560-3061D0BC6D62}" srcOrd="0" destOrd="0" parTransId="{5AE74E8F-B2D8-4EEB-99E6-BA7BDF64741F}" sibTransId="{132BB295-46B5-483F-90AB-DC95421FD34A}"/>
    <dgm:cxn modelId="{F39A0265-FC55-4BDA-A6F6-0881E2D20B5A}" type="presOf" srcId="{85430CEF-5062-494B-A9CC-ABEC000711F8}" destId="{1A9DF945-8CE2-4CC6-A05E-272FF4CCF7CA}" srcOrd="1" destOrd="0" presId="urn:microsoft.com/office/officeart/2005/8/layout/orgChart1"/>
    <dgm:cxn modelId="{F011BA52-2235-4688-9F55-A78FDCAD169C}" type="presOf" srcId="{ABCD9E1B-02BB-4E50-9E98-974DF823AAA5}" destId="{BD8B302E-6DE5-4DF1-A401-DB8C90381C74}" srcOrd="0" destOrd="0" presId="urn:microsoft.com/office/officeart/2005/8/layout/orgChart1"/>
    <dgm:cxn modelId="{167E8399-256E-4831-8DD1-B537599D45E5}" type="presOf" srcId="{673C1828-3F62-4955-B1F4-B210E8E992E1}" destId="{06F7910E-FA44-4C14-8CD9-1817EC8441A7}" srcOrd="0" destOrd="0" presId="urn:microsoft.com/office/officeart/2005/8/layout/orgChart1"/>
    <dgm:cxn modelId="{7F523BB2-2FBD-47C0-B84A-DE33D9E04AFA}" type="presOf" srcId="{8E22745C-FD7B-4C09-B3ED-D8B000D809A1}" destId="{57E84403-DC41-45CA-B457-3F078BF5FA51}" srcOrd="1" destOrd="0" presId="urn:microsoft.com/office/officeart/2005/8/layout/orgChart1"/>
    <dgm:cxn modelId="{7F56C1E5-B136-4CB0-989A-8A34874CF5D0}" type="presOf" srcId="{8E22745C-FD7B-4C09-B3ED-D8B000D809A1}" destId="{E765E3B0-63A7-45F0-8808-C8EC931B6A57}" srcOrd="0" destOrd="0" presId="urn:microsoft.com/office/officeart/2005/8/layout/orgChart1"/>
    <dgm:cxn modelId="{FF601DE8-9B34-4E0F-83D3-5E8FD967F2EE}" type="presOf" srcId="{5E04B267-D642-49DB-A560-3061D0BC6D62}" destId="{A94341D0-701E-46E2-A4D8-7A6251C7296A}" srcOrd="1" destOrd="0" presId="urn:microsoft.com/office/officeart/2005/8/layout/orgChart1"/>
    <dgm:cxn modelId="{95B2DCE9-DD96-46F7-B3C9-81802B062211}" srcId="{5E04B267-D642-49DB-A560-3061D0BC6D62}" destId="{8E22745C-FD7B-4C09-B3ED-D8B000D809A1}" srcOrd="0" destOrd="0" parTransId="{ABCD9E1B-02BB-4E50-9E98-974DF823AAA5}" sibTransId="{470CEFB3-092A-4A7E-A446-17B36E474B00}"/>
    <dgm:cxn modelId="{0B30D9EC-45C4-4AB9-94A1-1B86790B04E5}" type="presOf" srcId="{5E04B267-D642-49DB-A560-3061D0BC6D62}" destId="{B937D307-8571-49FC-AB26-4E9F760EE07F}" srcOrd="0" destOrd="0" presId="urn:microsoft.com/office/officeart/2005/8/layout/orgChart1"/>
    <dgm:cxn modelId="{4E5B022D-2A2F-408E-862C-6468776E1A31}" type="presParOf" srcId="{25A90D4D-DCD5-4FD8-9266-093DFDB85E0C}" destId="{1E811ACC-2144-4ECB-8247-01B1C0F9C3C5}" srcOrd="0" destOrd="0" presId="urn:microsoft.com/office/officeart/2005/8/layout/orgChart1"/>
    <dgm:cxn modelId="{62D3407F-C499-4679-B594-918201A64C1B}" type="presParOf" srcId="{1E811ACC-2144-4ECB-8247-01B1C0F9C3C5}" destId="{EE14EBFF-F4FB-4835-9B65-1D7FBFD5DEAE}" srcOrd="0" destOrd="0" presId="urn:microsoft.com/office/officeart/2005/8/layout/orgChart1"/>
    <dgm:cxn modelId="{510FA9EB-9E6E-4E38-9C7B-1DC6A7985E1B}" type="presParOf" srcId="{EE14EBFF-F4FB-4835-9B65-1D7FBFD5DEAE}" destId="{B937D307-8571-49FC-AB26-4E9F760EE07F}" srcOrd="0" destOrd="0" presId="urn:microsoft.com/office/officeart/2005/8/layout/orgChart1"/>
    <dgm:cxn modelId="{4DA10526-EECD-4416-85E6-9DAD674D4CAB}" type="presParOf" srcId="{EE14EBFF-F4FB-4835-9B65-1D7FBFD5DEAE}" destId="{A94341D0-701E-46E2-A4D8-7A6251C7296A}" srcOrd="1" destOrd="0" presId="urn:microsoft.com/office/officeart/2005/8/layout/orgChart1"/>
    <dgm:cxn modelId="{08F0A61C-5CF1-43A8-84AE-88B54D24C083}" type="presParOf" srcId="{1E811ACC-2144-4ECB-8247-01B1C0F9C3C5}" destId="{64E96648-06DC-41C2-B100-D7A828F6C365}" srcOrd="1" destOrd="0" presId="urn:microsoft.com/office/officeart/2005/8/layout/orgChart1"/>
    <dgm:cxn modelId="{DEDE119B-08BF-4FB0-AAEA-2AC7BECECE17}" type="presParOf" srcId="{64E96648-06DC-41C2-B100-D7A828F6C365}" destId="{BD8B302E-6DE5-4DF1-A401-DB8C90381C74}" srcOrd="0" destOrd="0" presId="urn:microsoft.com/office/officeart/2005/8/layout/orgChart1"/>
    <dgm:cxn modelId="{85323BCB-4B28-49E4-9368-C53E4CBB0F9E}" type="presParOf" srcId="{64E96648-06DC-41C2-B100-D7A828F6C365}" destId="{6E12AD2E-ADE0-45C3-8E34-3C721D1FECF1}" srcOrd="1" destOrd="0" presId="urn:microsoft.com/office/officeart/2005/8/layout/orgChart1"/>
    <dgm:cxn modelId="{9B5DFDAA-079E-4357-B0FA-E8F3DA428568}" type="presParOf" srcId="{6E12AD2E-ADE0-45C3-8E34-3C721D1FECF1}" destId="{D6A03584-679B-41AB-95BA-16C1F5BEB56D}" srcOrd="0" destOrd="0" presId="urn:microsoft.com/office/officeart/2005/8/layout/orgChart1"/>
    <dgm:cxn modelId="{E7938A03-97D4-4FC4-8A9C-279F320EA24A}" type="presParOf" srcId="{D6A03584-679B-41AB-95BA-16C1F5BEB56D}" destId="{E765E3B0-63A7-45F0-8808-C8EC931B6A57}" srcOrd="0" destOrd="0" presId="urn:microsoft.com/office/officeart/2005/8/layout/orgChart1"/>
    <dgm:cxn modelId="{4A637E34-3A01-4D8E-9C02-352682C1CEAE}" type="presParOf" srcId="{D6A03584-679B-41AB-95BA-16C1F5BEB56D}" destId="{57E84403-DC41-45CA-B457-3F078BF5FA51}" srcOrd="1" destOrd="0" presId="urn:microsoft.com/office/officeart/2005/8/layout/orgChart1"/>
    <dgm:cxn modelId="{38FEE9F6-3691-4F86-8609-E3156FE61FC1}" type="presParOf" srcId="{6E12AD2E-ADE0-45C3-8E34-3C721D1FECF1}" destId="{E0F088B7-5879-4B08-A755-08CB9F56B164}" srcOrd="1" destOrd="0" presId="urn:microsoft.com/office/officeart/2005/8/layout/orgChart1"/>
    <dgm:cxn modelId="{28ABAEB2-87BE-440E-BD08-16DF9A53457A}" type="presParOf" srcId="{6E12AD2E-ADE0-45C3-8E34-3C721D1FECF1}" destId="{39E214A1-F2DF-434D-9BFA-F7DDDBE8E7F4}" srcOrd="2" destOrd="0" presId="urn:microsoft.com/office/officeart/2005/8/layout/orgChart1"/>
    <dgm:cxn modelId="{172C875C-FAE2-4EAE-8405-6BADB9EEA950}" type="presParOf" srcId="{64E96648-06DC-41C2-B100-D7A828F6C365}" destId="{06F7910E-FA44-4C14-8CD9-1817EC8441A7}" srcOrd="2" destOrd="0" presId="urn:microsoft.com/office/officeart/2005/8/layout/orgChart1"/>
    <dgm:cxn modelId="{C031BDD5-7008-4B17-BBF7-6C5FAF8197CD}" type="presParOf" srcId="{64E96648-06DC-41C2-B100-D7A828F6C365}" destId="{70DA16AC-6BA9-40E6-B140-7820B6698895}" srcOrd="3" destOrd="0" presId="urn:microsoft.com/office/officeart/2005/8/layout/orgChart1"/>
    <dgm:cxn modelId="{0410AEB9-C843-4A5B-A54E-BF81574CDF4E}" type="presParOf" srcId="{70DA16AC-6BA9-40E6-B140-7820B6698895}" destId="{749F9648-40D2-44BB-9BE6-2C174D19C2AF}" srcOrd="0" destOrd="0" presId="urn:microsoft.com/office/officeart/2005/8/layout/orgChart1"/>
    <dgm:cxn modelId="{085BB328-3568-4CED-8AD4-6A765B63FA06}" type="presParOf" srcId="{749F9648-40D2-44BB-9BE6-2C174D19C2AF}" destId="{B158EF99-77FF-4685-81C0-7F16F16C3637}" srcOrd="0" destOrd="0" presId="urn:microsoft.com/office/officeart/2005/8/layout/orgChart1"/>
    <dgm:cxn modelId="{E7A25486-7BC3-4664-B4C5-534DB4104D4A}" type="presParOf" srcId="{749F9648-40D2-44BB-9BE6-2C174D19C2AF}" destId="{1A9DF945-8CE2-4CC6-A05E-272FF4CCF7CA}" srcOrd="1" destOrd="0" presId="urn:microsoft.com/office/officeart/2005/8/layout/orgChart1"/>
    <dgm:cxn modelId="{5494025B-D209-4431-9809-6D0919139AF0}" type="presParOf" srcId="{70DA16AC-6BA9-40E6-B140-7820B6698895}" destId="{A05858EC-7B83-4079-9A7C-2900FAFD33A6}" srcOrd="1" destOrd="0" presId="urn:microsoft.com/office/officeart/2005/8/layout/orgChart1"/>
    <dgm:cxn modelId="{0B0CCF24-7901-47B0-9554-E83835EAD176}" type="presParOf" srcId="{70DA16AC-6BA9-40E6-B140-7820B6698895}" destId="{3CCB4B33-3CEE-4B74-A2EF-54BF9EAEA57B}" srcOrd="2" destOrd="0" presId="urn:microsoft.com/office/officeart/2005/8/layout/orgChart1"/>
    <dgm:cxn modelId="{48BAA115-771C-4DD4-AF92-B5879B69C49B}" type="presParOf" srcId="{1E811ACC-2144-4ECB-8247-01B1C0F9C3C5}" destId="{9F5DCE2C-F465-41EC-8499-65D470C5F1F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B7106-B53B-450C-9E66-92CBC1C6D89B}">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31E174-DC46-4B19-9E2A-4E0BCA88C8F7}">
      <dsp:nvSpPr>
        <dsp:cNvPr id="0" name=""/>
        <dsp:cNvSpPr/>
      </dsp:nvSpPr>
      <dsp:spPr>
        <a:xfrm>
          <a:off x="460128" y="312440"/>
          <a:ext cx="6899767" cy="62520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1280" rIns="81280" bIns="81280" numCol="1" spcCol="1270" anchor="ctr" anchorCtr="0">
          <a:noAutofit/>
        </a:bodyPr>
        <a:lstStyle/>
        <a:p>
          <a:pPr marL="0" lvl="0" indent="0" algn="l" defTabSz="1422400">
            <a:lnSpc>
              <a:spcPct val="90000"/>
            </a:lnSpc>
            <a:spcBef>
              <a:spcPct val="0"/>
            </a:spcBef>
            <a:spcAft>
              <a:spcPct val="35000"/>
            </a:spcAft>
            <a:buNone/>
          </a:pPr>
          <a:r>
            <a:rPr lang="en-US" sz="3200" b="1" kern="1200" dirty="0" err="1"/>
            <a:t>Cơ</a:t>
          </a:r>
          <a:r>
            <a:rPr lang="en-US" sz="3200" b="1" kern="1200"/>
            <a:t> Sở Lý Thuyết</a:t>
          </a:r>
          <a:endParaRPr lang="en-US" sz="3200" b="1" kern="1200" dirty="0"/>
        </a:p>
      </dsp:txBody>
      <dsp:txXfrm>
        <a:off x="460128" y="312440"/>
        <a:ext cx="6899767" cy="625205"/>
      </dsp:txXfrm>
    </dsp:sp>
    <dsp:sp modelId="{31855BC3-A9FA-4726-A2DE-44E46AF50AC8}">
      <dsp:nvSpPr>
        <dsp:cNvPr id="0" name=""/>
        <dsp:cNvSpPr/>
      </dsp:nvSpPr>
      <dsp:spPr>
        <a:xfrm>
          <a:off x="69375" y="234289"/>
          <a:ext cx="781507" cy="78150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F75205-9C6F-470B-AFCB-EF1A47C163DB}">
      <dsp:nvSpPr>
        <dsp:cNvPr id="0" name=""/>
        <dsp:cNvSpPr/>
      </dsp:nvSpPr>
      <dsp:spPr>
        <a:xfrm>
          <a:off x="818573" y="1250411"/>
          <a:ext cx="6541323" cy="62520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1280" rIns="81280" bIns="81280" numCol="1" spcCol="1270" anchor="ctr" anchorCtr="0">
          <a:noAutofit/>
        </a:bodyPr>
        <a:lstStyle/>
        <a:p>
          <a:pPr marL="0" lvl="0" indent="0" algn="l" defTabSz="1422400">
            <a:lnSpc>
              <a:spcPct val="90000"/>
            </a:lnSpc>
            <a:spcBef>
              <a:spcPct val="0"/>
            </a:spcBef>
            <a:spcAft>
              <a:spcPct val="35000"/>
            </a:spcAft>
            <a:buNone/>
          </a:pPr>
          <a:r>
            <a:rPr lang="en-US" sz="3200" b="1" kern="1200"/>
            <a:t>Hiện Thực Thiết Kế</a:t>
          </a:r>
          <a:endParaRPr lang="en-US" sz="3200" b="1" kern="1200" dirty="0"/>
        </a:p>
      </dsp:txBody>
      <dsp:txXfrm>
        <a:off x="818573" y="1250411"/>
        <a:ext cx="6541323" cy="625205"/>
      </dsp:txXfrm>
    </dsp:sp>
    <dsp:sp modelId="{8A509DCF-49B1-4F67-9AE4-F05BC6B467CA}">
      <dsp:nvSpPr>
        <dsp:cNvPr id="0" name=""/>
        <dsp:cNvSpPr/>
      </dsp:nvSpPr>
      <dsp:spPr>
        <a:xfrm>
          <a:off x="427819" y="1172260"/>
          <a:ext cx="781507" cy="78150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5D357-3DAC-44D0-8F63-68D45165DBDE}">
      <dsp:nvSpPr>
        <dsp:cNvPr id="0" name=""/>
        <dsp:cNvSpPr/>
      </dsp:nvSpPr>
      <dsp:spPr>
        <a:xfrm>
          <a:off x="818573" y="2188382"/>
          <a:ext cx="6541323" cy="62520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1280" rIns="81280" bIns="81280" numCol="1" spcCol="1270" anchor="ctr" anchorCtr="0">
          <a:noAutofit/>
        </a:bodyPr>
        <a:lstStyle/>
        <a:p>
          <a:pPr marL="0" lvl="0" indent="0" algn="l" defTabSz="1422400">
            <a:lnSpc>
              <a:spcPct val="90000"/>
            </a:lnSpc>
            <a:spcBef>
              <a:spcPct val="0"/>
            </a:spcBef>
            <a:spcAft>
              <a:spcPct val="35000"/>
            </a:spcAft>
            <a:buNone/>
          </a:pPr>
          <a:r>
            <a:rPr lang="en-US" sz="3200" b="1" kern="1200"/>
            <a:t>Kết Quả </a:t>
          </a:r>
          <a:endParaRPr lang="en-US" sz="3200" b="1" kern="1200" dirty="0"/>
        </a:p>
      </dsp:txBody>
      <dsp:txXfrm>
        <a:off x="818573" y="2188382"/>
        <a:ext cx="6541323" cy="625205"/>
      </dsp:txXfrm>
    </dsp:sp>
    <dsp:sp modelId="{D1AE040D-C5CF-42D7-B7AE-CCFA2B3B55CF}">
      <dsp:nvSpPr>
        <dsp:cNvPr id="0" name=""/>
        <dsp:cNvSpPr/>
      </dsp:nvSpPr>
      <dsp:spPr>
        <a:xfrm>
          <a:off x="427819" y="2110232"/>
          <a:ext cx="781507" cy="78150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FCDA33-C092-4A81-9E47-C232A1A7475B}">
      <dsp:nvSpPr>
        <dsp:cNvPr id="0" name=""/>
        <dsp:cNvSpPr/>
      </dsp:nvSpPr>
      <dsp:spPr>
        <a:xfrm>
          <a:off x="460128" y="3126353"/>
          <a:ext cx="6899767" cy="62520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1280" rIns="81280" bIns="81280" numCol="1" spcCol="1270" anchor="ctr" anchorCtr="0">
          <a:noAutofit/>
        </a:bodyPr>
        <a:lstStyle/>
        <a:p>
          <a:pPr marL="0" lvl="0" indent="0" algn="l" defTabSz="1422400">
            <a:lnSpc>
              <a:spcPct val="90000"/>
            </a:lnSpc>
            <a:spcBef>
              <a:spcPct val="0"/>
            </a:spcBef>
            <a:spcAft>
              <a:spcPct val="35000"/>
            </a:spcAft>
            <a:buNone/>
          </a:pPr>
          <a:r>
            <a:rPr lang="en-US" sz="3200" b="1" kern="1200"/>
            <a:t>Kết Luận và Phát Triển</a:t>
          </a:r>
          <a:endParaRPr lang="en-US" sz="3200" b="1" kern="1200" dirty="0"/>
        </a:p>
      </dsp:txBody>
      <dsp:txXfrm>
        <a:off x="460128" y="3126353"/>
        <a:ext cx="6899767" cy="625205"/>
      </dsp:txXfrm>
    </dsp:sp>
    <dsp:sp modelId="{FD461A03-52EB-4BE8-8E01-615663F031E8}">
      <dsp:nvSpPr>
        <dsp:cNvPr id="0" name=""/>
        <dsp:cNvSpPr/>
      </dsp:nvSpPr>
      <dsp:spPr>
        <a:xfrm>
          <a:off x="69375" y="3048203"/>
          <a:ext cx="781507" cy="78150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EB78F-BCB1-4955-B895-683DF4009F8B}">
      <dsp:nvSpPr>
        <dsp:cNvPr id="0" name=""/>
        <dsp:cNvSpPr/>
      </dsp:nvSpPr>
      <dsp:spPr>
        <a:xfrm>
          <a:off x="4647214" y="1436252"/>
          <a:ext cx="3163557" cy="1641256"/>
        </a:xfrm>
        <a:custGeom>
          <a:avLst/>
          <a:gdLst/>
          <a:ahLst/>
          <a:cxnLst/>
          <a:rect l="0" t="0" r="0" b="0"/>
          <a:pathLst>
            <a:path>
              <a:moveTo>
                <a:pt x="0" y="0"/>
              </a:moveTo>
              <a:lnTo>
                <a:pt x="0" y="1345906"/>
              </a:lnTo>
              <a:lnTo>
                <a:pt x="3163557" y="1345906"/>
              </a:lnTo>
              <a:lnTo>
                <a:pt x="3163557" y="164125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495996-AA9C-4588-BEFA-5652641E2E02}">
      <dsp:nvSpPr>
        <dsp:cNvPr id="0" name=""/>
        <dsp:cNvSpPr/>
      </dsp:nvSpPr>
      <dsp:spPr>
        <a:xfrm>
          <a:off x="4601494" y="1436252"/>
          <a:ext cx="91440" cy="1628007"/>
        </a:xfrm>
        <a:custGeom>
          <a:avLst/>
          <a:gdLst/>
          <a:ahLst/>
          <a:cxnLst/>
          <a:rect l="0" t="0" r="0" b="0"/>
          <a:pathLst>
            <a:path>
              <a:moveTo>
                <a:pt x="45720" y="0"/>
              </a:moveTo>
              <a:lnTo>
                <a:pt x="45720" y="1332658"/>
              </a:lnTo>
              <a:lnTo>
                <a:pt x="87842" y="1332658"/>
              </a:lnTo>
              <a:lnTo>
                <a:pt x="87842" y="162800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8B302E-6DE5-4DF1-A401-DB8C90381C74}">
      <dsp:nvSpPr>
        <dsp:cNvPr id="0" name=""/>
        <dsp:cNvSpPr/>
      </dsp:nvSpPr>
      <dsp:spPr>
        <a:xfrm>
          <a:off x="1654608" y="1436252"/>
          <a:ext cx="2992606" cy="1641256"/>
        </a:xfrm>
        <a:custGeom>
          <a:avLst/>
          <a:gdLst/>
          <a:ahLst/>
          <a:cxnLst/>
          <a:rect l="0" t="0" r="0" b="0"/>
          <a:pathLst>
            <a:path>
              <a:moveTo>
                <a:pt x="2992606" y="0"/>
              </a:moveTo>
              <a:lnTo>
                <a:pt x="2992606" y="1345906"/>
              </a:lnTo>
              <a:lnTo>
                <a:pt x="0" y="1345906"/>
              </a:lnTo>
              <a:lnTo>
                <a:pt x="0" y="164125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7D307-8571-49FC-AB26-4E9F760EE07F}">
      <dsp:nvSpPr>
        <dsp:cNvPr id="0" name=""/>
        <dsp:cNvSpPr/>
      </dsp:nvSpPr>
      <dsp:spPr>
        <a:xfrm>
          <a:off x="2411377" y="289158"/>
          <a:ext cx="4471673" cy="1147094"/>
        </a:xfrm>
        <a:prstGeom prst="rect">
          <a:avLst/>
        </a:prstGeom>
        <a:solidFill>
          <a:srgbClr val="FF0000"/>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rtl="0">
            <a:lnSpc>
              <a:spcPct val="90000"/>
            </a:lnSpc>
            <a:spcBef>
              <a:spcPct val="0"/>
            </a:spcBef>
            <a:spcAft>
              <a:spcPct val="35000"/>
            </a:spcAft>
            <a:buNone/>
          </a:pPr>
          <a:r>
            <a:rPr lang="en-US" sz="3300" b="1" kern="1200" noProof="0">
              <a:latin typeface="Cambria" panose="02040503050406030204" pitchFamily="18" charset="0"/>
              <a:cs typeface="Arial" panose="020B0604020202020204" pitchFamily="34" charset="0"/>
            </a:rPr>
            <a:t>CƠ SỞ LÝ THUYẾT</a:t>
          </a:r>
          <a:endParaRPr lang="vi-VN" sz="3300" kern="1200"/>
        </a:p>
      </dsp:txBody>
      <dsp:txXfrm>
        <a:off x="2411377" y="289158"/>
        <a:ext cx="4471673" cy="1147094"/>
      </dsp:txXfrm>
    </dsp:sp>
    <dsp:sp modelId="{E765E3B0-63A7-45F0-8808-C8EC931B6A57}">
      <dsp:nvSpPr>
        <dsp:cNvPr id="0" name=""/>
        <dsp:cNvSpPr/>
      </dsp:nvSpPr>
      <dsp:spPr>
        <a:xfrm>
          <a:off x="248182" y="3077509"/>
          <a:ext cx="2812850" cy="1406425"/>
        </a:xfrm>
        <a:prstGeom prst="rect">
          <a:avLst/>
        </a:prstGeom>
        <a:solidFill>
          <a:schemeClr val="accent5">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b="1" kern="1200">
              <a:latin typeface="Cambria" panose="02040503050406030204" pitchFamily="18" charset="0"/>
            </a:rPr>
            <a:t>Giới thiệu</a:t>
          </a:r>
          <a:endParaRPr lang="vi-VN" sz="3300" b="1" kern="1200">
            <a:latin typeface="Cambria" panose="02040503050406030204" pitchFamily="18" charset="0"/>
          </a:endParaRPr>
        </a:p>
      </dsp:txBody>
      <dsp:txXfrm>
        <a:off x="248182" y="3077509"/>
        <a:ext cx="2812850" cy="1406425"/>
      </dsp:txXfrm>
    </dsp:sp>
    <dsp:sp modelId="{FB65B052-2AD7-4C67-8020-8D39488265EB}">
      <dsp:nvSpPr>
        <dsp:cNvPr id="0" name=""/>
        <dsp:cNvSpPr/>
      </dsp:nvSpPr>
      <dsp:spPr>
        <a:xfrm>
          <a:off x="3447688" y="3064260"/>
          <a:ext cx="2483297" cy="1406425"/>
        </a:xfrm>
        <a:prstGeom prst="rect">
          <a:avLst/>
        </a:prstGeom>
        <a:solidFill>
          <a:schemeClr val="accent5">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b="1" kern="1200">
              <a:latin typeface="Cambria" panose="02040503050406030204" pitchFamily="18" charset="0"/>
            </a:rPr>
            <a:t>Công suất trong CMOS</a:t>
          </a:r>
          <a:endParaRPr lang="vi-VN" sz="3300" b="1" kern="1200">
            <a:latin typeface="Cambria" panose="02040503050406030204" pitchFamily="18" charset="0"/>
          </a:endParaRPr>
        </a:p>
      </dsp:txBody>
      <dsp:txXfrm>
        <a:off x="3447688" y="3064260"/>
        <a:ext cx="2483297" cy="1406425"/>
      </dsp:txXfrm>
    </dsp:sp>
    <dsp:sp modelId="{D1ABA3A5-2655-4CF5-B01F-A9A94E730CAF}">
      <dsp:nvSpPr>
        <dsp:cNvPr id="0" name=""/>
        <dsp:cNvSpPr/>
      </dsp:nvSpPr>
      <dsp:spPr>
        <a:xfrm>
          <a:off x="6479154" y="3077509"/>
          <a:ext cx="2663235" cy="1406425"/>
        </a:xfrm>
        <a:prstGeom prst="rect">
          <a:avLst/>
        </a:prstGeom>
        <a:solidFill>
          <a:schemeClr val="accent5">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b="1" kern="1200">
              <a:latin typeface="Cambria" panose="02040503050406030204" pitchFamily="18" charset="0"/>
            </a:rPr>
            <a:t>Các phương pháp công suất thấp</a:t>
          </a:r>
          <a:endParaRPr lang="vi-VN" sz="3300" b="1" kern="1200">
            <a:latin typeface="Cambria" panose="02040503050406030204" pitchFamily="18" charset="0"/>
          </a:endParaRPr>
        </a:p>
      </dsp:txBody>
      <dsp:txXfrm>
        <a:off x="6479154" y="3077509"/>
        <a:ext cx="2663235" cy="14064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7910E-FA44-4C14-8CD9-1817EC8441A7}">
      <dsp:nvSpPr>
        <dsp:cNvPr id="0" name=""/>
        <dsp:cNvSpPr/>
      </dsp:nvSpPr>
      <dsp:spPr>
        <a:xfrm>
          <a:off x="3681754" y="1472384"/>
          <a:ext cx="1788332" cy="1355223"/>
        </a:xfrm>
        <a:custGeom>
          <a:avLst/>
          <a:gdLst/>
          <a:ahLst/>
          <a:cxnLst/>
          <a:rect l="0" t="0" r="0" b="0"/>
          <a:pathLst>
            <a:path>
              <a:moveTo>
                <a:pt x="0" y="0"/>
              </a:moveTo>
              <a:lnTo>
                <a:pt x="0" y="518567"/>
              </a:lnTo>
              <a:lnTo>
                <a:pt x="1788332" y="518567"/>
              </a:lnTo>
              <a:lnTo>
                <a:pt x="1788332" y="135522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8B302E-6DE5-4DF1-A401-DB8C90381C74}">
      <dsp:nvSpPr>
        <dsp:cNvPr id="0" name=""/>
        <dsp:cNvSpPr/>
      </dsp:nvSpPr>
      <dsp:spPr>
        <a:xfrm>
          <a:off x="2144817" y="1472384"/>
          <a:ext cx="1536937" cy="1357534"/>
        </a:xfrm>
        <a:custGeom>
          <a:avLst/>
          <a:gdLst/>
          <a:ahLst/>
          <a:cxnLst/>
          <a:rect l="0" t="0" r="0" b="0"/>
          <a:pathLst>
            <a:path>
              <a:moveTo>
                <a:pt x="1536937" y="0"/>
              </a:moveTo>
              <a:lnTo>
                <a:pt x="1536937" y="520878"/>
              </a:lnTo>
              <a:lnTo>
                <a:pt x="0" y="520878"/>
              </a:lnTo>
              <a:lnTo>
                <a:pt x="0" y="135753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7D307-8571-49FC-AB26-4E9F760EE07F}">
      <dsp:nvSpPr>
        <dsp:cNvPr id="0" name=""/>
        <dsp:cNvSpPr/>
      </dsp:nvSpPr>
      <dsp:spPr>
        <a:xfrm>
          <a:off x="1282742" y="293854"/>
          <a:ext cx="4798024" cy="1178530"/>
        </a:xfrm>
        <a:prstGeom prst="rect">
          <a:avLst/>
        </a:prstGeom>
        <a:solidFill>
          <a:srgbClr val="FF0000"/>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rtl="0">
            <a:lnSpc>
              <a:spcPct val="90000"/>
            </a:lnSpc>
            <a:spcBef>
              <a:spcPct val="0"/>
            </a:spcBef>
            <a:spcAft>
              <a:spcPct val="35000"/>
            </a:spcAft>
            <a:buNone/>
          </a:pPr>
          <a:r>
            <a:rPr lang="en-US" sz="3200" b="1" kern="1200" noProof="0">
              <a:latin typeface="Cambria" panose="02040503050406030204" pitchFamily="18" charset="0"/>
              <a:cs typeface="Arial" panose="020B0604020202020204" pitchFamily="34" charset="0"/>
            </a:rPr>
            <a:t>HIỆN THỰC THIẾT KẾ</a:t>
          </a:r>
          <a:endParaRPr lang="vi-VN" sz="3200" kern="1200"/>
        </a:p>
      </dsp:txBody>
      <dsp:txXfrm>
        <a:off x="1282742" y="293854"/>
        <a:ext cx="4798024" cy="1178530"/>
      </dsp:txXfrm>
    </dsp:sp>
    <dsp:sp modelId="{E765E3B0-63A7-45F0-8808-C8EC931B6A57}">
      <dsp:nvSpPr>
        <dsp:cNvPr id="0" name=""/>
        <dsp:cNvSpPr/>
      </dsp:nvSpPr>
      <dsp:spPr>
        <a:xfrm>
          <a:off x="832103" y="2829919"/>
          <a:ext cx="2625427" cy="1437256"/>
        </a:xfrm>
        <a:prstGeom prst="rect">
          <a:avLst/>
        </a:prstGeom>
        <a:solidFill>
          <a:schemeClr val="accent5">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kern="1200">
              <a:latin typeface="Cambria" panose="02040503050406030204" pitchFamily="18" charset="0"/>
            </a:rPr>
            <a:t>Xây dựng quy trình thiết kế</a:t>
          </a:r>
          <a:endParaRPr lang="vi-VN" sz="3000" b="1" kern="1200">
            <a:latin typeface="Cambria" panose="02040503050406030204" pitchFamily="18" charset="0"/>
          </a:endParaRPr>
        </a:p>
      </dsp:txBody>
      <dsp:txXfrm>
        <a:off x="832103" y="2829919"/>
        <a:ext cx="2625427" cy="1437256"/>
      </dsp:txXfrm>
    </dsp:sp>
    <dsp:sp modelId="{B158EF99-77FF-4685-81C0-7F16F16C3637}">
      <dsp:nvSpPr>
        <dsp:cNvPr id="0" name=""/>
        <dsp:cNvSpPr/>
      </dsp:nvSpPr>
      <dsp:spPr>
        <a:xfrm>
          <a:off x="4212673" y="2827608"/>
          <a:ext cx="2514829" cy="1464985"/>
        </a:xfrm>
        <a:prstGeom prst="rect">
          <a:avLst/>
        </a:prstGeom>
        <a:solidFill>
          <a:schemeClr val="accent5">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kern="1200">
              <a:latin typeface="Cambria" panose="02040503050406030204" pitchFamily="18" charset="0"/>
            </a:rPr>
            <a:t>Thực hiện thiết kế</a:t>
          </a:r>
          <a:endParaRPr lang="vi-VN" sz="3000" b="1" kern="1200">
            <a:latin typeface="Cambria" panose="02040503050406030204" pitchFamily="18" charset="0"/>
          </a:endParaRPr>
        </a:p>
      </dsp:txBody>
      <dsp:txXfrm>
        <a:off x="4212673" y="2827608"/>
        <a:ext cx="2514829" cy="14649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FA33F-E466-4226-A878-AD66F5DEBE55}">
      <dsp:nvSpPr>
        <dsp:cNvPr id="0" name=""/>
        <dsp:cNvSpPr/>
      </dsp:nvSpPr>
      <dsp:spPr>
        <a:xfrm>
          <a:off x="6670485" y="2684286"/>
          <a:ext cx="268125" cy="1503604"/>
        </a:xfrm>
        <a:custGeom>
          <a:avLst/>
          <a:gdLst/>
          <a:ahLst/>
          <a:cxnLst/>
          <a:rect l="0" t="0" r="0" b="0"/>
          <a:pathLst>
            <a:path>
              <a:moveTo>
                <a:pt x="0" y="0"/>
              </a:moveTo>
              <a:lnTo>
                <a:pt x="0" y="1503604"/>
              </a:lnTo>
              <a:lnTo>
                <a:pt x="268125" y="15036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BF5FD1-020D-431D-98AB-37EAA6EBF512}">
      <dsp:nvSpPr>
        <dsp:cNvPr id="0" name=""/>
        <dsp:cNvSpPr/>
      </dsp:nvSpPr>
      <dsp:spPr>
        <a:xfrm>
          <a:off x="6670485" y="2684286"/>
          <a:ext cx="268125" cy="626837"/>
        </a:xfrm>
        <a:custGeom>
          <a:avLst/>
          <a:gdLst/>
          <a:ahLst/>
          <a:cxnLst/>
          <a:rect l="0" t="0" r="0" b="0"/>
          <a:pathLst>
            <a:path>
              <a:moveTo>
                <a:pt x="0" y="0"/>
              </a:moveTo>
              <a:lnTo>
                <a:pt x="0" y="626837"/>
              </a:lnTo>
              <a:lnTo>
                <a:pt x="268125" y="62683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F78C8B-F18B-41F0-88C6-94E4C6D6FE6C}">
      <dsp:nvSpPr>
        <dsp:cNvPr id="0" name=""/>
        <dsp:cNvSpPr/>
      </dsp:nvSpPr>
      <dsp:spPr>
        <a:xfrm>
          <a:off x="4141165" y="1415157"/>
          <a:ext cx="3244322" cy="375376"/>
        </a:xfrm>
        <a:custGeom>
          <a:avLst/>
          <a:gdLst/>
          <a:ahLst/>
          <a:cxnLst/>
          <a:rect l="0" t="0" r="0" b="0"/>
          <a:pathLst>
            <a:path>
              <a:moveTo>
                <a:pt x="0" y="0"/>
              </a:moveTo>
              <a:lnTo>
                <a:pt x="0" y="187688"/>
              </a:lnTo>
              <a:lnTo>
                <a:pt x="3244322" y="187688"/>
              </a:lnTo>
              <a:lnTo>
                <a:pt x="3244322" y="3753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FF5452-703F-4145-998E-D610F1972153}">
      <dsp:nvSpPr>
        <dsp:cNvPr id="0" name=""/>
        <dsp:cNvSpPr/>
      </dsp:nvSpPr>
      <dsp:spPr>
        <a:xfrm>
          <a:off x="4141165" y="1415157"/>
          <a:ext cx="1081440" cy="375376"/>
        </a:xfrm>
        <a:custGeom>
          <a:avLst/>
          <a:gdLst/>
          <a:ahLst/>
          <a:cxnLst/>
          <a:rect l="0" t="0" r="0" b="0"/>
          <a:pathLst>
            <a:path>
              <a:moveTo>
                <a:pt x="0" y="0"/>
              </a:moveTo>
              <a:lnTo>
                <a:pt x="0" y="187688"/>
              </a:lnTo>
              <a:lnTo>
                <a:pt x="1081440" y="187688"/>
              </a:lnTo>
              <a:lnTo>
                <a:pt x="1081440" y="3753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E23938-A693-4B96-A343-EBC7B02EA94E}">
      <dsp:nvSpPr>
        <dsp:cNvPr id="0" name=""/>
        <dsp:cNvSpPr/>
      </dsp:nvSpPr>
      <dsp:spPr>
        <a:xfrm>
          <a:off x="3059724" y="1415157"/>
          <a:ext cx="1081440" cy="375376"/>
        </a:xfrm>
        <a:custGeom>
          <a:avLst/>
          <a:gdLst/>
          <a:ahLst/>
          <a:cxnLst/>
          <a:rect l="0" t="0" r="0" b="0"/>
          <a:pathLst>
            <a:path>
              <a:moveTo>
                <a:pt x="1081440" y="0"/>
              </a:moveTo>
              <a:lnTo>
                <a:pt x="1081440" y="187688"/>
              </a:lnTo>
              <a:lnTo>
                <a:pt x="0" y="187688"/>
              </a:lnTo>
              <a:lnTo>
                <a:pt x="0" y="3753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DD29F5-96C4-45E2-9538-7DBAC63555BD}">
      <dsp:nvSpPr>
        <dsp:cNvPr id="0" name=""/>
        <dsp:cNvSpPr/>
      </dsp:nvSpPr>
      <dsp:spPr>
        <a:xfrm>
          <a:off x="181840" y="2684286"/>
          <a:ext cx="268125" cy="1505137"/>
        </a:xfrm>
        <a:custGeom>
          <a:avLst/>
          <a:gdLst/>
          <a:ahLst/>
          <a:cxnLst/>
          <a:rect l="0" t="0" r="0" b="0"/>
          <a:pathLst>
            <a:path>
              <a:moveTo>
                <a:pt x="0" y="0"/>
              </a:moveTo>
              <a:lnTo>
                <a:pt x="0" y="1505137"/>
              </a:lnTo>
              <a:lnTo>
                <a:pt x="268125" y="150513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043B90-91F9-48A7-B5B5-CED8E52B6204}">
      <dsp:nvSpPr>
        <dsp:cNvPr id="0" name=""/>
        <dsp:cNvSpPr/>
      </dsp:nvSpPr>
      <dsp:spPr>
        <a:xfrm>
          <a:off x="181840" y="2684286"/>
          <a:ext cx="268125" cy="626837"/>
        </a:xfrm>
        <a:custGeom>
          <a:avLst/>
          <a:gdLst/>
          <a:ahLst/>
          <a:cxnLst/>
          <a:rect l="0" t="0" r="0" b="0"/>
          <a:pathLst>
            <a:path>
              <a:moveTo>
                <a:pt x="0" y="0"/>
              </a:moveTo>
              <a:lnTo>
                <a:pt x="0" y="626837"/>
              </a:lnTo>
              <a:lnTo>
                <a:pt x="268125" y="62683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AB47E8-250A-4969-99EA-6B735F02DED7}">
      <dsp:nvSpPr>
        <dsp:cNvPr id="0" name=""/>
        <dsp:cNvSpPr/>
      </dsp:nvSpPr>
      <dsp:spPr>
        <a:xfrm>
          <a:off x="896842" y="1415157"/>
          <a:ext cx="3244322" cy="375376"/>
        </a:xfrm>
        <a:custGeom>
          <a:avLst/>
          <a:gdLst/>
          <a:ahLst/>
          <a:cxnLst/>
          <a:rect l="0" t="0" r="0" b="0"/>
          <a:pathLst>
            <a:path>
              <a:moveTo>
                <a:pt x="3244322" y="0"/>
              </a:moveTo>
              <a:lnTo>
                <a:pt x="3244322" y="187688"/>
              </a:lnTo>
              <a:lnTo>
                <a:pt x="0" y="187688"/>
              </a:lnTo>
              <a:lnTo>
                <a:pt x="0" y="3753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982AA3-4D58-4E68-BE04-1BC42F7C0B35}">
      <dsp:nvSpPr>
        <dsp:cNvPr id="0" name=""/>
        <dsp:cNvSpPr/>
      </dsp:nvSpPr>
      <dsp:spPr>
        <a:xfrm>
          <a:off x="3110319" y="521404"/>
          <a:ext cx="2061690" cy="893752"/>
        </a:xfrm>
        <a:prstGeom prst="rect">
          <a:avLst/>
        </a:prstGeom>
        <a:solidFill>
          <a:srgbClr val="3665FA"/>
        </a:solidFill>
        <a:ln w="28575" cap="flat" cmpd="sng" algn="ctr">
          <a:solidFill>
            <a:srgbClr val="0428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mn-lt"/>
              <a:cs typeface="Arial" panose="020B0604020202020204" pitchFamily="34" charset="0"/>
            </a:rPr>
            <a:t>Tên thiết </a:t>
          </a:r>
          <a:r>
            <a:rPr lang="en-US" sz="2800" b="1" kern="1200" dirty="0" err="1">
              <a:latin typeface="+mn-lt"/>
              <a:cs typeface="Arial" panose="020B0604020202020204" pitchFamily="34" charset="0"/>
            </a:rPr>
            <a:t>kế</a:t>
          </a:r>
          <a:endParaRPr lang="en-US" sz="2800" b="1" kern="1200" dirty="0">
            <a:latin typeface="+mn-lt"/>
            <a:cs typeface="Arial" panose="020B0604020202020204" pitchFamily="34" charset="0"/>
          </a:endParaRPr>
        </a:p>
      </dsp:txBody>
      <dsp:txXfrm>
        <a:off x="3110319" y="521404"/>
        <a:ext cx="2061690" cy="893752"/>
      </dsp:txXfrm>
    </dsp:sp>
    <dsp:sp modelId="{E9C33B96-657A-458B-8E5A-EA72A5C1D446}">
      <dsp:nvSpPr>
        <dsp:cNvPr id="0" name=""/>
        <dsp:cNvSpPr/>
      </dsp:nvSpPr>
      <dsp:spPr>
        <a:xfrm>
          <a:off x="3090" y="1790533"/>
          <a:ext cx="1787505" cy="893752"/>
        </a:xfrm>
        <a:prstGeom prst="rect">
          <a:avLst/>
        </a:prstGeom>
        <a:solidFill>
          <a:srgbClr val="3665FA"/>
        </a:solidFill>
        <a:ln w="28575" cap="flat" cmpd="sng" algn="ctr">
          <a:solidFill>
            <a:srgbClr val="0428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mn-lt"/>
              <a:cs typeface="Arial" panose="020B0604020202020204" pitchFamily="34" charset="0"/>
            </a:rPr>
            <a:t>Design</a:t>
          </a:r>
          <a:r>
            <a:rPr lang="en-US" sz="1800" b="1" kern="1200">
              <a:latin typeface="+mn-lt"/>
              <a:cs typeface="Arial" panose="020B0604020202020204" pitchFamily="34" charset="0"/>
            </a:rPr>
            <a:t>	</a:t>
          </a:r>
          <a:endParaRPr lang="en-US" sz="1800" b="1" kern="1200" dirty="0">
            <a:latin typeface="+mn-lt"/>
            <a:cs typeface="Arial" panose="020B0604020202020204" pitchFamily="34" charset="0"/>
          </a:endParaRPr>
        </a:p>
      </dsp:txBody>
      <dsp:txXfrm>
        <a:off x="3090" y="1790533"/>
        <a:ext cx="1787505" cy="893752"/>
      </dsp:txXfrm>
    </dsp:sp>
    <dsp:sp modelId="{7FD5C5BF-9C5A-4E05-938F-BC9177C676C2}">
      <dsp:nvSpPr>
        <dsp:cNvPr id="0" name=""/>
        <dsp:cNvSpPr/>
      </dsp:nvSpPr>
      <dsp:spPr>
        <a:xfrm>
          <a:off x="449966" y="3059662"/>
          <a:ext cx="1787505" cy="5029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rtl</a:t>
          </a:r>
        </a:p>
      </dsp:txBody>
      <dsp:txXfrm>
        <a:off x="449966" y="3059662"/>
        <a:ext cx="1787505" cy="502923"/>
      </dsp:txXfrm>
    </dsp:sp>
    <dsp:sp modelId="{CC28B2F9-2784-4513-BFAD-0948CDE2D2E5}">
      <dsp:nvSpPr>
        <dsp:cNvPr id="0" name=""/>
        <dsp:cNvSpPr/>
      </dsp:nvSpPr>
      <dsp:spPr>
        <a:xfrm>
          <a:off x="449966" y="3937962"/>
          <a:ext cx="1787505" cy="5029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constraints</a:t>
          </a:r>
        </a:p>
      </dsp:txBody>
      <dsp:txXfrm>
        <a:off x="449966" y="3937962"/>
        <a:ext cx="1787505" cy="502923"/>
      </dsp:txXfrm>
    </dsp:sp>
    <dsp:sp modelId="{1F567028-7C62-4377-BFD6-FD79A74EE0DF}">
      <dsp:nvSpPr>
        <dsp:cNvPr id="0" name=""/>
        <dsp:cNvSpPr/>
      </dsp:nvSpPr>
      <dsp:spPr>
        <a:xfrm>
          <a:off x="2165971" y="1790533"/>
          <a:ext cx="1787505" cy="893752"/>
        </a:xfrm>
        <a:prstGeom prst="rect">
          <a:avLst/>
        </a:prstGeom>
        <a:solidFill>
          <a:srgbClr val="3665FA"/>
        </a:solidFill>
        <a:ln w="28575" cap="flat" cmpd="sng" algn="ctr">
          <a:solidFill>
            <a:srgbClr val="0428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mn-lt"/>
              <a:cs typeface="Arial" panose="020B0604020202020204" pitchFamily="34" charset="0"/>
            </a:rPr>
            <a:t>synthesis</a:t>
          </a:r>
          <a:endParaRPr lang="en-US" sz="2800" b="1" kern="1200" dirty="0">
            <a:latin typeface="+mn-lt"/>
            <a:cs typeface="Arial" panose="020B0604020202020204" pitchFamily="34" charset="0"/>
          </a:endParaRPr>
        </a:p>
      </dsp:txBody>
      <dsp:txXfrm>
        <a:off x="2165971" y="1790533"/>
        <a:ext cx="1787505" cy="893752"/>
      </dsp:txXfrm>
    </dsp:sp>
    <dsp:sp modelId="{E4A2089D-2842-468C-ABDD-09F51D0F1908}">
      <dsp:nvSpPr>
        <dsp:cNvPr id="0" name=""/>
        <dsp:cNvSpPr/>
      </dsp:nvSpPr>
      <dsp:spPr>
        <a:xfrm>
          <a:off x="4328853" y="1790533"/>
          <a:ext cx="1787505" cy="893752"/>
        </a:xfrm>
        <a:prstGeom prst="rect">
          <a:avLst/>
        </a:prstGeom>
        <a:solidFill>
          <a:srgbClr val="3665FA"/>
        </a:solidFill>
        <a:ln w="28575" cap="flat" cmpd="sng" algn="ctr">
          <a:solidFill>
            <a:srgbClr val="0428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mn-lt"/>
              <a:cs typeface="Arial" panose="020B0604020202020204" pitchFamily="34" charset="0"/>
            </a:rPr>
            <a:t>icc</a:t>
          </a:r>
          <a:endParaRPr lang="en-US" sz="2800" b="1" kern="1200" dirty="0">
            <a:latin typeface="+mn-lt"/>
            <a:cs typeface="Arial" panose="020B0604020202020204" pitchFamily="34" charset="0"/>
          </a:endParaRPr>
        </a:p>
      </dsp:txBody>
      <dsp:txXfrm>
        <a:off x="4328853" y="1790533"/>
        <a:ext cx="1787505" cy="893752"/>
      </dsp:txXfrm>
    </dsp:sp>
    <dsp:sp modelId="{F02A348E-2EAA-4F9E-94CE-BD4E85F7F79B}">
      <dsp:nvSpPr>
        <dsp:cNvPr id="0" name=""/>
        <dsp:cNvSpPr/>
      </dsp:nvSpPr>
      <dsp:spPr>
        <a:xfrm>
          <a:off x="6491734" y="1790533"/>
          <a:ext cx="1787505" cy="893752"/>
        </a:xfrm>
        <a:prstGeom prst="rect">
          <a:avLst/>
        </a:prstGeom>
        <a:solidFill>
          <a:srgbClr val="3665FA"/>
        </a:solidFill>
        <a:ln w="28575" cap="flat" cmpd="sng" algn="ctr">
          <a:solidFill>
            <a:srgbClr val="0428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template</a:t>
          </a:r>
        </a:p>
      </dsp:txBody>
      <dsp:txXfrm>
        <a:off x="6491734" y="1790533"/>
        <a:ext cx="1787505" cy="893752"/>
      </dsp:txXfrm>
    </dsp:sp>
    <dsp:sp modelId="{C6F7E6D4-8690-4A94-9D42-95BAC4BCCE6D}">
      <dsp:nvSpPr>
        <dsp:cNvPr id="0" name=""/>
        <dsp:cNvSpPr/>
      </dsp:nvSpPr>
      <dsp:spPr>
        <a:xfrm>
          <a:off x="6938611" y="3059662"/>
          <a:ext cx="1787505" cy="5029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syn</a:t>
          </a:r>
        </a:p>
      </dsp:txBody>
      <dsp:txXfrm>
        <a:off x="6938611" y="3059662"/>
        <a:ext cx="1787505" cy="502923"/>
      </dsp:txXfrm>
    </dsp:sp>
    <dsp:sp modelId="{B9D1F025-57F1-4A68-89D9-BC4C9AB0D921}">
      <dsp:nvSpPr>
        <dsp:cNvPr id="0" name=""/>
        <dsp:cNvSpPr/>
      </dsp:nvSpPr>
      <dsp:spPr>
        <a:xfrm>
          <a:off x="6938611" y="3937962"/>
          <a:ext cx="1787505" cy="4998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icc</a:t>
          </a:r>
        </a:p>
      </dsp:txBody>
      <dsp:txXfrm>
        <a:off x="6938611" y="3937962"/>
        <a:ext cx="1787505" cy="4998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FA33F-E466-4226-A878-AD66F5DEBE55}">
      <dsp:nvSpPr>
        <dsp:cNvPr id="0" name=""/>
        <dsp:cNvSpPr/>
      </dsp:nvSpPr>
      <dsp:spPr>
        <a:xfrm>
          <a:off x="6106864" y="1225973"/>
          <a:ext cx="224192" cy="1305440"/>
        </a:xfrm>
        <a:custGeom>
          <a:avLst/>
          <a:gdLst/>
          <a:ahLst/>
          <a:cxnLst/>
          <a:rect l="0" t="0" r="0" b="0"/>
          <a:pathLst>
            <a:path>
              <a:moveTo>
                <a:pt x="0" y="0"/>
              </a:moveTo>
              <a:lnTo>
                <a:pt x="0" y="1305440"/>
              </a:lnTo>
              <a:lnTo>
                <a:pt x="224192" y="13054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BF5FD1-020D-431D-98AB-37EAA6EBF512}">
      <dsp:nvSpPr>
        <dsp:cNvPr id="0" name=""/>
        <dsp:cNvSpPr/>
      </dsp:nvSpPr>
      <dsp:spPr>
        <a:xfrm>
          <a:off x="6106864" y="1225973"/>
          <a:ext cx="224192" cy="539769"/>
        </a:xfrm>
        <a:custGeom>
          <a:avLst/>
          <a:gdLst/>
          <a:ahLst/>
          <a:cxnLst/>
          <a:rect l="0" t="0" r="0" b="0"/>
          <a:pathLst>
            <a:path>
              <a:moveTo>
                <a:pt x="0" y="0"/>
              </a:moveTo>
              <a:lnTo>
                <a:pt x="0" y="539769"/>
              </a:lnTo>
              <a:lnTo>
                <a:pt x="224192" y="5397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F78C8B-F18B-41F0-88C6-94E4C6D6FE6C}">
      <dsp:nvSpPr>
        <dsp:cNvPr id="0" name=""/>
        <dsp:cNvSpPr/>
      </dsp:nvSpPr>
      <dsp:spPr>
        <a:xfrm>
          <a:off x="3991980" y="454900"/>
          <a:ext cx="2712730" cy="313869"/>
        </a:xfrm>
        <a:custGeom>
          <a:avLst/>
          <a:gdLst/>
          <a:ahLst/>
          <a:cxnLst/>
          <a:rect l="0" t="0" r="0" b="0"/>
          <a:pathLst>
            <a:path>
              <a:moveTo>
                <a:pt x="0" y="0"/>
              </a:moveTo>
              <a:lnTo>
                <a:pt x="0" y="156934"/>
              </a:lnTo>
              <a:lnTo>
                <a:pt x="2712730" y="156934"/>
              </a:lnTo>
              <a:lnTo>
                <a:pt x="2712730" y="3138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B59685-EA12-4AF1-964A-E068107DA950}">
      <dsp:nvSpPr>
        <dsp:cNvPr id="0" name=""/>
        <dsp:cNvSpPr/>
      </dsp:nvSpPr>
      <dsp:spPr>
        <a:xfrm>
          <a:off x="4298377" y="1225973"/>
          <a:ext cx="242785" cy="2717162"/>
        </a:xfrm>
        <a:custGeom>
          <a:avLst/>
          <a:gdLst/>
          <a:ahLst/>
          <a:cxnLst/>
          <a:rect l="0" t="0" r="0" b="0"/>
          <a:pathLst>
            <a:path>
              <a:moveTo>
                <a:pt x="0" y="0"/>
              </a:moveTo>
              <a:lnTo>
                <a:pt x="0" y="2717162"/>
              </a:lnTo>
              <a:lnTo>
                <a:pt x="242785" y="27171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870103-5A40-42BD-A000-CFE53661F6A2}">
      <dsp:nvSpPr>
        <dsp:cNvPr id="0" name=""/>
        <dsp:cNvSpPr/>
      </dsp:nvSpPr>
      <dsp:spPr>
        <a:xfrm>
          <a:off x="4298377" y="1225973"/>
          <a:ext cx="224192" cy="2053612"/>
        </a:xfrm>
        <a:custGeom>
          <a:avLst/>
          <a:gdLst/>
          <a:ahLst/>
          <a:cxnLst/>
          <a:rect l="0" t="0" r="0" b="0"/>
          <a:pathLst>
            <a:path>
              <a:moveTo>
                <a:pt x="0" y="0"/>
              </a:moveTo>
              <a:lnTo>
                <a:pt x="0" y="2053612"/>
              </a:lnTo>
              <a:lnTo>
                <a:pt x="224192" y="20536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6A90CD-B468-4F4B-9857-FB4D5B37ED5E}">
      <dsp:nvSpPr>
        <dsp:cNvPr id="0" name=""/>
        <dsp:cNvSpPr/>
      </dsp:nvSpPr>
      <dsp:spPr>
        <a:xfrm>
          <a:off x="4298377" y="1225973"/>
          <a:ext cx="224192" cy="1291700"/>
        </a:xfrm>
        <a:custGeom>
          <a:avLst/>
          <a:gdLst/>
          <a:ahLst/>
          <a:cxnLst/>
          <a:rect l="0" t="0" r="0" b="0"/>
          <a:pathLst>
            <a:path>
              <a:moveTo>
                <a:pt x="0" y="0"/>
              </a:moveTo>
              <a:lnTo>
                <a:pt x="0" y="1291700"/>
              </a:lnTo>
              <a:lnTo>
                <a:pt x="224192" y="12917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2D55BE-EB6B-48B0-88F2-906B444B8127}">
      <dsp:nvSpPr>
        <dsp:cNvPr id="0" name=""/>
        <dsp:cNvSpPr/>
      </dsp:nvSpPr>
      <dsp:spPr>
        <a:xfrm>
          <a:off x="4298377" y="1225973"/>
          <a:ext cx="224192" cy="533836"/>
        </a:xfrm>
        <a:custGeom>
          <a:avLst/>
          <a:gdLst/>
          <a:ahLst/>
          <a:cxnLst/>
          <a:rect l="0" t="0" r="0" b="0"/>
          <a:pathLst>
            <a:path>
              <a:moveTo>
                <a:pt x="0" y="0"/>
              </a:moveTo>
              <a:lnTo>
                <a:pt x="0" y="533836"/>
              </a:lnTo>
              <a:lnTo>
                <a:pt x="224192" y="5338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FF5452-703F-4145-998E-D610F1972153}">
      <dsp:nvSpPr>
        <dsp:cNvPr id="0" name=""/>
        <dsp:cNvSpPr/>
      </dsp:nvSpPr>
      <dsp:spPr>
        <a:xfrm>
          <a:off x="3991980" y="454900"/>
          <a:ext cx="904243" cy="313869"/>
        </a:xfrm>
        <a:custGeom>
          <a:avLst/>
          <a:gdLst/>
          <a:ahLst/>
          <a:cxnLst/>
          <a:rect l="0" t="0" r="0" b="0"/>
          <a:pathLst>
            <a:path>
              <a:moveTo>
                <a:pt x="0" y="0"/>
              </a:moveTo>
              <a:lnTo>
                <a:pt x="0" y="156934"/>
              </a:lnTo>
              <a:lnTo>
                <a:pt x="904243" y="156934"/>
              </a:lnTo>
              <a:lnTo>
                <a:pt x="904243" y="3138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895B1F-A1DB-4542-AE47-BB4C735786FC}">
      <dsp:nvSpPr>
        <dsp:cNvPr id="0" name=""/>
        <dsp:cNvSpPr/>
      </dsp:nvSpPr>
      <dsp:spPr>
        <a:xfrm>
          <a:off x="2489890" y="1222872"/>
          <a:ext cx="207587" cy="2739693"/>
        </a:xfrm>
        <a:custGeom>
          <a:avLst/>
          <a:gdLst/>
          <a:ahLst/>
          <a:cxnLst/>
          <a:rect l="0" t="0" r="0" b="0"/>
          <a:pathLst>
            <a:path>
              <a:moveTo>
                <a:pt x="0" y="0"/>
              </a:moveTo>
              <a:lnTo>
                <a:pt x="0" y="2739693"/>
              </a:lnTo>
              <a:lnTo>
                <a:pt x="207587" y="27396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D2BF3F-2AFA-4C78-855E-C47ADF6B3D75}">
      <dsp:nvSpPr>
        <dsp:cNvPr id="0" name=""/>
        <dsp:cNvSpPr/>
      </dsp:nvSpPr>
      <dsp:spPr>
        <a:xfrm>
          <a:off x="2489890" y="1222872"/>
          <a:ext cx="224192" cy="2063543"/>
        </a:xfrm>
        <a:custGeom>
          <a:avLst/>
          <a:gdLst/>
          <a:ahLst/>
          <a:cxnLst/>
          <a:rect l="0" t="0" r="0" b="0"/>
          <a:pathLst>
            <a:path>
              <a:moveTo>
                <a:pt x="0" y="0"/>
              </a:moveTo>
              <a:lnTo>
                <a:pt x="0" y="2063543"/>
              </a:lnTo>
              <a:lnTo>
                <a:pt x="224192" y="20635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E79F54-1B3B-4A65-A422-D685A820F854}">
      <dsp:nvSpPr>
        <dsp:cNvPr id="0" name=""/>
        <dsp:cNvSpPr/>
      </dsp:nvSpPr>
      <dsp:spPr>
        <a:xfrm>
          <a:off x="2489890" y="1222872"/>
          <a:ext cx="224192" cy="1300900"/>
        </a:xfrm>
        <a:custGeom>
          <a:avLst/>
          <a:gdLst/>
          <a:ahLst/>
          <a:cxnLst/>
          <a:rect l="0" t="0" r="0" b="0"/>
          <a:pathLst>
            <a:path>
              <a:moveTo>
                <a:pt x="0" y="0"/>
              </a:moveTo>
              <a:lnTo>
                <a:pt x="0" y="1300900"/>
              </a:lnTo>
              <a:lnTo>
                <a:pt x="224192" y="13009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13B38D-855D-4054-8165-CFC4A556BF6B}">
      <dsp:nvSpPr>
        <dsp:cNvPr id="0" name=""/>
        <dsp:cNvSpPr/>
      </dsp:nvSpPr>
      <dsp:spPr>
        <a:xfrm>
          <a:off x="2489890" y="1222872"/>
          <a:ext cx="224192" cy="538256"/>
        </a:xfrm>
        <a:custGeom>
          <a:avLst/>
          <a:gdLst/>
          <a:ahLst/>
          <a:cxnLst/>
          <a:rect l="0" t="0" r="0" b="0"/>
          <a:pathLst>
            <a:path>
              <a:moveTo>
                <a:pt x="0" y="0"/>
              </a:moveTo>
              <a:lnTo>
                <a:pt x="0" y="538256"/>
              </a:lnTo>
              <a:lnTo>
                <a:pt x="224192" y="5382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E23938-A693-4B96-A343-EBC7B02EA94E}">
      <dsp:nvSpPr>
        <dsp:cNvPr id="0" name=""/>
        <dsp:cNvSpPr/>
      </dsp:nvSpPr>
      <dsp:spPr>
        <a:xfrm>
          <a:off x="3087737" y="454900"/>
          <a:ext cx="904243" cy="313869"/>
        </a:xfrm>
        <a:custGeom>
          <a:avLst/>
          <a:gdLst/>
          <a:ahLst/>
          <a:cxnLst/>
          <a:rect l="0" t="0" r="0" b="0"/>
          <a:pathLst>
            <a:path>
              <a:moveTo>
                <a:pt x="904243" y="0"/>
              </a:moveTo>
              <a:lnTo>
                <a:pt x="904243" y="156934"/>
              </a:lnTo>
              <a:lnTo>
                <a:pt x="0" y="156934"/>
              </a:lnTo>
              <a:lnTo>
                <a:pt x="0" y="3138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B2F00F-0892-4519-B401-9636B0F1C717}">
      <dsp:nvSpPr>
        <dsp:cNvPr id="0" name=""/>
        <dsp:cNvSpPr/>
      </dsp:nvSpPr>
      <dsp:spPr>
        <a:xfrm>
          <a:off x="681402" y="1220570"/>
          <a:ext cx="224192" cy="1286103"/>
        </a:xfrm>
        <a:custGeom>
          <a:avLst/>
          <a:gdLst/>
          <a:ahLst/>
          <a:cxnLst/>
          <a:rect l="0" t="0" r="0" b="0"/>
          <a:pathLst>
            <a:path>
              <a:moveTo>
                <a:pt x="0" y="0"/>
              </a:moveTo>
              <a:lnTo>
                <a:pt x="0" y="1286103"/>
              </a:lnTo>
              <a:lnTo>
                <a:pt x="224192" y="12861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F1D51F-C99A-4CC6-B779-590D9EB8140E}">
      <dsp:nvSpPr>
        <dsp:cNvPr id="0" name=""/>
        <dsp:cNvSpPr/>
      </dsp:nvSpPr>
      <dsp:spPr>
        <a:xfrm>
          <a:off x="681402" y="1220570"/>
          <a:ext cx="224192" cy="533324"/>
        </a:xfrm>
        <a:custGeom>
          <a:avLst/>
          <a:gdLst/>
          <a:ahLst/>
          <a:cxnLst/>
          <a:rect l="0" t="0" r="0" b="0"/>
          <a:pathLst>
            <a:path>
              <a:moveTo>
                <a:pt x="0" y="0"/>
              </a:moveTo>
              <a:lnTo>
                <a:pt x="0" y="533324"/>
              </a:lnTo>
              <a:lnTo>
                <a:pt x="224192" y="5333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AB47E8-250A-4969-99EA-6B735F02DED7}">
      <dsp:nvSpPr>
        <dsp:cNvPr id="0" name=""/>
        <dsp:cNvSpPr/>
      </dsp:nvSpPr>
      <dsp:spPr>
        <a:xfrm>
          <a:off x="1279249" y="454900"/>
          <a:ext cx="2712730" cy="313869"/>
        </a:xfrm>
        <a:custGeom>
          <a:avLst/>
          <a:gdLst/>
          <a:ahLst/>
          <a:cxnLst/>
          <a:rect l="0" t="0" r="0" b="0"/>
          <a:pathLst>
            <a:path>
              <a:moveTo>
                <a:pt x="2712730" y="0"/>
              </a:moveTo>
              <a:lnTo>
                <a:pt x="2712730" y="156934"/>
              </a:lnTo>
              <a:lnTo>
                <a:pt x="0" y="156934"/>
              </a:lnTo>
              <a:lnTo>
                <a:pt x="0" y="3138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982AA3-4D58-4E68-BE04-1BC42F7C0B35}">
      <dsp:nvSpPr>
        <dsp:cNvPr id="0" name=""/>
        <dsp:cNvSpPr/>
      </dsp:nvSpPr>
      <dsp:spPr>
        <a:xfrm>
          <a:off x="3130042" y="3099"/>
          <a:ext cx="1723877" cy="451800"/>
        </a:xfrm>
        <a:prstGeom prst="rect">
          <a:avLst/>
        </a:prstGeom>
        <a:solidFill>
          <a:srgbClr val="3665FA"/>
        </a:solidFill>
        <a:ln w="28575" cap="flat" cmpd="sng" algn="ctr">
          <a:solidFill>
            <a:srgbClr val="0428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mn-lt"/>
              <a:cs typeface="Arial" panose="020B0604020202020204" pitchFamily="34" charset="0"/>
            </a:rPr>
            <a:t>Tên thiết </a:t>
          </a:r>
          <a:r>
            <a:rPr lang="en-US" sz="2000" b="1" kern="1200" dirty="0" err="1">
              <a:latin typeface="+mn-lt"/>
              <a:cs typeface="Arial" panose="020B0604020202020204" pitchFamily="34" charset="0"/>
            </a:rPr>
            <a:t>kế</a:t>
          </a:r>
          <a:endParaRPr lang="en-US" sz="2000" b="1" kern="1200" dirty="0">
            <a:latin typeface="+mn-lt"/>
            <a:cs typeface="Arial" panose="020B0604020202020204" pitchFamily="34" charset="0"/>
          </a:endParaRPr>
        </a:p>
      </dsp:txBody>
      <dsp:txXfrm>
        <a:off x="3130042" y="3099"/>
        <a:ext cx="1723877" cy="451800"/>
      </dsp:txXfrm>
    </dsp:sp>
    <dsp:sp modelId="{E9C33B96-657A-458B-8E5A-EA72A5C1D446}">
      <dsp:nvSpPr>
        <dsp:cNvPr id="0" name=""/>
        <dsp:cNvSpPr/>
      </dsp:nvSpPr>
      <dsp:spPr>
        <a:xfrm>
          <a:off x="531941" y="768770"/>
          <a:ext cx="1494617" cy="451800"/>
        </a:xfrm>
        <a:prstGeom prst="rect">
          <a:avLst/>
        </a:prstGeom>
        <a:solidFill>
          <a:srgbClr val="3665FA"/>
        </a:solidFill>
        <a:ln w="28575" cap="flat" cmpd="sng" algn="ctr">
          <a:solidFill>
            <a:srgbClr val="0428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mn-lt"/>
              <a:cs typeface="Arial" panose="020B0604020202020204" pitchFamily="34" charset="0"/>
            </a:rPr>
            <a:t>Design</a:t>
          </a:r>
          <a:r>
            <a:rPr lang="en-US" sz="1800" b="1" kern="1200">
              <a:latin typeface="+mn-lt"/>
              <a:cs typeface="Arial" panose="020B0604020202020204" pitchFamily="34" charset="0"/>
            </a:rPr>
            <a:t>	</a:t>
          </a:r>
          <a:endParaRPr lang="en-US" sz="1800" b="1" kern="1200" dirty="0">
            <a:latin typeface="+mn-lt"/>
            <a:cs typeface="Arial" panose="020B0604020202020204" pitchFamily="34" charset="0"/>
          </a:endParaRPr>
        </a:p>
      </dsp:txBody>
      <dsp:txXfrm>
        <a:off x="531941" y="768770"/>
        <a:ext cx="1494617" cy="451800"/>
      </dsp:txXfrm>
    </dsp:sp>
    <dsp:sp modelId="{D84D411E-279F-4F35-A4AF-79493A325C98}">
      <dsp:nvSpPr>
        <dsp:cNvPr id="0" name=""/>
        <dsp:cNvSpPr/>
      </dsp:nvSpPr>
      <dsp:spPr>
        <a:xfrm>
          <a:off x="905595" y="1534440"/>
          <a:ext cx="1494617" cy="438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rtl</a:t>
          </a:r>
        </a:p>
      </dsp:txBody>
      <dsp:txXfrm>
        <a:off x="905595" y="1534440"/>
        <a:ext cx="1494617" cy="438909"/>
      </dsp:txXfrm>
    </dsp:sp>
    <dsp:sp modelId="{D40469F1-C3F3-4FF5-9CD7-6F0A9BCEF6EA}">
      <dsp:nvSpPr>
        <dsp:cNvPr id="0" name=""/>
        <dsp:cNvSpPr/>
      </dsp:nvSpPr>
      <dsp:spPr>
        <a:xfrm>
          <a:off x="905595" y="2287219"/>
          <a:ext cx="1494617" cy="438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constrainst</a:t>
          </a:r>
        </a:p>
      </dsp:txBody>
      <dsp:txXfrm>
        <a:off x="905595" y="2287219"/>
        <a:ext cx="1494617" cy="438909"/>
      </dsp:txXfrm>
    </dsp:sp>
    <dsp:sp modelId="{1F567028-7C62-4377-BFD6-FD79A74EE0DF}">
      <dsp:nvSpPr>
        <dsp:cNvPr id="0" name=""/>
        <dsp:cNvSpPr/>
      </dsp:nvSpPr>
      <dsp:spPr>
        <a:xfrm>
          <a:off x="2340428" y="768770"/>
          <a:ext cx="1494617" cy="454102"/>
        </a:xfrm>
        <a:prstGeom prst="rect">
          <a:avLst/>
        </a:prstGeom>
        <a:solidFill>
          <a:srgbClr val="3665FA"/>
        </a:solidFill>
        <a:ln w="28575" cap="flat" cmpd="sng" algn="ctr">
          <a:solidFill>
            <a:srgbClr val="0428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mn-lt"/>
              <a:cs typeface="Arial" panose="020B0604020202020204" pitchFamily="34" charset="0"/>
            </a:rPr>
            <a:t>synthesis</a:t>
          </a:r>
          <a:endParaRPr lang="en-US" sz="2000" b="1" kern="1200" dirty="0">
            <a:latin typeface="+mn-lt"/>
            <a:cs typeface="Arial" panose="020B0604020202020204" pitchFamily="34" charset="0"/>
          </a:endParaRPr>
        </a:p>
      </dsp:txBody>
      <dsp:txXfrm>
        <a:off x="2340428" y="768770"/>
        <a:ext cx="1494617" cy="454102"/>
      </dsp:txXfrm>
    </dsp:sp>
    <dsp:sp modelId="{2D61B8A0-50DF-47EE-88B5-19A3F30FD7A0}">
      <dsp:nvSpPr>
        <dsp:cNvPr id="0" name=""/>
        <dsp:cNvSpPr/>
      </dsp:nvSpPr>
      <dsp:spPr>
        <a:xfrm>
          <a:off x="2714082" y="1536741"/>
          <a:ext cx="1494617" cy="448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outputs</a:t>
          </a:r>
        </a:p>
      </dsp:txBody>
      <dsp:txXfrm>
        <a:off x="2714082" y="1536741"/>
        <a:ext cx="1494617" cy="448773"/>
      </dsp:txXfrm>
    </dsp:sp>
    <dsp:sp modelId="{775B3901-1B52-4352-BA21-FC1F8F2EE8E3}">
      <dsp:nvSpPr>
        <dsp:cNvPr id="0" name=""/>
        <dsp:cNvSpPr/>
      </dsp:nvSpPr>
      <dsp:spPr>
        <a:xfrm>
          <a:off x="2714082" y="2299385"/>
          <a:ext cx="1494617" cy="448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reports</a:t>
          </a:r>
        </a:p>
      </dsp:txBody>
      <dsp:txXfrm>
        <a:off x="2714082" y="2299385"/>
        <a:ext cx="1494617" cy="448773"/>
      </dsp:txXfrm>
    </dsp:sp>
    <dsp:sp modelId="{E5D296FA-5037-442B-8732-29E03482A29C}">
      <dsp:nvSpPr>
        <dsp:cNvPr id="0" name=""/>
        <dsp:cNvSpPr/>
      </dsp:nvSpPr>
      <dsp:spPr>
        <a:xfrm>
          <a:off x="2714082" y="3062029"/>
          <a:ext cx="1494617" cy="448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logs</a:t>
          </a:r>
        </a:p>
      </dsp:txBody>
      <dsp:txXfrm>
        <a:off x="2714082" y="3062029"/>
        <a:ext cx="1494617" cy="448773"/>
      </dsp:txXfrm>
    </dsp:sp>
    <dsp:sp modelId="{17336B6D-EF1D-454C-BC6E-F8BC8F905843}">
      <dsp:nvSpPr>
        <dsp:cNvPr id="0" name=""/>
        <dsp:cNvSpPr/>
      </dsp:nvSpPr>
      <dsp:spPr>
        <a:xfrm>
          <a:off x="2697477" y="3737424"/>
          <a:ext cx="1494617" cy="4502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script</a:t>
          </a:r>
        </a:p>
      </dsp:txBody>
      <dsp:txXfrm>
        <a:off x="2697477" y="3737424"/>
        <a:ext cx="1494617" cy="450283"/>
      </dsp:txXfrm>
    </dsp:sp>
    <dsp:sp modelId="{E4A2089D-2842-468C-ABDD-09F51D0F1908}">
      <dsp:nvSpPr>
        <dsp:cNvPr id="0" name=""/>
        <dsp:cNvSpPr/>
      </dsp:nvSpPr>
      <dsp:spPr>
        <a:xfrm>
          <a:off x="4148915" y="768770"/>
          <a:ext cx="1494617" cy="457203"/>
        </a:xfrm>
        <a:prstGeom prst="rect">
          <a:avLst/>
        </a:prstGeom>
        <a:solidFill>
          <a:srgbClr val="3665FA"/>
        </a:solidFill>
        <a:ln w="28575" cap="flat" cmpd="sng" algn="ctr">
          <a:solidFill>
            <a:srgbClr val="0428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mn-lt"/>
              <a:cs typeface="Arial" panose="020B0604020202020204" pitchFamily="34" charset="0"/>
            </a:rPr>
            <a:t>icc</a:t>
          </a:r>
          <a:endParaRPr lang="en-US" sz="2000" b="1" kern="1200" dirty="0">
            <a:latin typeface="+mn-lt"/>
            <a:cs typeface="Arial" panose="020B0604020202020204" pitchFamily="34" charset="0"/>
          </a:endParaRPr>
        </a:p>
      </dsp:txBody>
      <dsp:txXfrm>
        <a:off x="4148915" y="768770"/>
        <a:ext cx="1494617" cy="457203"/>
      </dsp:txXfrm>
    </dsp:sp>
    <dsp:sp modelId="{80A78CD0-F010-448C-8CE4-D00614FEFCE7}">
      <dsp:nvSpPr>
        <dsp:cNvPr id="0" name=""/>
        <dsp:cNvSpPr/>
      </dsp:nvSpPr>
      <dsp:spPr>
        <a:xfrm>
          <a:off x="4522570" y="1539843"/>
          <a:ext cx="1494617" cy="4399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outputs	</a:t>
          </a:r>
        </a:p>
      </dsp:txBody>
      <dsp:txXfrm>
        <a:off x="4522570" y="1539843"/>
        <a:ext cx="1494617" cy="439933"/>
      </dsp:txXfrm>
    </dsp:sp>
    <dsp:sp modelId="{BE16BF24-8C5C-4590-A356-EE15FA5F4F94}">
      <dsp:nvSpPr>
        <dsp:cNvPr id="0" name=""/>
        <dsp:cNvSpPr/>
      </dsp:nvSpPr>
      <dsp:spPr>
        <a:xfrm>
          <a:off x="4522570" y="2293646"/>
          <a:ext cx="1494617" cy="448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reports</a:t>
          </a:r>
        </a:p>
      </dsp:txBody>
      <dsp:txXfrm>
        <a:off x="4522570" y="2293646"/>
        <a:ext cx="1494617" cy="448056"/>
      </dsp:txXfrm>
    </dsp:sp>
    <dsp:sp modelId="{7F6C3244-149D-4C19-9888-3CF4C74112E1}">
      <dsp:nvSpPr>
        <dsp:cNvPr id="0" name=""/>
        <dsp:cNvSpPr/>
      </dsp:nvSpPr>
      <dsp:spPr>
        <a:xfrm>
          <a:off x="4522570" y="3055572"/>
          <a:ext cx="1494617" cy="4480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logs</a:t>
          </a:r>
        </a:p>
      </dsp:txBody>
      <dsp:txXfrm>
        <a:off x="4522570" y="3055572"/>
        <a:ext cx="1494617" cy="448026"/>
      </dsp:txXfrm>
    </dsp:sp>
    <dsp:sp modelId="{354D731C-D72C-494A-BB65-61551713B9AB}">
      <dsp:nvSpPr>
        <dsp:cNvPr id="0" name=""/>
        <dsp:cNvSpPr/>
      </dsp:nvSpPr>
      <dsp:spPr>
        <a:xfrm>
          <a:off x="4541163" y="3717613"/>
          <a:ext cx="1494617" cy="4510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script</a:t>
          </a:r>
        </a:p>
      </dsp:txBody>
      <dsp:txXfrm>
        <a:off x="4541163" y="3717613"/>
        <a:ext cx="1494617" cy="451045"/>
      </dsp:txXfrm>
    </dsp:sp>
    <dsp:sp modelId="{F02A348E-2EAA-4F9E-94CE-BD4E85F7F79B}">
      <dsp:nvSpPr>
        <dsp:cNvPr id="0" name=""/>
        <dsp:cNvSpPr/>
      </dsp:nvSpPr>
      <dsp:spPr>
        <a:xfrm>
          <a:off x="5957402" y="768770"/>
          <a:ext cx="1494617" cy="457203"/>
        </a:xfrm>
        <a:prstGeom prst="rect">
          <a:avLst/>
        </a:prstGeom>
        <a:solidFill>
          <a:srgbClr val="3665FA"/>
        </a:solidFill>
        <a:ln w="28575" cap="flat" cmpd="sng" algn="ctr">
          <a:solidFill>
            <a:srgbClr val="0428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template</a:t>
          </a:r>
        </a:p>
      </dsp:txBody>
      <dsp:txXfrm>
        <a:off x="5957402" y="768770"/>
        <a:ext cx="1494617" cy="457203"/>
      </dsp:txXfrm>
    </dsp:sp>
    <dsp:sp modelId="{C6F7E6D4-8690-4A94-9D42-95BAC4BCCE6D}">
      <dsp:nvSpPr>
        <dsp:cNvPr id="0" name=""/>
        <dsp:cNvSpPr/>
      </dsp:nvSpPr>
      <dsp:spPr>
        <a:xfrm>
          <a:off x="6331057" y="1539843"/>
          <a:ext cx="1494617" cy="451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syn</a:t>
          </a:r>
        </a:p>
      </dsp:txBody>
      <dsp:txXfrm>
        <a:off x="6331057" y="1539843"/>
        <a:ext cx="1494617" cy="451800"/>
      </dsp:txXfrm>
    </dsp:sp>
    <dsp:sp modelId="{B9D1F025-57F1-4A68-89D9-BC4C9AB0D921}">
      <dsp:nvSpPr>
        <dsp:cNvPr id="0" name=""/>
        <dsp:cNvSpPr/>
      </dsp:nvSpPr>
      <dsp:spPr>
        <a:xfrm>
          <a:off x="6331057" y="2305513"/>
          <a:ext cx="1494617" cy="451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icc</a:t>
          </a:r>
        </a:p>
      </dsp:txBody>
      <dsp:txXfrm>
        <a:off x="6331057" y="2305513"/>
        <a:ext cx="1494617" cy="451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7D307-8571-49FC-AB26-4E9F760EE07F}">
      <dsp:nvSpPr>
        <dsp:cNvPr id="0" name=""/>
        <dsp:cNvSpPr/>
      </dsp:nvSpPr>
      <dsp:spPr>
        <a:xfrm>
          <a:off x="716" y="451919"/>
          <a:ext cx="6438183" cy="1179566"/>
        </a:xfrm>
        <a:prstGeom prst="rect">
          <a:avLst/>
        </a:prstGeom>
        <a:solidFill>
          <a:srgbClr val="FF0000"/>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rtl="0">
            <a:lnSpc>
              <a:spcPct val="90000"/>
            </a:lnSpc>
            <a:spcBef>
              <a:spcPct val="0"/>
            </a:spcBef>
            <a:spcAft>
              <a:spcPct val="35000"/>
            </a:spcAft>
            <a:buNone/>
          </a:pPr>
          <a:r>
            <a:rPr lang="en-US" sz="4000" b="1" kern="1200" noProof="0">
              <a:latin typeface="Cambria" panose="02040503050406030204" pitchFamily="18" charset="0"/>
              <a:cs typeface="Arial" panose="020B0604020202020204" pitchFamily="34" charset="0"/>
            </a:rPr>
            <a:t>KẾT QUẢ</a:t>
          </a:r>
          <a:endParaRPr lang="vi-VN" sz="4000" kern="1200"/>
        </a:p>
      </dsp:txBody>
      <dsp:txXfrm>
        <a:off x="716" y="451919"/>
        <a:ext cx="6438183" cy="11795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7910E-FA44-4C14-8CD9-1817EC8441A7}">
      <dsp:nvSpPr>
        <dsp:cNvPr id="0" name=""/>
        <dsp:cNvSpPr/>
      </dsp:nvSpPr>
      <dsp:spPr>
        <a:xfrm>
          <a:off x="4622405" y="2160607"/>
          <a:ext cx="2273015" cy="1248039"/>
        </a:xfrm>
        <a:custGeom>
          <a:avLst/>
          <a:gdLst/>
          <a:ahLst/>
          <a:cxnLst/>
          <a:rect l="0" t="0" r="0" b="0"/>
          <a:pathLst>
            <a:path>
              <a:moveTo>
                <a:pt x="0" y="0"/>
              </a:moveTo>
              <a:lnTo>
                <a:pt x="0" y="854826"/>
              </a:lnTo>
              <a:lnTo>
                <a:pt x="2273015" y="854826"/>
              </a:lnTo>
              <a:lnTo>
                <a:pt x="2273015" y="124803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8B302E-6DE5-4DF1-A401-DB8C90381C74}">
      <dsp:nvSpPr>
        <dsp:cNvPr id="0" name=""/>
        <dsp:cNvSpPr/>
      </dsp:nvSpPr>
      <dsp:spPr>
        <a:xfrm>
          <a:off x="2366054" y="2160607"/>
          <a:ext cx="2256350" cy="1248039"/>
        </a:xfrm>
        <a:custGeom>
          <a:avLst/>
          <a:gdLst/>
          <a:ahLst/>
          <a:cxnLst/>
          <a:rect l="0" t="0" r="0" b="0"/>
          <a:pathLst>
            <a:path>
              <a:moveTo>
                <a:pt x="2256350" y="0"/>
              </a:moveTo>
              <a:lnTo>
                <a:pt x="2256350" y="854826"/>
              </a:lnTo>
              <a:lnTo>
                <a:pt x="0" y="854826"/>
              </a:lnTo>
              <a:lnTo>
                <a:pt x="0" y="124803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7D307-8571-49FC-AB26-4E9F760EE07F}">
      <dsp:nvSpPr>
        <dsp:cNvPr id="0" name=""/>
        <dsp:cNvSpPr/>
      </dsp:nvSpPr>
      <dsp:spPr>
        <a:xfrm>
          <a:off x="2177218" y="1425729"/>
          <a:ext cx="4890373" cy="734877"/>
        </a:xfrm>
        <a:prstGeom prst="rect">
          <a:avLst/>
        </a:prstGeom>
        <a:solidFill>
          <a:srgbClr val="FF0000"/>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rtl="0">
            <a:lnSpc>
              <a:spcPct val="90000"/>
            </a:lnSpc>
            <a:spcBef>
              <a:spcPct val="0"/>
            </a:spcBef>
            <a:spcAft>
              <a:spcPct val="35000"/>
            </a:spcAft>
            <a:buNone/>
          </a:pPr>
          <a:r>
            <a:rPr lang="en-US" sz="3200" b="1" kern="1200" noProof="0">
              <a:latin typeface="Cambria" panose="02040503050406030204" pitchFamily="18" charset="0"/>
              <a:cs typeface="Arial" panose="020B0604020202020204" pitchFamily="34" charset="0"/>
            </a:rPr>
            <a:t>KẾT LUẬN VÀ PHÁT TRIỂN</a:t>
          </a:r>
          <a:endParaRPr lang="vi-VN" sz="3200" kern="1200"/>
        </a:p>
      </dsp:txBody>
      <dsp:txXfrm>
        <a:off x="2177218" y="1425729"/>
        <a:ext cx="4890373" cy="734877"/>
      </dsp:txXfrm>
    </dsp:sp>
    <dsp:sp modelId="{E765E3B0-63A7-45F0-8808-C8EC931B6A57}">
      <dsp:nvSpPr>
        <dsp:cNvPr id="0" name=""/>
        <dsp:cNvSpPr/>
      </dsp:nvSpPr>
      <dsp:spPr>
        <a:xfrm>
          <a:off x="278823" y="3408647"/>
          <a:ext cx="4174463" cy="602645"/>
        </a:xfrm>
        <a:prstGeom prst="rect">
          <a:avLst/>
        </a:prstGeom>
        <a:solidFill>
          <a:schemeClr val="accent5">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a:latin typeface="Cambria" panose="02040503050406030204" pitchFamily="18" charset="0"/>
            </a:rPr>
            <a:t>KẾT LUẬN</a:t>
          </a:r>
          <a:endParaRPr lang="vi-VN" sz="3200" b="1" kern="1200">
            <a:latin typeface="Cambria" panose="02040503050406030204" pitchFamily="18" charset="0"/>
          </a:endParaRPr>
        </a:p>
      </dsp:txBody>
      <dsp:txXfrm>
        <a:off x="278823" y="3408647"/>
        <a:ext cx="4174463" cy="602645"/>
      </dsp:txXfrm>
    </dsp:sp>
    <dsp:sp modelId="{B158EF99-77FF-4685-81C0-7F16F16C3637}">
      <dsp:nvSpPr>
        <dsp:cNvPr id="0" name=""/>
        <dsp:cNvSpPr/>
      </dsp:nvSpPr>
      <dsp:spPr>
        <a:xfrm>
          <a:off x="4808189" y="3408647"/>
          <a:ext cx="4174463" cy="602645"/>
        </a:xfrm>
        <a:prstGeom prst="rect">
          <a:avLst/>
        </a:prstGeom>
        <a:solidFill>
          <a:schemeClr val="accent5">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a:latin typeface="Cambria" panose="02040503050406030204" pitchFamily="18" charset="0"/>
            </a:rPr>
            <a:t>PHÁT TRIỂN</a:t>
          </a:r>
          <a:endParaRPr lang="vi-VN" sz="3200" b="1" kern="1200">
            <a:latin typeface="Cambria" panose="02040503050406030204" pitchFamily="18" charset="0"/>
          </a:endParaRPr>
        </a:p>
      </dsp:txBody>
      <dsp:txXfrm>
        <a:off x="4808189" y="3408647"/>
        <a:ext cx="4174463" cy="60264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1D0726-E09B-49C2-BE1A-575345C57960}" type="datetimeFigureOut">
              <a:rPr lang="vi-VN" smtClean="0"/>
              <a:t>16/07/2017</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03493F-BED1-41F7-88CE-CED26B4F80E1}" type="slidenum">
              <a:rPr lang="vi-VN" smtClean="0"/>
              <a:t>‹#›</a:t>
            </a:fld>
            <a:endParaRPr lang="vi-VN"/>
          </a:p>
        </p:txBody>
      </p:sp>
    </p:spTree>
    <p:extLst>
      <p:ext uri="{BB962C8B-B14F-4D97-AF65-F5344CB8AC3E}">
        <p14:creationId xmlns:p14="http://schemas.microsoft.com/office/powerpoint/2010/main" val="5685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B96FD-C387-4981-9C35-1B56BC93B01C}" type="datetimeFigureOut">
              <a:rPr lang="vi-VN" smtClean="0"/>
              <a:t>16/07/2017</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2B60C-FE87-43E3-B554-374DBDD42D8B}" type="slidenum">
              <a:rPr lang="vi-VN" smtClean="0"/>
              <a:t>‹#›</a:t>
            </a:fld>
            <a:endParaRPr lang="vi-VN"/>
          </a:p>
        </p:txBody>
      </p:sp>
    </p:spTree>
    <p:extLst>
      <p:ext uri="{BB962C8B-B14F-4D97-AF65-F5344CB8AC3E}">
        <p14:creationId xmlns:p14="http://schemas.microsoft.com/office/powerpoint/2010/main" val="221640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192B60C-FE87-43E3-B554-374DBDD42D8B}" type="slidenum">
              <a:rPr lang="vi-VN" smtClean="0"/>
              <a:t>1</a:t>
            </a:fld>
            <a:endParaRPr lang="vi-VN"/>
          </a:p>
        </p:txBody>
      </p:sp>
    </p:spTree>
    <p:extLst>
      <p:ext uri="{BB962C8B-B14F-4D97-AF65-F5344CB8AC3E}">
        <p14:creationId xmlns:p14="http://schemas.microsoft.com/office/powerpoint/2010/main" val="1974151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192B60C-FE87-43E3-B554-374DBDD42D8B}" type="slidenum">
              <a:rPr lang="vi-VN" smtClean="0"/>
              <a:t>4</a:t>
            </a:fld>
            <a:endParaRPr lang="vi-VN"/>
          </a:p>
        </p:txBody>
      </p:sp>
    </p:spTree>
    <p:extLst>
      <p:ext uri="{BB962C8B-B14F-4D97-AF65-F5344CB8AC3E}">
        <p14:creationId xmlns:p14="http://schemas.microsoft.com/office/powerpoint/2010/main" val="172650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192B60C-FE87-43E3-B554-374DBDD42D8B}" type="slidenum">
              <a:rPr lang="vi-VN" smtClean="0"/>
              <a:t>6</a:t>
            </a:fld>
            <a:endParaRPr lang="vi-VN"/>
          </a:p>
        </p:txBody>
      </p:sp>
    </p:spTree>
    <p:extLst>
      <p:ext uri="{BB962C8B-B14F-4D97-AF65-F5344CB8AC3E}">
        <p14:creationId xmlns:p14="http://schemas.microsoft.com/office/powerpoint/2010/main" val="3536600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192B60C-FE87-43E3-B554-374DBDD42D8B}" type="slidenum">
              <a:rPr lang="vi-VN" smtClean="0"/>
              <a:t>8</a:t>
            </a:fld>
            <a:endParaRPr lang="vi-VN"/>
          </a:p>
        </p:txBody>
      </p:sp>
    </p:spTree>
    <p:extLst>
      <p:ext uri="{BB962C8B-B14F-4D97-AF65-F5344CB8AC3E}">
        <p14:creationId xmlns:p14="http://schemas.microsoft.com/office/powerpoint/2010/main" val="345311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192B60C-FE87-43E3-B554-374DBDD42D8B}" type="slidenum">
              <a:rPr lang="vi-VN" smtClean="0"/>
              <a:t>9</a:t>
            </a:fld>
            <a:endParaRPr lang="vi-VN"/>
          </a:p>
        </p:txBody>
      </p:sp>
    </p:spTree>
    <p:extLst>
      <p:ext uri="{BB962C8B-B14F-4D97-AF65-F5344CB8AC3E}">
        <p14:creationId xmlns:p14="http://schemas.microsoft.com/office/powerpoint/2010/main" val="171113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192B60C-FE87-43E3-B554-374DBDD42D8B}" type="slidenum">
              <a:rPr lang="vi-VN" smtClean="0"/>
              <a:t>14</a:t>
            </a:fld>
            <a:endParaRPr lang="vi-VN"/>
          </a:p>
        </p:txBody>
      </p:sp>
    </p:spTree>
    <p:extLst>
      <p:ext uri="{BB962C8B-B14F-4D97-AF65-F5344CB8AC3E}">
        <p14:creationId xmlns:p14="http://schemas.microsoft.com/office/powerpoint/2010/main" val="1450782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192B60C-FE87-43E3-B554-374DBDD42D8B}" type="slidenum">
              <a:rPr lang="vi-VN" smtClean="0"/>
              <a:t>16</a:t>
            </a:fld>
            <a:endParaRPr lang="vi-VN"/>
          </a:p>
        </p:txBody>
      </p:sp>
    </p:spTree>
    <p:extLst>
      <p:ext uri="{BB962C8B-B14F-4D97-AF65-F5344CB8AC3E}">
        <p14:creationId xmlns:p14="http://schemas.microsoft.com/office/powerpoint/2010/main" val="57685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A192B60C-FE87-43E3-B554-374DBDD42D8B}" type="slidenum">
              <a:rPr lang="vi-VN" smtClean="0"/>
              <a:t>18</a:t>
            </a:fld>
            <a:endParaRPr lang="vi-VN"/>
          </a:p>
        </p:txBody>
      </p:sp>
    </p:spTree>
    <p:extLst>
      <p:ext uri="{BB962C8B-B14F-4D97-AF65-F5344CB8AC3E}">
        <p14:creationId xmlns:p14="http://schemas.microsoft.com/office/powerpoint/2010/main" val="890331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Spare Cell là nhóm những standard cell cơ bản chưa được kết nối.</a:t>
            </a:r>
            <a:endParaRPr lang="vi-VN"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Spare Cell sẽ được dùng khi chúng ta muốn thay đổi chức năng của thiết kế sau khi đã Tape out. Việc thêm các spare cell vào thiết kế cuối cùng giúp cho việc thay đổi thiết kế sau khi Tape out trở nên dễ dàng hơn, tiết kiệm thời gian và chi phí hơn, do tránh phải thực hiện thay đổi ở RTL Coding gây ra việc phải thực hiện lại từ đầu thiết kế.</a:t>
            </a:r>
            <a:endParaRPr lang="vi-VN" sz="1200" kern="1200">
              <a:solidFill>
                <a:schemeClr val="tx1"/>
              </a:solidFill>
              <a:effectLst/>
              <a:latin typeface="+mn-lt"/>
              <a:ea typeface="+mn-ea"/>
              <a:cs typeface="+mn-cs"/>
            </a:endParaRPr>
          </a:p>
          <a:p>
            <a:pPr marL="171450" indent="-171450">
              <a:buFont typeface="Arial" panose="020B0604020202020204" pitchFamily="34" charset="0"/>
              <a:buChar char="•"/>
            </a:pPr>
            <a:r>
              <a:rPr lang="en-US" sz="1200" kern="1200">
                <a:solidFill>
                  <a:schemeClr val="tx1"/>
                </a:solidFill>
                <a:effectLst/>
                <a:latin typeface="+mn-lt"/>
                <a:ea typeface="+mn-ea"/>
                <a:cs typeface="+mn-cs"/>
              </a:rPr>
              <a:t>Filler cell sẽ được đặt vào diện tích trống và diện tích không thể đi dây (Death area). Filler cell được đặt vào để loại bỏ các lỗi DRC</a:t>
            </a:r>
          </a:p>
          <a:p>
            <a:pPr marL="171450" indent="-171450">
              <a:buFont typeface="Arial" panose="020B0604020202020204" pitchFamily="34" charset="0"/>
              <a:buChar char="•"/>
            </a:pPr>
            <a:r>
              <a:rPr lang="en-US" sz="1200" kern="1200">
                <a:solidFill>
                  <a:schemeClr val="tx1"/>
                </a:solidFill>
                <a:effectLst/>
                <a:latin typeface="+mn-lt"/>
                <a:ea typeface="+mn-ea"/>
                <a:cs typeface="+mn-cs"/>
              </a:rPr>
              <a:t>Metal fill Trong quá trình sản xuất chip, , chúng ta tạo ra rất nhiều lớp chồng lên nhau. Chiều cao của chip có thể khác nhau ở các nơi phụ thuộc vào các lớp kim loại ở khu vực đó. Nếu như một khu vực trên chip không đủ lớp kim loại ở khu vực đó thì chip có thể bị lún xuống ở khu vực đó và gây ra các lỗi không mong muốn. Đồng thời tạo nên vấn đề cho các lớp phía trên. Đó là lý do vì sao ta phải thực hiện bước Metal Fill</a:t>
            </a:r>
            <a:endParaRPr lang="vi-VN"/>
          </a:p>
        </p:txBody>
      </p:sp>
      <p:sp>
        <p:nvSpPr>
          <p:cNvPr id="4" name="Slide Number Placeholder 3"/>
          <p:cNvSpPr>
            <a:spLocks noGrp="1"/>
          </p:cNvSpPr>
          <p:nvPr>
            <p:ph type="sldNum" sz="quarter" idx="10"/>
          </p:nvPr>
        </p:nvSpPr>
        <p:spPr/>
        <p:txBody>
          <a:bodyPr/>
          <a:lstStyle/>
          <a:p>
            <a:fld id="{A192B60C-FE87-43E3-B554-374DBDD42D8B}" type="slidenum">
              <a:rPr lang="vi-VN" smtClean="0"/>
              <a:t>40</a:t>
            </a:fld>
            <a:endParaRPr lang="vi-VN"/>
          </a:p>
        </p:txBody>
      </p:sp>
    </p:spTree>
    <p:extLst>
      <p:ext uri="{BB962C8B-B14F-4D97-AF65-F5344CB8AC3E}">
        <p14:creationId xmlns:p14="http://schemas.microsoft.com/office/powerpoint/2010/main" val="47004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3D49AD-3D6F-445C-B8FC-C9AF3B2D4573}"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a:t>
            </a:fld>
            <a:endParaRPr lang="vi-VN"/>
          </a:p>
        </p:txBody>
      </p:sp>
    </p:spTree>
    <p:extLst>
      <p:ext uri="{BB962C8B-B14F-4D97-AF65-F5344CB8AC3E}">
        <p14:creationId xmlns:p14="http://schemas.microsoft.com/office/powerpoint/2010/main" val="385754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53D2E-A94C-4BB8-8FBC-8786429D6E0D}" type="datetime1">
              <a:rPr lang="vi-VN" smtClean="0"/>
              <a:t>16/07/2017</a:t>
            </a:fld>
            <a:endParaRPr lang="vi-VN"/>
          </a:p>
        </p:txBody>
      </p:sp>
      <p:sp>
        <p:nvSpPr>
          <p:cNvPr id="5" name="Footer Placeholder 4"/>
          <p:cNvSpPr>
            <a:spLocks noGrp="1"/>
          </p:cNvSpPr>
          <p:nvPr>
            <p:ph type="ftr" sz="quarter" idx="11"/>
          </p:nvPr>
        </p:nvSpPr>
        <p:spPr>
          <a:xfrm>
            <a:off x="1549286" y="6241807"/>
            <a:ext cx="6807580" cy="829161"/>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a:t>
            </a:fld>
            <a:endParaRPr lang="vi-VN"/>
          </a:p>
        </p:txBody>
      </p:sp>
    </p:spTree>
    <p:extLst>
      <p:ext uri="{BB962C8B-B14F-4D97-AF65-F5344CB8AC3E}">
        <p14:creationId xmlns:p14="http://schemas.microsoft.com/office/powerpoint/2010/main" val="330079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43A8E2-2CC5-4A4A-B3D5-58F7807D092C}" type="datetime1">
              <a:rPr lang="vi-VN" smtClean="0"/>
              <a:t>16/07/2017</a:t>
            </a:fld>
            <a:endParaRPr lang="vi-VN"/>
          </a:p>
        </p:txBody>
      </p:sp>
      <p:sp>
        <p:nvSpPr>
          <p:cNvPr id="5" name="Footer Placeholder 4"/>
          <p:cNvSpPr>
            <a:spLocks noGrp="1"/>
          </p:cNvSpPr>
          <p:nvPr>
            <p:ph type="ftr" sz="quarter" idx="11"/>
          </p:nvPr>
        </p:nvSpPr>
        <p:spPr>
          <a:xfrm>
            <a:off x="1549286" y="6241807"/>
            <a:ext cx="6807580" cy="829161"/>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a:t>
            </a:fld>
            <a:endParaRPr lang="vi-VN"/>
          </a:p>
        </p:txBody>
      </p:sp>
    </p:spTree>
    <p:extLst>
      <p:ext uri="{BB962C8B-B14F-4D97-AF65-F5344CB8AC3E}">
        <p14:creationId xmlns:p14="http://schemas.microsoft.com/office/powerpoint/2010/main" val="2020419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5" name="Footer Placeholder 4"/>
          <p:cNvSpPr>
            <a:spLocks noGrp="1"/>
          </p:cNvSpPr>
          <p:nvPr>
            <p:ph type="ftr" sz="quarter" idx="11"/>
          </p:nvPr>
        </p:nvSpPr>
        <p:spPr>
          <a:xfrm>
            <a:off x="1549286" y="6241807"/>
            <a:ext cx="6807580" cy="829161"/>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a:t>
            </a:fld>
            <a:endParaRPr lang="vi-VN"/>
          </a:p>
        </p:txBody>
      </p:sp>
    </p:spTree>
    <p:extLst>
      <p:ext uri="{BB962C8B-B14F-4D97-AF65-F5344CB8AC3E}">
        <p14:creationId xmlns:p14="http://schemas.microsoft.com/office/powerpoint/2010/main" val="219897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97EC9-6719-459B-8C20-5B1560072FEC}" type="datetime1">
              <a:rPr lang="vi-VN" smtClean="0"/>
              <a:t>16/07/2017</a:t>
            </a:fld>
            <a:endParaRPr lang="vi-VN"/>
          </a:p>
        </p:txBody>
      </p:sp>
      <p:sp>
        <p:nvSpPr>
          <p:cNvPr id="5" name="Footer Placeholder 4"/>
          <p:cNvSpPr>
            <a:spLocks noGrp="1"/>
          </p:cNvSpPr>
          <p:nvPr>
            <p:ph type="ftr" sz="quarter" idx="11"/>
          </p:nvPr>
        </p:nvSpPr>
        <p:spPr>
          <a:xfrm>
            <a:off x="1549286" y="6241807"/>
            <a:ext cx="6807580" cy="829161"/>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a:t>
            </a:fld>
            <a:endParaRPr lang="vi-VN"/>
          </a:p>
        </p:txBody>
      </p:sp>
    </p:spTree>
    <p:extLst>
      <p:ext uri="{BB962C8B-B14F-4D97-AF65-F5344CB8AC3E}">
        <p14:creationId xmlns:p14="http://schemas.microsoft.com/office/powerpoint/2010/main" val="388819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EAC01A-2487-449B-AD32-4E4B510562AF}" type="datetime1">
              <a:rPr lang="vi-VN" smtClean="0"/>
              <a:t>16/07/2017</a:t>
            </a:fld>
            <a:endParaRPr lang="vi-VN"/>
          </a:p>
        </p:txBody>
      </p:sp>
      <p:sp>
        <p:nvSpPr>
          <p:cNvPr id="6" name="Footer Placeholder 5"/>
          <p:cNvSpPr>
            <a:spLocks noGrp="1"/>
          </p:cNvSpPr>
          <p:nvPr>
            <p:ph type="ftr" sz="quarter" idx="11"/>
          </p:nvPr>
        </p:nvSpPr>
        <p:spPr>
          <a:xfrm>
            <a:off x="1549286" y="6241807"/>
            <a:ext cx="6807580" cy="829161"/>
          </a:xfrm>
          <a:prstGeom prst="rect">
            <a:avLst/>
          </a:prstGeom>
        </p:spPr>
        <p:txBody>
          <a:bodyPr/>
          <a:lstStyle/>
          <a:p>
            <a:endParaRPr lang="vi-VN"/>
          </a:p>
        </p:txBody>
      </p:sp>
      <p:sp>
        <p:nvSpPr>
          <p:cNvPr id="7" name="Slide Number Placeholder 6"/>
          <p:cNvSpPr>
            <a:spLocks noGrp="1"/>
          </p:cNvSpPr>
          <p:nvPr>
            <p:ph type="sldNum" sz="quarter" idx="12"/>
          </p:nvPr>
        </p:nvSpPr>
        <p:spPr/>
        <p:txBody>
          <a:bodyPr/>
          <a:lstStyle/>
          <a:p>
            <a:fld id="{72FEBA16-3A7D-47B1-B0DB-60652E8B3CAE}" type="slidenum">
              <a:rPr lang="vi-VN" smtClean="0"/>
              <a:t>‹#›</a:t>
            </a:fld>
            <a:endParaRPr lang="vi-VN"/>
          </a:p>
        </p:txBody>
      </p:sp>
    </p:spTree>
    <p:extLst>
      <p:ext uri="{BB962C8B-B14F-4D97-AF65-F5344CB8AC3E}">
        <p14:creationId xmlns:p14="http://schemas.microsoft.com/office/powerpoint/2010/main" val="262207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B0A01D-8D7B-464A-A01F-58552CF2DFC6}" type="datetime1">
              <a:rPr lang="vi-VN" smtClean="0"/>
              <a:t>16/07/2017</a:t>
            </a:fld>
            <a:endParaRPr lang="vi-VN"/>
          </a:p>
        </p:txBody>
      </p:sp>
      <p:sp>
        <p:nvSpPr>
          <p:cNvPr id="8" name="Footer Placeholder 7"/>
          <p:cNvSpPr>
            <a:spLocks noGrp="1"/>
          </p:cNvSpPr>
          <p:nvPr>
            <p:ph type="ftr" sz="quarter" idx="11"/>
          </p:nvPr>
        </p:nvSpPr>
        <p:spPr>
          <a:xfrm>
            <a:off x="1549286" y="6241807"/>
            <a:ext cx="6807580" cy="829161"/>
          </a:xfrm>
          <a:prstGeom prst="rect">
            <a:avLst/>
          </a:prstGeom>
        </p:spPr>
        <p:txBody>
          <a:bodyPr/>
          <a:lstStyle/>
          <a:p>
            <a:endParaRPr lang="vi-VN"/>
          </a:p>
        </p:txBody>
      </p:sp>
      <p:sp>
        <p:nvSpPr>
          <p:cNvPr id="9" name="Slide Number Placeholder 8"/>
          <p:cNvSpPr>
            <a:spLocks noGrp="1"/>
          </p:cNvSpPr>
          <p:nvPr>
            <p:ph type="sldNum" sz="quarter" idx="12"/>
          </p:nvPr>
        </p:nvSpPr>
        <p:spPr/>
        <p:txBody>
          <a:bodyPr/>
          <a:lstStyle/>
          <a:p>
            <a:fld id="{72FEBA16-3A7D-47B1-B0DB-60652E8B3CAE}" type="slidenum">
              <a:rPr lang="vi-VN" smtClean="0"/>
              <a:t>‹#›</a:t>
            </a:fld>
            <a:endParaRPr lang="vi-VN"/>
          </a:p>
        </p:txBody>
      </p:sp>
    </p:spTree>
    <p:extLst>
      <p:ext uri="{BB962C8B-B14F-4D97-AF65-F5344CB8AC3E}">
        <p14:creationId xmlns:p14="http://schemas.microsoft.com/office/powerpoint/2010/main" val="47371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4A4424-B357-4D7C-9A82-3608F3A3DE95}" type="datetime1">
              <a:rPr lang="vi-VN" smtClean="0"/>
              <a:t>16/07/2017</a:t>
            </a:fld>
            <a:endParaRPr lang="vi-VN"/>
          </a:p>
        </p:txBody>
      </p:sp>
      <p:sp>
        <p:nvSpPr>
          <p:cNvPr id="4" name="Footer Placeholder 3"/>
          <p:cNvSpPr>
            <a:spLocks noGrp="1"/>
          </p:cNvSpPr>
          <p:nvPr>
            <p:ph type="ftr" sz="quarter" idx="11"/>
          </p:nvPr>
        </p:nvSpPr>
        <p:spPr>
          <a:xfrm>
            <a:off x="1549286" y="6241807"/>
            <a:ext cx="6807580" cy="829161"/>
          </a:xfrm>
          <a:prstGeom prst="rect">
            <a:avLst/>
          </a:prstGeom>
        </p:spPr>
        <p:txBody>
          <a:bodyPr/>
          <a:lstStyle/>
          <a:p>
            <a:endParaRPr lang="vi-VN"/>
          </a:p>
        </p:txBody>
      </p:sp>
      <p:sp>
        <p:nvSpPr>
          <p:cNvPr id="5" name="Slide Number Placeholder 4"/>
          <p:cNvSpPr>
            <a:spLocks noGrp="1"/>
          </p:cNvSpPr>
          <p:nvPr>
            <p:ph type="sldNum" sz="quarter" idx="12"/>
          </p:nvPr>
        </p:nvSpPr>
        <p:spPr/>
        <p:txBody>
          <a:bodyPr/>
          <a:lstStyle/>
          <a:p>
            <a:fld id="{72FEBA16-3A7D-47B1-B0DB-60652E8B3CAE}" type="slidenum">
              <a:rPr lang="vi-VN" smtClean="0"/>
              <a:t>‹#›</a:t>
            </a:fld>
            <a:endParaRPr lang="vi-VN"/>
          </a:p>
        </p:txBody>
      </p:sp>
    </p:spTree>
    <p:extLst>
      <p:ext uri="{BB962C8B-B14F-4D97-AF65-F5344CB8AC3E}">
        <p14:creationId xmlns:p14="http://schemas.microsoft.com/office/powerpoint/2010/main" val="114496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4AD63-F627-4D62-8F41-2DC69F6D7E9B}" type="datetime1">
              <a:rPr lang="vi-VN" smtClean="0"/>
              <a:t>16/07/2017</a:t>
            </a:fld>
            <a:endParaRPr lang="vi-VN"/>
          </a:p>
        </p:txBody>
      </p:sp>
      <p:sp>
        <p:nvSpPr>
          <p:cNvPr id="3" name="Footer Placeholder 2"/>
          <p:cNvSpPr>
            <a:spLocks noGrp="1"/>
          </p:cNvSpPr>
          <p:nvPr>
            <p:ph type="ftr" sz="quarter" idx="11"/>
          </p:nvPr>
        </p:nvSpPr>
        <p:spPr>
          <a:xfrm>
            <a:off x="1549286" y="6241807"/>
            <a:ext cx="6807580" cy="829161"/>
          </a:xfrm>
          <a:prstGeom prst="rect">
            <a:avLst/>
          </a:prstGeom>
        </p:spPr>
        <p:txBody>
          <a:bodyPr/>
          <a:lstStyle/>
          <a:p>
            <a:endParaRPr lang="vi-VN"/>
          </a:p>
        </p:txBody>
      </p:sp>
      <p:sp>
        <p:nvSpPr>
          <p:cNvPr id="4" name="Slide Number Placeholder 3"/>
          <p:cNvSpPr>
            <a:spLocks noGrp="1"/>
          </p:cNvSpPr>
          <p:nvPr>
            <p:ph type="sldNum" sz="quarter" idx="12"/>
          </p:nvPr>
        </p:nvSpPr>
        <p:spPr/>
        <p:txBody>
          <a:bodyPr/>
          <a:lstStyle/>
          <a:p>
            <a:fld id="{72FEBA16-3A7D-47B1-B0DB-60652E8B3CAE}" type="slidenum">
              <a:rPr lang="vi-VN" smtClean="0"/>
              <a:t>‹#›</a:t>
            </a:fld>
            <a:endParaRPr lang="vi-VN"/>
          </a:p>
        </p:txBody>
      </p:sp>
    </p:spTree>
    <p:extLst>
      <p:ext uri="{BB962C8B-B14F-4D97-AF65-F5344CB8AC3E}">
        <p14:creationId xmlns:p14="http://schemas.microsoft.com/office/powerpoint/2010/main" val="299398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E96297-5E1A-43E9-A3FC-33339783A909}" type="datetime1">
              <a:rPr lang="vi-VN" smtClean="0"/>
              <a:t>16/07/2017</a:t>
            </a:fld>
            <a:endParaRPr lang="vi-VN"/>
          </a:p>
        </p:txBody>
      </p:sp>
      <p:sp>
        <p:nvSpPr>
          <p:cNvPr id="6" name="Footer Placeholder 5"/>
          <p:cNvSpPr>
            <a:spLocks noGrp="1"/>
          </p:cNvSpPr>
          <p:nvPr>
            <p:ph type="ftr" sz="quarter" idx="11"/>
          </p:nvPr>
        </p:nvSpPr>
        <p:spPr>
          <a:xfrm>
            <a:off x="1549286" y="6241807"/>
            <a:ext cx="6807580" cy="829161"/>
          </a:xfrm>
          <a:prstGeom prst="rect">
            <a:avLst/>
          </a:prstGeom>
        </p:spPr>
        <p:txBody>
          <a:bodyPr/>
          <a:lstStyle/>
          <a:p>
            <a:endParaRPr lang="vi-VN"/>
          </a:p>
        </p:txBody>
      </p:sp>
      <p:sp>
        <p:nvSpPr>
          <p:cNvPr id="7" name="Slide Number Placeholder 6"/>
          <p:cNvSpPr>
            <a:spLocks noGrp="1"/>
          </p:cNvSpPr>
          <p:nvPr>
            <p:ph type="sldNum" sz="quarter" idx="12"/>
          </p:nvPr>
        </p:nvSpPr>
        <p:spPr/>
        <p:txBody>
          <a:bodyPr/>
          <a:lstStyle/>
          <a:p>
            <a:fld id="{72FEBA16-3A7D-47B1-B0DB-60652E8B3CAE}" type="slidenum">
              <a:rPr lang="vi-VN" smtClean="0"/>
              <a:t>‹#›</a:t>
            </a:fld>
            <a:endParaRPr lang="vi-VN"/>
          </a:p>
        </p:txBody>
      </p:sp>
    </p:spTree>
    <p:extLst>
      <p:ext uri="{BB962C8B-B14F-4D97-AF65-F5344CB8AC3E}">
        <p14:creationId xmlns:p14="http://schemas.microsoft.com/office/powerpoint/2010/main" val="18265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15AB2-4F94-4A73-9201-9242771D2BDD}" type="datetime1">
              <a:rPr lang="vi-VN" smtClean="0"/>
              <a:t>16/07/2017</a:t>
            </a:fld>
            <a:endParaRPr lang="vi-VN"/>
          </a:p>
        </p:txBody>
      </p:sp>
      <p:sp>
        <p:nvSpPr>
          <p:cNvPr id="6" name="Footer Placeholder 5"/>
          <p:cNvSpPr>
            <a:spLocks noGrp="1"/>
          </p:cNvSpPr>
          <p:nvPr>
            <p:ph type="ftr" sz="quarter" idx="11"/>
          </p:nvPr>
        </p:nvSpPr>
        <p:spPr>
          <a:xfrm>
            <a:off x="1549286" y="6241807"/>
            <a:ext cx="6807580" cy="829161"/>
          </a:xfrm>
          <a:prstGeom prst="rect">
            <a:avLst/>
          </a:prstGeom>
        </p:spPr>
        <p:txBody>
          <a:bodyPr/>
          <a:lstStyle/>
          <a:p>
            <a:endParaRPr lang="vi-VN"/>
          </a:p>
        </p:txBody>
      </p:sp>
      <p:sp>
        <p:nvSpPr>
          <p:cNvPr id="7" name="Slide Number Placeholder 6"/>
          <p:cNvSpPr>
            <a:spLocks noGrp="1"/>
          </p:cNvSpPr>
          <p:nvPr>
            <p:ph type="sldNum" sz="quarter" idx="12"/>
          </p:nvPr>
        </p:nvSpPr>
        <p:spPr/>
        <p:txBody>
          <a:bodyPr/>
          <a:lstStyle/>
          <a:p>
            <a:fld id="{72FEBA16-3A7D-47B1-B0DB-60652E8B3CAE}" type="slidenum">
              <a:rPr lang="vi-VN" smtClean="0"/>
              <a:t>‹#›</a:t>
            </a:fld>
            <a:endParaRPr lang="vi-VN"/>
          </a:p>
        </p:txBody>
      </p:sp>
    </p:spTree>
    <p:extLst>
      <p:ext uri="{BB962C8B-B14F-4D97-AF65-F5344CB8AC3E}">
        <p14:creationId xmlns:p14="http://schemas.microsoft.com/office/powerpoint/2010/main" val="400007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480174"/>
            <a:ext cx="1549286" cy="365125"/>
          </a:xfrm>
          <a:prstGeom prst="rect">
            <a:avLst/>
          </a:prstGeom>
        </p:spPr>
        <p:txBody>
          <a:bodyPr vert="horz" lIns="91440" tIns="45720" rIns="91440" bIns="45720" rtlCol="0" anchor="ctr"/>
          <a:lstStyle>
            <a:lvl1pPr algn="ctr">
              <a:defRPr sz="1600" b="1">
                <a:solidFill>
                  <a:schemeClr val="bg1"/>
                </a:solidFill>
                <a:latin typeface="Calibri" panose="020F0502020204030204" pitchFamily="34" charset="0"/>
                <a:cs typeface="Calibri" panose="020F0502020204030204" pitchFamily="34" charset="0"/>
              </a:defRPr>
            </a:lvl1pPr>
          </a:lstStyle>
          <a:p>
            <a:fld id="{A03BBA8C-5391-4698-991B-8315B827E9EA}" type="datetime1">
              <a:rPr lang="vi-VN" smtClean="0"/>
              <a:pPr/>
              <a:t>16/07/2017</a:t>
            </a:fld>
            <a:endParaRPr lang="vi-VN"/>
          </a:p>
        </p:txBody>
      </p:sp>
      <p:sp>
        <p:nvSpPr>
          <p:cNvPr id="6" name="Slide Number Placeholder 5"/>
          <p:cNvSpPr>
            <a:spLocks noGrp="1"/>
          </p:cNvSpPr>
          <p:nvPr>
            <p:ph type="sldNum" sz="quarter" idx="4"/>
          </p:nvPr>
        </p:nvSpPr>
        <p:spPr>
          <a:xfrm>
            <a:off x="8351044" y="6466027"/>
            <a:ext cx="792955" cy="365125"/>
          </a:xfrm>
          <a:prstGeom prst="rect">
            <a:avLst/>
          </a:prstGeom>
        </p:spPr>
        <p:txBody>
          <a:bodyPr vert="horz" lIns="91440" tIns="45720" rIns="91440" bIns="45720" rtlCol="0" anchor="ctr"/>
          <a:lstStyle>
            <a:lvl1pPr algn="ctr">
              <a:defRPr sz="1600" b="1">
                <a:solidFill>
                  <a:schemeClr val="bg1"/>
                </a:solidFill>
                <a:latin typeface="Calibri" panose="020F0502020204030204" pitchFamily="34" charset="0"/>
                <a:cs typeface="Calibri" panose="020F0502020204030204" pitchFamily="34" charset="0"/>
              </a:defRPr>
            </a:lvl1pPr>
          </a:lstStyle>
          <a:p>
            <a:fld id="{72FEBA16-3A7D-47B1-B0DB-60652E8B3CAE}" type="slidenum">
              <a:rPr lang="vi-VN" smtClean="0"/>
              <a:pPr/>
              <a:t>‹#›</a:t>
            </a:fld>
            <a:endParaRPr lang="vi-VN"/>
          </a:p>
        </p:txBody>
      </p:sp>
      <p:sp>
        <p:nvSpPr>
          <p:cNvPr id="7" name="Rectangle 6"/>
          <p:cNvSpPr/>
          <p:nvPr userDrawn="1"/>
        </p:nvSpPr>
        <p:spPr>
          <a:xfrm>
            <a:off x="1600204" y="-591"/>
            <a:ext cx="2350072" cy="533400"/>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a:solidFill>
                <a:schemeClr val="bg1"/>
              </a:solidFill>
              <a:latin typeface="+mn-lt"/>
            </a:endParaRPr>
          </a:p>
        </p:txBody>
      </p:sp>
      <p:sp>
        <p:nvSpPr>
          <p:cNvPr id="8" name="TextBox 7"/>
          <p:cNvSpPr txBox="1"/>
          <p:nvPr userDrawn="1"/>
        </p:nvSpPr>
        <p:spPr>
          <a:xfrm>
            <a:off x="0" y="-7532"/>
            <a:ext cx="1269424" cy="338554"/>
          </a:xfrm>
          <a:prstGeom prst="rect">
            <a:avLst/>
          </a:prstGeom>
          <a:noFill/>
        </p:spPr>
        <p:txBody>
          <a:bodyPr wrap="square" rtlCol="0">
            <a:spAutoFit/>
          </a:bodyPr>
          <a:lstStyle/>
          <a:p>
            <a:r>
              <a:rPr lang="en-US" sz="1600" b="0" dirty="0" err="1">
                <a:solidFill>
                  <a:schemeClr val="bg1"/>
                </a:solidFill>
                <a:latin typeface="+mn-lt"/>
                <a:ea typeface="Tahoma" pitchFamily="34" charset="0"/>
                <a:cs typeface="Times New Roman" pitchFamily="18" charset="0"/>
              </a:rPr>
              <a:t>Giới</a:t>
            </a:r>
            <a:r>
              <a:rPr lang="en-US" sz="1600" b="0" dirty="0">
                <a:solidFill>
                  <a:schemeClr val="bg1"/>
                </a:solidFill>
                <a:latin typeface="+mn-lt"/>
                <a:ea typeface="Tahoma" pitchFamily="34" charset="0"/>
                <a:cs typeface="Times New Roman" pitchFamily="18" charset="0"/>
              </a:rPr>
              <a:t> </a:t>
            </a:r>
            <a:r>
              <a:rPr lang="en-US" sz="1600" b="0" dirty="0" err="1">
                <a:solidFill>
                  <a:schemeClr val="bg1"/>
                </a:solidFill>
                <a:latin typeface="+mn-lt"/>
                <a:ea typeface="Tahoma" pitchFamily="34" charset="0"/>
                <a:cs typeface="Times New Roman" pitchFamily="18" charset="0"/>
              </a:rPr>
              <a:t>Thiệu</a:t>
            </a:r>
            <a:endParaRPr lang="en-US" sz="1600" b="0" dirty="0">
              <a:solidFill>
                <a:schemeClr val="bg1"/>
              </a:solidFill>
              <a:latin typeface="+mn-lt"/>
              <a:ea typeface="Tahoma" pitchFamily="34" charset="0"/>
              <a:cs typeface="Times New Roman" pitchFamily="18" charset="0"/>
            </a:endParaRPr>
          </a:p>
        </p:txBody>
      </p:sp>
      <p:sp>
        <p:nvSpPr>
          <p:cNvPr id="9" name="TextBox 8"/>
          <p:cNvSpPr txBox="1"/>
          <p:nvPr userDrawn="1"/>
        </p:nvSpPr>
        <p:spPr>
          <a:xfrm>
            <a:off x="1295400" y="-1182"/>
            <a:ext cx="2076450" cy="338554"/>
          </a:xfrm>
          <a:prstGeom prst="rect">
            <a:avLst/>
          </a:prstGeom>
          <a:noFill/>
        </p:spPr>
        <p:txBody>
          <a:bodyPr wrap="square" rtlCol="0">
            <a:spAutoFit/>
          </a:bodyPr>
          <a:lstStyle/>
          <a:p>
            <a:r>
              <a:rPr lang="en-US" sz="1600" b="0" dirty="0" err="1">
                <a:solidFill>
                  <a:schemeClr val="bg1"/>
                </a:solidFill>
                <a:latin typeface="+mn-lt"/>
                <a:ea typeface="Tahoma" pitchFamily="34" charset="0"/>
                <a:cs typeface="Times New Roman" pitchFamily="18" charset="0"/>
              </a:rPr>
              <a:t>Thuật</a:t>
            </a:r>
            <a:r>
              <a:rPr lang="en-US" sz="1600" b="0" dirty="0">
                <a:solidFill>
                  <a:schemeClr val="bg1"/>
                </a:solidFill>
                <a:latin typeface="+mn-lt"/>
                <a:ea typeface="Tahoma" pitchFamily="34" charset="0"/>
                <a:cs typeface="Times New Roman" pitchFamily="18" charset="0"/>
              </a:rPr>
              <a:t> </a:t>
            </a:r>
            <a:r>
              <a:rPr lang="en-US" sz="1600" b="0" dirty="0" err="1">
                <a:solidFill>
                  <a:schemeClr val="bg1"/>
                </a:solidFill>
                <a:latin typeface="+mn-lt"/>
                <a:ea typeface="Tahoma" pitchFamily="34" charset="0"/>
                <a:cs typeface="Times New Roman" pitchFamily="18" charset="0"/>
              </a:rPr>
              <a:t>Toán</a:t>
            </a:r>
            <a:r>
              <a:rPr lang="en-US" sz="1600" b="0" dirty="0">
                <a:solidFill>
                  <a:schemeClr val="bg1"/>
                </a:solidFill>
                <a:latin typeface="+mn-lt"/>
                <a:ea typeface="Tahoma" pitchFamily="34" charset="0"/>
                <a:cs typeface="Times New Roman" pitchFamily="18" charset="0"/>
              </a:rPr>
              <a:t> CORDIC</a:t>
            </a:r>
          </a:p>
        </p:txBody>
      </p:sp>
      <p:sp>
        <p:nvSpPr>
          <p:cNvPr id="10" name="TextBox 9"/>
          <p:cNvSpPr txBox="1"/>
          <p:nvPr userDrawn="1"/>
        </p:nvSpPr>
        <p:spPr>
          <a:xfrm>
            <a:off x="3970024" y="-7827"/>
            <a:ext cx="2629934" cy="338554"/>
          </a:xfrm>
          <a:prstGeom prst="rect">
            <a:avLst/>
          </a:prstGeom>
          <a:noFill/>
        </p:spPr>
        <p:txBody>
          <a:bodyPr wrap="square" rtlCol="0">
            <a:spAutoFit/>
          </a:bodyPr>
          <a:lstStyle/>
          <a:p>
            <a:r>
              <a:rPr lang="en-US" sz="1600" b="0" dirty="0" err="1">
                <a:solidFill>
                  <a:schemeClr val="bg1"/>
                </a:solidFill>
                <a:latin typeface="+mn-lt"/>
                <a:ea typeface="Tahoma" pitchFamily="34" charset="0"/>
                <a:cs typeface="Times New Roman" pitchFamily="18" charset="0"/>
              </a:rPr>
              <a:t>Hiện</a:t>
            </a:r>
            <a:r>
              <a:rPr lang="en-US" sz="1600" b="0" dirty="0">
                <a:solidFill>
                  <a:schemeClr val="bg1"/>
                </a:solidFill>
                <a:latin typeface="+mn-lt"/>
                <a:ea typeface="Tahoma" pitchFamily="34" charset="0"/>
                <a:cs typeface="Times New Roman" pitchFamily="18" charset="0"/>
              </a:rPr>
              <a:t> </a:t>
            </a:r>
            <a:r>
              <a:rPr lang="en-US" sz="1600" b="0" dirty="0" err="1">
                <a:solidFill>
                  <a:schemeClr val="bg1"/>
                </a:solidFill>
                <a:latin typeface="+mn-lt"/>
                <a:ea typeface="Tahoma" pitchFamily="34" charset="0"/>
                <a:cs typeface="Times New Roman" pitchFamily="18" charset="0"/>
              </a:rPr>
              <a:t>Thực</a:t>
            </a:r>
            <a:r>
              <a:rPr lang="en-US" sz="1600" b="0" dirty="0">
                <a:solidFill>
                  <a:schemeClr val="bg1"/>
                </a:solidFill>
                <a:latin typeface="+mn-lt"/>
                <a:ea typeface="Tahoma" pitchFamily="34" charset="0"/>
                <a:cs typeface="Times New Roman" pitchFamily="18" charset="0"/>
              </a:rPr>
              <a:t> </a:t>
            </a:r>
            <a:r>
              <a:rPr lang="en-US" sz="1600" b="0" dirty="0" err="1">
                <a:solidFill>
                  <a:schemeClr val="bg1"/>
                </a:solidFill>
                <a:latin typeface="+mn-lt"/>
                <a:ea typeface="Tahoma" pitchFamily="34" charset="0"/>
                <a:cs typeface="Times New Roman" pitchFamily="18" charset="0"/>
              </a:rPr>
              <a:t>Thiết</a:t>
            </a:r>
            <a:r>
              <a:rPr lang="en-US" sz="1600" b="0" dirty="0">
                <a:solidFill>
                  <a:schemeClr val="bg1"/>
                </a:solidFill>
                <a:latin typeface="+mn-lt"/>
                <a:ea typeface="Tahoma" pitchFamily="34" charset="0"/>
                <a:cs typeface="Times New Roman" pitchFamily="18" charset="0"/>
              </a:rPr>
              <a:t> </a:t>
            </a:r>
            <a:r>
              <a:rPr lang="en-US" sz="1600" b="0" dirty="0" err="1">
                <a:solidFill>
                  <a:schemeClr val="bg1"/>
                </a:solidFill>
                <a:latin typeface="+mn-lt"/>
                <a:ea typeface="Tahoma" pitchFamily="34" charset="0"/>
                <a:cs typeface="Times New Roman" pitchFamily="18" charset="0"/>
              </a:rPr>
              <a:t>Kế</a:t>
            </a:r>
            <a:endParaRPr lang="en-US" sz="1600" b="0" dirty="0">
              <a:solidFill>
                <a:schemeClr val="bg1"/>
              </a:solidFill>
              <a:latin typeface="+mn-lt"/>
              <a:ea typeface="Tahoma" pitchFamily="34" charset="0"/>
              <a:cs typeface="Times New Roman" pitchFamily="18" charset="0"/>
            </a:endParaRPr>
          </a:p>
        </p:txBody>
      </p:sp>
      <p:sp>
        <p:nvSpPr>
          <p:cNvPr id="11" name="Rectangle 10"/>
          <p:cNvSpPr/>
          <p:nvPr userDrawn="1"/>
        </p:nvSpPr>
        <p:spPr>
          <a:xfrm>
            <a:off x="7198132" y="0"/>
            <a:ext cx="1945868" cy="533400"/>
          </a:xfrm>
          <a:prstGeom prst="rect">
            <a:avLst/>
          </a:prstGeom>
          <a:solidFill>
            <a:srgbClr val="4F81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a:solidFill>
                <a:schemeClr val="bg1"/>
              </a:solidFill>
              <a:latin typeface="+mn-lt"/>
            </a:endParaRPr>
          </a:p>
        </p:txBody>
      </p:sp>
      <p:sp>
        <p:nvSpPr>
          <p:cNvPr id="12" name="Rectangle 11"/>
          <p:cNvSpPr/>
          <p:nvPr userDrawn="1"/>
        </p:nvSpPr>
        <p:spPr>
          <a:xfrm>
            <a:off x="4716893" y="0"/>
            <a:ext cx="2481239" cy="533400"/>
          </a:xfrm>
          <a:prstGeom prst="rect">
            <a:avLst/>
          </a:prstGeom>
          <a:solidFill>
            <a:srgbClr val="4F81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a:solidFill>
                <a:schemeClr val="bg1"/>
              </a:solidFill>
              <a:latin typeface="+mn-lt"/>
            </a:endParaRPr>
          </a:p>
        </p:txBody>
      </p:sp>
      <p:sp>
        <p:nvSpPr>
          <p:cNvPr id="13" name="Rectangle 12"/>
          <p:cNvSpPr/>
          <p:nvPr userDrawn="1"/>
        </p:nvSpPr>
        <p:spPr>
          <a:xfrm>
            <a:off x="2153016" y="-591"/>
            <a:ext cx="2628987" cy="533400"/>
          </a:xfrm>
          <a:prstGeom prst="rect">
            <a:avLst/>
          </a:prstGeom>
          <a:solidFill>
            <a:srgbClr val="4F81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a:solidFill>
                <a:schemeClr val="bg1"/>
              </a:solidFill>
              <a:latin typeface="+mn-lt"/>
            </a:endParaRPr>
          </a:p>
        </p:txBody>
      </p:sp>
      <p:sp>
        <p:nvSpPr>
          <p:cNvPr id="14" name="Rectangle 13"/>
          <p:cNvSpPr/>
          <p:nvPr userDrawn="1"/>
        </p:nvSpPr>
        <p:spPr>
          <a:xfrm>
            <a:off x="0" y="0"/>
            <a:ext cx="2153016" cy="533400"/>
          </a:xfrm>
          <a:prstGeom prst="rect">
            <a:avLst/>
          </a:prstGeom>
          <a:solidFill>
            <a:srgbClr val="4F81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a:solidFill>
                <a:schemeClr val="bg1"/>
              </a:solidFill>
              <a:latin typeface="+mn-lt"/>
            </a:endParaRPr>
          </a:p>
        </p:txBody>
      </p:sp>
      <p:sp>
        <p:nvSpPr>
          <p:cNvPr id="26" name="TextBox 25"/>
          <p:cNvSpPr txBox="1"/>
          <p:nvPr userDrawn="1"/>
        </p:nvSpPr>
        <p:spPr>
          <a:xfrm>
            <a:off x="0" y="-7532"/>
            <a:ext cx="1600204" cy="338554"/>
          </a:xfrm>
          <a:prstGeom prst="rect">
            <a:avLst/>
          </a:prstGeom>
          <a:noFill/>
        </p:spPr>
        <p:txBody>
          <a:bodyPr wrap="square" rtlCol="0">
            <a:spAutoFit/>
          </a:bodyPr>
          <a:lstStyle/>
          <a:p>
            <a:r>
              <a:rPr lang="en-US" sz="1600" b="1">
                <a:solidFill>
                  <a:schemeClr val="bg1"/>
                </a:solidFill>
                <a:latin typeface="+mn-lt"/>
                <a:ea typeface="Tahoma" pitchFamily="34" charset="0"/>
                <a:cs typeface="Times New Roman" pitchFamily="18" charset="0"/>
              </a:rPr>
              <a:t>Cơ</a:t>
            </a:r>
            <a:r>
              <a:rPr lang="en-US" sz="1600" b="1" baseline="0">
                <a:solidFill>
                  <a:schemeClr val="bg1"/>
                </a:solidFill>
                <a:latin typeface="+mn-lt"/>
                <a:ea typeface="Tahoma" pitchFamily="34" charset="0"/>
                <a:cs typeface="Times New Roman" pitchFamily="18" charset="0"/>
              </a:rPr>
              <a:t> Sở Lý Thuyết</a:t>
            </a:r>
            <a:endParaRPr lang="en-US" sz="1600" b="1" dirty="0">
              <a:solidFill>
                <a:schemeClr val="bg1"/>
              </a:solidFill>
              <a:latin typeface="+mn-lt"/>
              <a:ea typeface="Tahoma" pitchFamily="34" charset="0"/>
              <a:cs typeface="Times New Roman" pitchFamily="18" charset="0"/>
            </a:endParaRPr>
          </a:p>
        </p:txBody>
      </p:sp>
      <p:sp>
        <p:nvSpPr>
          <p:cNvPr id="27" name="TextBox 26"/>
          <p:cNvSpPr txBox="1"/>
          <p:nvPr userDrawn="1"/>
        </p:nvSpPr>
        <p:spPr>
          <a:xfrm>
            <a:off x="4775247" y="-2312"/>
            <a:ext cx="1283272" cy="338554"/>
          </a:xfrm>
          <a:prstGeom prst="rect">
            <a:avLst/>
          </a:prstGeom>
          <a:noFill/>
        </p:spPr>
        <p:txBody>
          <a:bodyPr wrap="square" rtlCol="0">
            <a:spAutoFit/>
          </a:bodyPr>
          <a:lstStyle/>
          <a:p>
            <a:r>
              <a:rPr lang="en-US" sz="1600" b="1">
                <a:solidFill>
                  <a:schemeClr val="bg1"/>
                </a:solidFill>
                <a:latin typeface="+mn-lt"/>
                <a:ea typeface="Tahoma" pitchFamily="34" charset="0"/>
                <a:cs typeface="Times New Roman" pitchFamily="18" charset="0"/>
              </a:rPr>
              <a:t>Kết Quả</a:t>
            </a:r>
            <a:endParaRPr lang="en-US" sz="1600" b="1" dirty="0">
              <a:solidFill>
                <a:schemeClr val="bg1"/>
              </a:solidFill>
              <a:latin typeface="+mn-lt"/>
              <a:ea typeface="Tahoma" pitchFamily="34" charset="0"/>
              <a:cs typeface="Times New Roman" pitchFamily="18" charset="0"/>
            </a:endParaRPr>
          </a:p>
        </p:txBody>
      </p:sp>
      <p:sp>
        <p:nvSpPr>
          <p:cNvPr id="28" name="TextBox 27"/>
          <p:cNvSpPr txBox="1"/>
          <p:nvPr userDrawn="1"/>
        </p:nvSpPr>
        <p:spPr>
          <a:xfrm>
            <a:off x="2166409" y="-630"/>
            <a:ext cx="2195079" cy="338554"/>
          </a:xfrm>
          <a:prstGeom prst="rect">
            <a:avLst/>
          </a:prstGeom>
          <a:noFill/>
        </p:spPr>
        <p:txBody>
          <a:bodyPr wrap="square" rtlCol="0">
            <a:spAutoFit/>
          </a:bodyPr>
          <a:lstStyle/>
          <a:p>
            <a:r>
              <a:rPr lang="en-US" sz="1600" b="1" dirty="0" err="1">
                <a:solidFill>
                  <a:schemeClr val="bg1"/>
                </a:solidFill>
                <a:latin typeface="+mn-lt"/>
                <a:ea typeface="Tahoma" pitchFamily="34" charset="0"/>
                <a:cs typeface="Times New Roman" pitchFamily="18" charset="0"/>
              </a:rPr>
              <a:t>Hiện</a:t>
            </a:r>
            <a:r>
              <a:rPr lang="en-US" sz="1600" b="1" dirty="0">
                <a:solidFill>
                  <a:schemeClr val="bg1"/>
                </a:solidFill>
                <a:latin typeface="+mn-lt"/>
                <a:ea typeface="Tahoma" pitchFamily="34" charset="0"/>
                <a:cs typeface="Times New Roman" pitchFamily="18" charset="0"/>
              </a:rPr>
              <a:t> </a:t>
            </a:r>
            <a:r>
              <a:rPr lang="en-US" sz="1600" b="1" dirty="0" err="1">
                <a:solidFill>
                  <a:schemeClr val="bg1"/>
                </a:solidFill>
                <a:latin typeface="+mn-lt"/>
                <a:ea typeface="Tahoma" pitchFamily="34" charset="0"/>
                <a:cs typeface="Times New Roman" pitchFamily="18" charset="0"/>
              </a:rPr>
              <a:t>Thực</a:t>
            </a:r>
            <a:r>
              <a:rPr lang="en-US" sz="1600" b="1" dirty="0">
                <a:solidFill>
                  <a:schemeClr val="bg1"/>
                </a:solidFill>
                <a:latin typeface="+mn-lt"/>
                <a:ea typeface="Tahoma" pitchFamily="34" charset="0"/>
                <a:cs typeface="Times New Roman" pitchFamily="18" charset="0"/>
              </a:rPr>
              <a:t> </a:t>
            </a:r>
            <a:r>
              <a:rPr lang="en-US" sz="1600" b="1" dirty="0" err="1">
                <a:solidFill>
                  <a:schemeClr val="bg1"/>
                </a:solidFill>
                <a:latin typeface="+mn-lt"/>
                <a:ea typeface="Tahoma" pitchFamily="34" charset="0"/>
                <a:cs typeface="Times New Roman" pitchFamily="18" charset="0"/>
              </a:rPr>
              <a:t>Thiết</a:t>
            </a:r>
            <a:r>
              <a:rPr lang="en-US" sz="1600" b="1" dirty="0">
                <a:solidFill>
                  <a:schemeClr val="bg1"/>
                </a:solidFill>
                <a:latin typeface="+mn-lt"/>
                <a:ea typeface="Tahoma" pitchFamily="34" charset="0"/>
                <a:cs typeface="Times New Roman" pitchFamily="18" charset="0"/>
              </a:rPr>
              <a:t> </a:t>
            </a:r>
            <a:r>
              <a:rPr lang="en-US" sz="1600" b="1" dirty="0" err="1">
                <a:solidFill>
                  <a:schemeClr val="bg1"/>
                </a:solidFill>
                <a:latin typeface="+mn-lt"/>
                <a:ea typeface="Tahoma" pitchFamily="34" charset="0"/>
                <a:cs typeface="Times New Roman" pitchFamily="18" charset="0"/>
              </a:rPr>
              <a:t>Kế</a:t>
            </a:r>
            <a:endParaRPr lang="en-US" sz="1600" b="1" dirty="0">
              <a:solidFill>
                <a:schemeClr val="bg1"/>
              </a:solidFill>
              <a:latin typeface="+mn-lt"/>
              <a:ea typeface="Tahoma" pitchFamily="34" charset="0"/>
              <a:cs typeface="Times New Roman" pitchFamily="18" charset="0"/>
            </a:endParaRPr>
          </a:p>
        </p:txBody>
      </p:sp>
      <p:sp>
        <p:nvSpPr>
          <p:cNvPr id="29" name="TextBox 28"/>
          <p:cNvSpPr txBox="1"/>
          <p:nvPr userDrawn="1"/>
        </p:nvSpPr>
        <p:spPr>
          <a:xfrm>
            <a:off x="7159525" y="0"/>
            <a:ext cx="2147795" cy="338554"/>
          </a:xfrm>
          <a:prstGeom prst="rect">
            <a:avLst/>
          </a:prstGeom>
          <a:noFill/>
        </p:spPr>
        <p:txBody>
          <a:bodyPr wrap="square" rtlCol="0">
            <a:spAutoFit/>
          </a:bodyPr>
          <a:lstStyle/>
          <a:p>
            <a:r>
              <a:rPr lang="en-US" sz="1600" b="1" baseline="0">
                <a:solidFill>
                  <a:schemeClr val="bg1"/>
                </a:solidFill>
                <a:latin typeface="+mn-lt"/>
                <a:ea typeface="Tahoma" pitchFamily="34" charset="0"/>
                <a:cs typeface="Times New Roman" pitchFamily="18" charset="0"/>
              </a:rPr>
              <a:t>K</a:t>
            </a:r>
            <a:r>
              <a:rPr lang="en-US" sz="1600" b="1">
                <a:solidFill>
                  <a:schemeClr val="bg1"/>
                </a:solidFill>
                <a:latin typeface="+mn-lt"/>
                <a:ea typeface="Tahoma" pitchFamily="34" charset="0"/>
                <a:cs typeface="Times New Roman" pitchFamily="18" charset="0"/>
              </a:rPr>
              <a:t>ết Luận và</a:t>
            </a:r>
            <a:r>
              <a:rPr lang="en-US" sz="1600" b="1" baseline="0">
                <a:solidFill>
                  <a:schemeClr val="bg1"/>
                </a:solidFill>
                <a:latin typeface="+mn-lt"/>
                <a:ea typeface="Tahoma" pitchFamily="34" charset="0"/>
                <a:cs typeface="Times New Roman" pitchFamily="18" charset="0"/>
              </a:rPr>
              <a:t> Phát Triển</a:t>
            </a:r>
            <a:endParaRPr lang="en-US" sz="1600" b="1" dirty="0">
              <a:solidFill>
                <a:schemeClr val="bg1"/>
              </a:solidFill>
              <a:latin typeface="+mn-lt"/>
              <a:ea typeface="Tahoma" pitchFamily="34" charset="0"/>
              <a:cs typeface="Times New Roman" pitchFamily="18" charset="0"/>
            </a:endParaRPr>
          </a:p>
        </p:txBody>
      </p:sp>
      <p:sp>
        <p:nvSpPr>
          <p:cNvPr id="31" name="Rectangle 30"/>
          <p:cNvSpPr/>
          <p:nvPr userDrawn="1"/>
        </p:nvSpPr>
        <p:spPr>
          <a:xfrm>
            <a:off x="-3442" y="6466922"/>
            <a:ext cx="1549286" cy="378238"/>
          </a:xfrm>
          <a:prstGeom prst="rect">
            <a:avLst/>
          </a:prstGeom>
          <a:solidFill>
            <a:srgbClr val="4F81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a:solidFill>
                <a:schemeClr val="bg1"/>
              </a:solidFill>
              <a:latin typeface="+mn-lt"/>
            </a:endParaRPr>
          </a:p>
        </p:txBody>
      </p:sp>
      <p:sp>
        <p:nvSpPr>
          <p:cNvPr id="32" name="Rectangle 31"/>
          <p:cNvSpPr/>
          <p:nvPr userDrawn="1"/>
        </p:nvSpPr>
        <p:spPr>
          <a:xfrm>
            <a:off x="1549286" y="6467269"/>
            <a:ext cx="6800697" cy="378238"/>
          </a:xfrm>
          <a:prstGeom prst="rect">
            <a:avLst/>
          </a:prstGeom>
          <a:solidFill>
            <a:srgbClr val="4F81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bg1"/>
                </a:solidFill>
                <a:latin typeface="+mn-lt"/>
              </a:rPr>
              <a:t>ĐIỆN TỬ</a:t>
            </a:r>
          </a:p>
        </p:txBody>
      </p:sp>
      <p:sp>
        <p:nvSpPr>
          <p:cNvPr id="33" name="Rectangle 32"/>
          <p:cNvSpPr/>
          <p:nvPr userDrawn="1"/>
        </p:nvSpPr>
        <p:spPr>
          <a:xfrm>
            <a:off x="8353425" y="6466510"/>
            <a:ext cx="790575" cy="378238"/>
          </a:xfrm>
          <a:prstGeom prst="rect">
            <a:avLst/>
          </a:prstGeom>
          <a:solidFill>
            <a:srgbClr val="4F81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a:solidFill>
                <a:schemeClr val="bg1"/>
              </a:solidFill>
              <a:latin typeface="+mn-lt"/>
            </a:endParaRPr>
          </a:p>
        </p:txBody>
      </p:sp>
    </p:spTree>
    <p:extLst>
      <p:ext uri="{BB962C8B-B14F-4D97-AF65-F5344CB8AC3E}">
        <p14:creationId xmlns:p14="http://schemas.microsoft.com/office/powerpoint/2010/main" val="275645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5.png"/><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3.wmf"/></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26.wmf"/><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64213C-6F59-4E88-A7F6-EDEABEECCEA8}" type="datetime1">
              <a:rPr lang="vi-VN" smtClean="0"/>
              <a:t>16/07/2017</a:t>
            </a:fld>
            <a:endParaRPr lang="vi-VN"/>
          </a:p>
        </p:txBody>
      </p:sp>
      <p:sp>
        <p:nvSpPr>
          <p:cNvPr id="5" name="Slide Number Placeholder 4"/>
          <p:cNvSpPr>
            <a:spLocks noGrp="1"/>
          </p:cNvSpPr>
          <p:nvPr>
            <p:ph type="sldNum" sz="quarter" idx="12"/>
          </p:nvPr>
        </p:nvSpPr>
        <p:spPr/>
        <p:txBody>
          <a:bodyPr/>
          <a:lstStyle/>
          <a:p>
            <a:fld id="{72FEBA16-3A7D-47B1-B0DB-60652E8B3CAE}" type="slidenum">
              <a:rPr lang="vi-VN" smtClean="0"/>
              <a:t>1</a:t>
            </a:fld>
            <a:endParaRPr lang="vi-V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576" y="761580"/>
            <a:ext cx="1919187" cy="1507661"/>
          </a:xfrm>
          <a:prstGeom prst="rect">
            <a:avLst/>
          </a:prstGeom>
        </p:spPr>
      </p:pic>
      <p:sp>
        <p:nvSpPr>
          <p:cNvPr id="9" name="TextBox 8"/>
          <p:cNvSpPr txBox="1"/>
          <p:nvPr/>
        </p:nvSpPr>
        <p:spPr>
          <a:xfrm>
            <a:off x="2856783" y="4522413"/>
            <a:ext cx="3439959" cy="1092607"/>
          </a:xfrm>
          <a:prstGeom prst="rect">
            <a:avLst/>
          </a:prstGeom>
          <a:noFill/>
        </p:spPr>
        <p:txBody>
          <a:bodyPr wrap="square" rtlCol="0">
            <a:spAutoFit/>
          </a:bodyPr>
          <a:lstStyle/>
          <a:p>
            <a:pPr>
              <a:lnSpc>
                <a:spcPct val="150000"/>
              </a:lnSpc>
              <a:spcAft>
                <a:spcPts val="600"/>
              </a:spcAft>
            </a:pPr>
            <a:r>
              <a:rPr lang="en-US" sz="2000" b="1">
                <a:latin typeface="Cambria" panose="02040503050406030204" pitchFamily="18" charset="0"/>
              </a:rPr>
              <a:t>SVTH: TRẦN NGỌC CHÂU</a:t>
            </a:r>
          </a:p>
          <a:p>
            <a:pPr>
              <a:lnSpc>
                <a:spcPct val="150000"/>
              </a:lnSpc>
              <a:spcAft>
                <a:spcPts val="600"/>
              </a:spcAft>
            </a:pPr>
            <a:r>
              <a:rPr lang="en-US" sz="2000" b="1">
                <a:latin typeface="Cambria" panose="02040503050406030204" pitchFamily="18" charset="0"/>
              </a:rPr>
              <a:t>GVHD</a:t>
            </a:r>
            <a:r>
              <a:rPr lang="en-US" sz="2000" b="1" dirty="0">
                <a:latin typeface="Cambria" panose="02040503050406030204" pitchFamily="18" charset="0"/>
              </a:rPr>
              <a:t>: TS. LÊ </a:t>
            </a:r>
            <a:r>
              <a:rPr lang="en-US" sz="2000" b="1">
                <a:latin typeface="Cambria" panose="02040503050406030204" pitchFamily="18" charset="0"/>
              </a:rPr>
              <a:t>ĐỨC HÙNG</a:t>
            </a:r>
            <a:endParaRPr lang="en-US" sz="2000" b="1" dirty="0">
              <a:latin typeface="Cambria" panose="02040503050406030204" pitchFamily="18" charset="0"/>
            </a:endParaRPr>
          </a:p>
        </p:txBody>
      </p:sp>
      <p:sp>
        <p:nvSpPr>
          <p:cNvPr id="10" name="Subtitle 2"/>
          <p:cNvSpPr txBox="1">
            <a:spLocks/>
          </p:cNvSpPr>
          <p:nvPr/>
        </p:nvSpPr>
        <p:spPr>
          <a:xfrm>
            <a:off x="-122335" y="906360"/>
            <a:ext cx="9144000" cy="8806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200" b="1" dirty="0">
                <a:cs typeface="Times New Roman" pitchFamily="18" charset="0"/>
              </a:rPr>
              <a:t>TRƯỜNG ĐẠI HỌC KHOA HỌC TỰ NHIÊN</a:t>
            </a:r>
          </a:p>
          <a:p>
            <a:pPr marL="0" indent="0" algn="ctr">
              <a:buNone/>
            </a:pPr>
            <a:r>
              <a:rPr lang="en-US" sz="2200" b="1" dirty="0">
                <a:cs typeface="Times New Roman" pitchFamily="18" charset="0"/>
              </a:rPr>
              <a:t>KHOA ĐIỆN TỬ - VIỄN THÔNG</a:t>
            </a:r>
          </a:p>
        </p:txBody>
      </p:sp>
      <p:sp>
        <p:nvSpPr>
          <p:cNvPr id="11" name="Title 1"/>
          <p:cNvSpPr txBox="1">
            <a:spLocks/>
          </p:cNvSpPr>
          <p:nvPr/>
        </p:nvSpPr>
        <p:spPr>
          <a:xfrm>
            <a:off x="1" y="2158631"/>
            <a:ext cx="9153525" cy="234219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dirty="0">
                <a:solidFill>
                  <a:schemeClr val="accent1">
                    <a:lumMod val="75000"/>
                  </a:schemeClr>
                </a:solidFill>
                <a:latin typeface="+mn-lt"/>
                <a:ea typeface="Cambria Math" panose="02040503050406030204" pitchFamily="18" charset="0"/>
                <a:cs typeface="Arial" panose="020B0604020202020204" pitchFamily="34" charset="0"/>
              </a:rPr>
              <a:t>XÂY DỰNG QUY TRÌNH THIẾT </a:t>
            </a:r>
            <a:r>
              <a:rPr lang="en-US" sz="3400" b="1">
                <a:solidFill>
                  <a:schemeClr val="accent1">
                    <a:lumMod val="75000"/>
                  </a:schemeClr>
                </a:solidFill>
                <a:latin typeface="+mn-lt"/>
                <a:ea typeface="Cambria Math" panose="02040503050406030204" pitchFamily="18" charset="0"/>
                <a:cs typeface="Arial" panose="020B0604020202020204" pitchFamily="34" charset="0"/>
              </a:rPr>
              <a:t>KẾ PLACE&amp;ROUTE </a:t>
            </a:r>
          </a:p>
          <a:p>
            <a:r>
              <a:rPr lang="en-US" sz="3400" b="1">
                <a:solidFill>
                  <a:schemeClr val="accent1">
                    <a:lumMod val="75000"/>
                  </a:schemeClr>
                </a:solidFill>
                <a:latin typeface="+mn-lt"/>
                <a:ea typeface="Cambria Math" panose="02040503050406030204" pitchFamily="18" charset="0"/>
                <a:cs typeface="Arial" panose="020B0604020202020204" pitchFamily="34" charset="0"/>
              </a:rPr>
              <a:t>CÔNG </a:t>
            </a:r>
            <a:r>
              <a:rPr lang="en-US" sz="3400" b="1" dirty="0">
                <a:solidFill>
                  <a:schemeClr val="accent1">
                    <a:lumMod val="75000"/>
                  </a:schemeClr>
                </a:solidFill>
                <a:latin typeface="+mn-lt"/>
                <a:ea typeface="Cambria Math" panose="02040503050406030204" pitchFamily="18" charset="0"/>
                <a:cs typeface="Arial" panose="020B0604020202020204" pitchFamily="34" charset="0"/>
              </a:rPr>
              <a:t>SUẤT THẤP SỬ DỤNG SCRIPT </a:t>
            </a:r>
            <a:r>
              <a:rPr lang="en-US" sz="3400" b="1">
                <a:solidFill>
                  <a:schemeClr val="accent1">
                    <a:lumMod val="75000"/>
                  </a:schemeClr>
                </a:solidFill>
                <a:latin typeface="+mn-lt"/>
                <a:ea typeface="Cambria Math" panose="02040503050406030204" pitchFamily="18" charset="0"/>
                <a:cs typeface="Arial" panose="020B0604020202020204" pitchFamily="34" charset="0"/>
              </a:rPr>
              <a:t>TCL </a:t>
            </a:r>
          </a:p>
          <a:p>
            <a:r>
              <a:rPr lang="en-US" sz="3400" b="1">
                <a:solidFill>
                  <a:schemeClr val="accent1">
                    <a:lumMod val="75000"/>
                  </a:schemeClr>
                </a:solidFill>
                <a:latin typeface="+mn-lt"/>
                <a:ea typeface="Cambria Math" panose="02040503050406030204" pitchFamily="18" charset="0"/>
                <a:cs typeface="Arial" panose="020B0604020202020204" pitchFamily="34" charset="0"/>
              </a:rPr>
              <a:t>TRÊN </a:t>
            </a:r>
            <a:r>
              <a:rPr lang="en-US" sz="3400" b="1" dirty="0">
                <a:solidFill>
                  <a:schemeClr val="accent1">
                    <a:lumMod val="75000"/>
                  </a:schemeClr>
                </a:solidFill>
                <a:latin typeface="+mn-lt"/>
                <a:ea typeface="Cambria Math" panose="02040503050406030204" pitchFamily="18" charset="0"/>
                <a:cs typeface="Arial" panose="020B0604020202020204" pitchFamily="34" charset="0"/>
              </a:rPr>
              <a:t>PHẦN MỀM SYNOPSYS</a:t>
            </a:r>
          </a:p>
        </p:txBody>
      </p:sp>
      <p:sp>
        <p:nvSpPr>
          <p:cNvPr id="13" name="Rectangle 12"/>
          <p:cNvSpPr/>
          <p:nvPr/>
        </p:nvSpPr>
        <p:spPr>
          <a:xfrm>
            <a:off x="0" y="-591"/>
            <a:ext cx="9153526" cy="533400"/>
          </a:xfrm>
          <a:prstGeom prst="rect">
            <a:avLst/>
          </a:prstGeom>
          <a:solidFill>
            <a:srgbClr val="4F81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dirty="0">
              <a:solidFill>
                <a:schemeClr val="bg1"/>
              </a:solidFill>
              <a:latin typeface="+mn-lt"/>
            </a:endParaRPr>
          </a:p>
        </p:txBody>
      </p:sp>
    </p:spTree>
    <p:extLst>
      <p:ext uri="{BB962C8B-B14F-4D97-AF65-F5344CB8AC3E}">
        <p14:creationId xmlns:p14="http://schemas.microsoft.com/office/powerpoint/2010/main" val="14253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10</a:t>
            </a:fld>
            <a:endParaRPr lang="vi-VN"/>
          </a:p>
        </p:txBody>
      </p:sp>
      <p:graphicFrame>
        <p:nvGraphicFramePr>
          <p:cNvPr id="10" name="Diagram 9"/>
          <p:cNvGraphicFramePr/>
          <p:nvPr>
            <p:extLst>
              <p:ext uri="{D42A27DB-BD31-4B8C-83A1-F6EECF244321}">
                <p14:modId xmlns:p14="http://schemas.microsoft.com/office/powerpoint/2010/main" val="692382268"/>
              </p:ext>
            </p:extLst>
          </p:nvPr>
        </p:nvGraphicFramePr>
        <p:xfrm>
          <a:off x="876243" y="1269999"/>
          <a:ext cx="7309645" cy="4318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153016" y="-591"/>
            <a:ext cx="2628987"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a:solidFill>
                <a:schemeClr val="bg1"/>
              </a:solidFill>
              <a:latin typeface="+mn-lt"/>
            </a:endParaRPr>
          </a:p>
        </p:txBody>
      </p:sp>
      <p:sp>
        <p:nvSpPr>
          <p:cNvPr id="7" name="TextBox 6"/>
          <p:cNvSpPr txBox="1"/>
          <p:nvPr/>
        </p:nvSpPr>
        <p:spPr>
          <a:xfrm>
            <a:off x="2166409" y="-630"/>
            <a:ext cx="2195079" cy="338554"/>
          </a:xfrm>
          <a:prstGeom prst="rect">
            <a:avLst/>
          </a:prstGeom>
          <a:noFill/>
        </p:spPr>
        <p:txBody>
          <a:bodyPr wrap="square" rtlCol="0">
            <a:spAutoFit/>
          </a:bodyPr>
          <a:lstStyle/>
          <a:p>
            <a:r>
              <a:rPr lang="en-US" sz="1600" b="1">
                <a:solidFill>
                  <a:schemeClr val="bg1"/>
                </a:solidFill>
                <a:latin typeface="+mn-lt"/>
                <a:ea typeface="Tahoma" pitchFamily="34" charset="0"/>
                <a:cs typeface="Times New Roman" pitchFamily="18" charset="0"/>
              </a:rPr>
              <a:t>Hiện Thực Thiết Kế</a:t>
            </a:r>
            <a:endParaRPr lang="en-US" sz="1600" b="1" dirty="0">
              <a:solidFill>
                <a:schemeClr val="bg1"/>
              </a:solidFill>
              <a:latin typeface="+mn-lt"/>
              <a:ea typeface="Tahoma" pitchFamily="34" charset="0"/>
              <a:cs typeface="Times New Roman" pitchFamily="18" charset="0"/>
            </a:endParaRPr>
          </a:p>
        </p:txBody>
      </p:sp>
      <p:sp>
        <p:nvSpPr>
          <p:cNvPr id="19" name="Oval 18"/>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930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4" name="Oval 33"/>
          <p:cNvSpPr/>
          <p:nvPr/>
        </p:nvSpPr>
        <p:spPr>
          <a:xfrm>
            <a:off x="6083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5" name="Oval 34"/>
          <p:cNvSpPr/>
          <p:nvPr/>
        </p:nvSpPr>
        <p:spPr>
          <a:xfrm>
            <a:off x="6247702" y="322344"/>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6" name="Oval 35"/>
          <p:cNvSpPr/>
          <p:nvPr/>
        </p:nvSpPr>
        <p:spPr>
          <a:xfrm>
            <a:off x="6403277" y="316818"/>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a:extLst>
              <a:ext uri="{FF2B5EF4-FFF2-40B4-BE49-F238E27FC236}">
                <a16:creationId xmlns:a16="http://schemas.microsoft.com/office/drawing/2014/main" id="{2B3028F9-3951-470C-A3DA-F6C3049CCBF2}"/>
              </a:ext>
            </a:extLst>
          </p:cNvPr>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8" name="Oval 37">
            <a:extLst>
              <a:ext uri="{FF2B5EF4-FFF2-40B4-BE49-F238E27FC236}">
                <a16:creationId xmlns:a16="http://schemas.microsoft.com/office/drawing/2014/main" id="{50104947-5F68-44DF-BF5C-DD3CE5A43DE0}"/>
              </a:ext>
            </a:extLst>
          </p:cNvPr>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Oval 38">
            <a:extLst>
              <a:ext uri="{FF2B5EF4-FFF2-40B4-BE49-F238E27FC236}">
                <a16:creationId xmlns:a16="http://schemas.microsoft.com/office/drawing/2014/main" id="{2DAFF5DC-5922-4C78-8A85-DB5756A451DA}"/>
              </a:ext>
            </a:extLst>
          </p:cNvPr>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0" name="Oval 39">
            <a:extLst>
              <a:ext uri="{FF2B5EF4-FFF2-40B4-BE49-F238E27FC236}">
                <a16:creationId xmlns:a16="http://schemas.microsoft.com/office/drawing/2014/main" id="{7DD89B45-8C62-4F22-A966-5932A5D385C7}"/>
              </a:ext>
            </a:extLst>
          </p:cNvPr>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Oval 40">
            <a:extLst>
              <a:ext uri="{FF2B5EF4-FFF2-40B4-BE49-F238E27FC236}">
                <a16:creationId xmlns:a16="http://schemas.microsoft.com/office/drawing/2014/main" id="{F77D8738-20D2-4D64-8350-E0564BB7C9E6}"/>
              </a:ext>
            </a:extLst>
          </p:cNvPr>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a:extLst>
              <a:ext uri="{FF2B5EF4-FFF2-40B4-BE49-F238E27FC236}">
                <a16:creationId xmlns:a16="http://schemas.microsoft.com/office/drawing/2014/main" id="{0240BDFA-4FC3-45C7-A307-24D2BB10CBD7}"/>
              </a:ext>
            </a:extLst>
          </p:cNvPr>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3" name="Oval 42">
            <a:extLst>
              <a:ext uri="{FF2B5EF4-FFF2-40B4-BE49-F238E27FC236}">
                <a16:creationId xmlns:a16="http://schemas.microsoft.com/office/drawing/2014/main" id="{E3AA9048-9FCA-4CD7-A99A-1397453A727C}"/>
              </a:ext>
            </a:extLst>
          </p:cNvPr>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4" name="Oval 43">
            <a:extLst>
              <a:ext uri="{FF2B5EF4-FFF2-40B4-BE49-F238E27FC236}">
                <a16:creationId xmlns:a16="http://schemas.microsoft.com/office/drawing/2014/main" id="{6DB54A7D-9564-4BE6-AB1C-BBC944213F48}"/>
              </a:ext>
            </a:extLst>
          </p:cNvPr>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5" name="Oval 44">
            <a:extLst>
              <a:ext uri="{FF2B5EF4-FFF2-40B4-BE49-F238E27FC236}">
                <a16:creationId xmlns:a16="http://schemas.microsoft.com/office/drawing/2014/main" id="{EF52C49B-8E52-4F4F-891D-19942B1934B8}"/>
              </a:ext>
            </a:extLst>
          </p:cNvPr>
          <p:cNvSpPr/>
          <p:nvPr/>
        </p:nvSpPr>
        <p:spPr>
          <a:xfrm>
            <a:off x="3499948"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6" name="Oval 45">
            <a:extLst>
              <a:ext uri="{FF2B5EF4-FFF2-40B4-BE49-F238E27FC236}">
                <a16:creationId xmlns:a16="http://schemas.microsoft.com/office/drawing/2014/main" id="{A79D2B45-D553-45AB-9CF2-4E35C272FFD7}"/>
              </a:ext>
            </a:extLst>
          </p:cNvPr>
          <p:cNvSpPr/>
          <p:nvPr/>
        </p:nvSpPr>
        <p:spPr>
          <a:xfrm>
            <a:off x="3685321"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74267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11</a:t>
            </a:fld>
            <a:endParaRPr lang="vi-VN"/>
          </a:p>
        </p:txBody>
      </p:sp>
      <p:sp>
        <p:nvSpPr>
          <p:cNvPr id="46" name="Oval 45"/>
          <p:cNvSpPr/>
          <p:nvPr/>
        </p:nvSpPr>
        <p:spPr>
          <a:xfrm>
            <a:off x="227320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7" name="Oval 46"/>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8" name="Oval 47"/>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9" name="Oval 48"/>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0" name="Oval 49"/>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1" name="Oval 50"/>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2" name="Oval 51"/>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3" name="Oval 52"/>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4" name="Oval 53"/>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6" name="Oval 55"/>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7" name="Oval 56"/>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8" name="Oval 57"/>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9" name="Oval 58"/>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60" name="Oval 59"/>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61" name="Oval 60"/>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62" name="Oval 61"/>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63" name="Oval 62"/>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64" name="Oval 63"/>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65" name="Oval 64"/>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66" name="Oval 65"/>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67" name="Oval 66"/>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68" name="Oval 67"/>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69" name="Oval 68"/>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Title 1">
            <a:extLst>
              <a:ext uri="{FF2B5EF4-FFF2-40B4-BE49-F238E27FC236}">
                <a16:creationId xmlns:a16="http://schemas.microsoft.com/office/drawing/2014/main" id="{E92512E8-17BB-4558-B4DD-44ED7C7B4ECD}"/>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XÂY D</a:t>
            </a:r>
            <a:r>
              <a:rPr lang="en-US" sz="3200" b="1">
                <a:solidFill>
                  <a:srgbClr val="1F497D"/>
                </a:solidFill>
                <a:latin typeface="Cambria" panose="02040503050406030204" pitchFamily="18" charset="0"/>
                <a:cs typeface="Arial" panose="020B0604020202020204" pitchFamily="34" charset="0"/>
              </a:rPr>
              <a:t>ỰNG QUY TRÌNH</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2" name="TextBox 1">
            <a:extLst>
              <a:ext uri="{FF2B5EF4-FFF2-40B4-BE49-F238E27FC236}">
                <a16:creationId xmlns:a16="http://schemas.microsoft.com/office/drawing/2014/main" id="{247A5EE9-D7D5-4A90-BE86-5011F0A7F559}"/>
              </a:ext>
            </a:extLst>
          </p:cNvPr>
          <p:cNvSpPr txBox="1"/>
          <p:nvPr/>
        </p:nvSpPr>
        <p:spPr>
          <a:xfrm>
            <a:off x="636159" y="1239742"/>
            <a:ext cx="4380433" cy="523220"/>
          </a:xfrm>
          <a:prstGeom prst="rect">
            <a:avLst/>
          </a:prstGeom>
          <a:noFill/>
        </p:spPr>
        <p:txBody>
          <a:bodyPr wrap="square" rtlCol="0">
            <a:spAutoFit/>
          </a:bodyPr>
          <a:lstStyle/>
          <a:p>
            <a:r>
              <a:rPr lang="en-US" sz="2800"/>
              <a:t>Xây dựng hệ thống th</a:t>
            </a:r>
            <a:r>
              <a:rPr lang="vi-VN" sz="2800"/>
              <a:t>ư</a:t>
            </a:r>
            <a:r>
              <a:rPr lang="en-US" sz="2800"/>
              <a:t> mục</a:t>
            </a:r>
          </a:p>
        </p:txBody>
      </p:sp>
      <p:graphicFrame>
        <p:nvGraphicFramePr>
          <p:cNvPr id="84" name="Diagram 83">
            <a:extLst>
              <a:ext uri="{FF2B5EF4-FFF2-40B4-BE49-F238E27FC236}">
                <a16:creationId xmlns:a16="http://schemas.microsoft.com/office/drawing/2014/main" id="{2D66CF11-6E15-4E8C-A64C-D47ADA09517D}"/>
              </a:ext>
            </a:extLst>
          </p:cNvPr>
          <p:cNvGraphicFramePr/>
          <p:nvPr>
            <p:extLst>
              <p:ext uri="{D42A27DB-BD31-4B8C-83A1-F6EECF244321}">
                <p14:modId xmlns:p14="http://schemas.microsoft.com/office/powerpoint/2010/main" val="469114588"/>
              </p:ext>
            </p:extLst>
          </p:nvPr>
        </p:nvGraphicFramePr>
        <p:xfrm>
          <a:off x="291343" y="1762962"/>
          <a:ext cx="8729207" cy="4962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 name="Oval 33">
            <a:extLst>
              <a:ext uri="{FF2B5EF4-FFF2-40B4-BE49-F238E27FC236}">
                <a16:creationId xmlns:a16="http://schemas.microsoft.com/office/drawing/2014/main" id="{18DCEA36-9502-4BF3-98B9-8875167D207D}"/>
              </a:ext>
            </a:extLst>
          </p:cNvPr>
          <p:cNvSpPr/>
          <p:nvPr/>
        </p:nvSpPr>
        <p:spPr>
          <a:xfrm>
            <a:off x="3652441"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4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12</a:t>
            </a:fld>
            <a:endParaRPr lang="vi-VN"/>
          </a:p>
        </p:txBody>
      </p:sp>
      <p:sp>
        <p:nvSpPr>
          <p:cNvPr id="32" name="Oval 31"/>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242560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4" name="Oval 33"/>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5" name="Oval 34"/>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6" name="Oval 35"/>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8" name="Oval 37"/>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Oval 38"/>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0" name="Oval 39"/>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3" name="Oval 42"/>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4" name="Oval 43"/>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5" name="Oval 44"/>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6" name="Oval 45"/>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7" name="Oval 46"/>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8" name="Oval 47"/>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9" name="Oval 48"/>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0" name="Oval 49"/>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1" name="Oval 50"/>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2" name="Oval 51"/>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3" name="Oval 52"/>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4" name="Oval 53"/>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5" name="Oval 54"/>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Title 1">
            <a:extLst>
              <a:ext uri="{FF2B5EF4-FFF2-40B4-BE49-F238E27FC236}">
                <a16:creationId xmlns:a16="http://schemas.microsoft.com/office/drawing/2014/main" id="{2FD3D71E-FD9F-47A2-BF4A-21DC679EFD7C}"/>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XÂY D</a:t>
            </a:r>
            <a:r>
              <a:rPr lang="en-US" sz="3200" b="1">
                <a:solidFill>
                  <a:srgbClr val="1F497D"/>
                </a:solidFill>
                <a:latin typeface="Cambria" panose="02040503050406030204" pitchFamily="18" charset="0"/>
                <a:cs typeface="Arial" panose="020B0604020202020204" pitchFamily="34" charset="0"/>
              </a:rPr>
              <a:t>ỰNG QUY TRÌNH</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71" name="TextBox 70">
            <a:extLst>
              <a:ext uri="{FF2B5EF4-FFF2-40B4-BE49-F238E27FC236}">
                <a16:creationId xmlns:a16="http://schemas.microsoft.com/office/drawing/2014/main" id="{56CE974C-5646-48D6-B41C-D11DAA0D984C}"/>
              </a:ext>
            </a:extLst>
          </p:cNvPr>
          <p:cNvSpPr txBox="1"/>
          <p:nvPr/>
        </p:nvSpPr>
        <p:spPr>
          <a:xfrm>
            <a:off x="636158" y="1239742"/>
            <a:ext cx="6673867" cy="523220"/>
          </a:xfrm>
          <a:prstGeom prst="rect">
            <a:avLst/>
          </a:prstGeom>
          <a:noFill/>
        </p:spPr>
        <p:txBody>
          <a:bodyPr wrap="square" rtlCol="0">
            <a:spAutoFit/>
          </a:bodyPr>
          <a:lstStyle/>
          <a:p>
            <a:r>
              <a:rPr lang="en-US" sz="2800"/>
              <a:t>Tạo không gian thiết kế tự động bằng script</a:t>
            </a:r>
          </a:p>
        </p:txBody>
      </p:sp>
      <p:sp>
        <p:nvSpPr>
          <p:cNvPr id="72" name="Content Placeholder 1">
            <a:extLst>
              <a:ext uri="{FF2B5EF4-FFF2-40B4-BE49-F238E27FC236}">
                <a16:creationId xmlns:a16="http://schemas.microsoft.com/office/drawing/2014/main" id="{7D4FC941-9584-4A61-B8DC-1E876457427C}"/>
              </a:ext>
            </a:extLst>
          </p:cNvPr>
          <p:cNvSpPr>
            <a:spLocks noGrp="1"/>
          </p:cNvSpPr>
          <p:nvPr>
            <p:ph idx="1"/>
          </p:nvPr>
        </p:nvSpPr>
        <p:spPr>
          <a:xfrm>
            <a:off x="185326" y="1762962"/>
            <a:ext cx="8729206" cy="439156"/>
          </a:xfrm>
          <a:ln w="38100">
            <a:solidFill>
              <a:schemeClr val="tx1"/>
            </a:solidFill>
            <a:prstDash val="dash"/>
          </a:ln>
        </p:spPr>
        <p:txBody>
          <a:bodyPr anchor="ctr"/>
          <a:lstStyle/>
          <a:p>
            <a:pPr marL="0" indent="0" algn="ctr">
              <a:buNone/>
            </a:pPr>
            <a:r>
              <a:rPr lang="en-US" sz="2400">
                <a:solidFill>
                  <a:srgbClr val="2C21FF"/>
                </a:solidFill>
              </a:rPr>
              <a:t>make clean</a:t>
            </a:r>
            <a:endParaRPr lang="en-US" sz="2400" dirty="0">
              <a:solidFill>
                <a:srgbClr val="2C21FF"/>
              </a:solidFill>
            </a:endParaRPr>
          </a:p>
        </p:txBody>
      </p:sp>
      <p:graphicFrame>
        <p:nvGraphicFramePr>
          <p:cNvPr id="73" name="Diagram 72">
            <a:extLst>
              <a:ext uri="{FF2B5EF4-FFF2-40B4-BE49-F238E27FC236}">
                <a16:creationId xmlns:a16="http://schemas.microsoft.com/office/drawing/2014/main" id="{868AEFD5-AA2E-4280-9CCF-C6AF2BB271D1}"/>
              </a:ext>
            </a:extLst>
          </p:cNvPr>
          <p:cNvGraphicFramePr/>
          <p:nvPr>
            <p:extLst>
              <p:ext uri="{D42A27DB-BD31-4B8C-83A1-F6EECF244321}">
                <p14:modId xmlns:p14="http://schemas.microsoft.com/office/powerpoint/2010/main" val="1295993352"/>
              </p:ext>
            </p:extLst>
          </p:nvPr>
        </p:nvGraphicFramePr>
        <p:xfrm>
          <a:off x="566326" y="2202118"/>
          <a:ext cx="8357616" cy="427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Oval 59">
            <a:extLst>
              <a:ext uri="{FF2B5EF4-FFF2-40B4-BE49-F238E27FC236}">
                <a16:creationId xmlns:a16="http://schemas.microsoft.com/office/drawing/2014/main" id="{76694071-1905-4361-833C-4DF7745C3B69}"/>
              </a:ext>
            </a:extLst>
          </p:cNvPr>
          <p:cNvSpPr/>
          <p:nvPr/>
        </p:nvSpPr>
        <p:spPr>
          <a:xfrm>
            <a:off x="3644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4971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13</a:t>
            </a:fld>
            <a:endParaRPr lang="vi-VN"/>
          </a:p>
        </p:txBody>
      </p:sp>
      <p:sp>
        <p:nvSpPr>
          <p:cNvPr id="20" name="Oval 19"/>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257800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4" name="Oval 33"/>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5" name="Oval 34"/>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6" name="Oval 35"/>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8" name="Oval 37"/>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Oval 38"/>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0" name="Oval 39"/>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Oval 40"/>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3" name="Oval 42"/>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8" name="Title 1">
            <a:extLst>
              <a:ext uri="{FF2B5EF4-FFF2-40B4-BE49-F238E27FC236}">
                <a16:creationId xmlns:a16="http://schemas.microsoft.com/office/drawing/2014/main" id="{49BAB70C-5089-4BEE-9792-9823513C5465}"/>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XÂY D</a:t>
            </a:r>
            <a:r>
              <a:rPr lang="en-US" sz="3200" b="1">
                <a:solidFill>
                  <a:srgbClr val="1F497D"/>
                </a:solidFill>
                <a:latin typeface="Cambria" panose="02040503050406030204" pitchFamily="18" charset="0"/>
                <a:cs typeface="Arial" panose="020B0604020202020204" pitchFamily="34" charset="0"/>
              </a:rPr>
              <a:t>ỰNG QUY TRÌNH</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49" name="TextBox 48">
            <a:extLst>
              <a:ext uri="{FF2B5EF4-FFF2-40B4-BE49-F238E27FC236}">
                <a16:creationId xmlns:a16="http://schemas.microsoft.com/office/drawing/2014/main" id="{30D92945-3776-4085-B87D-9F30100CE131}"/>
              </a:ext>
            </a:extLst>
          </p:cNvPr>
          <p:cNvSpPr txBox="1"/>
          <p:nvPr/>
        </p:nvSpPr>
        <p:spPr>
          <a:xfrm>
            <a:off x="636159" y="1239742"/>
            <a:ext cx="5294834" cy="523220"/>
          </a:xfrm>
          <a:prstGeom prst="rect">
            <a:avLst/>
          </a:prstGeom>
          <a:noFill/>
        </p:spPr>
        <p:txBody>
          <a:bodyPr wrap="square" rtlCol="0">
            <a:spAutoFit/>
          </a:bodyPr>
          <a:lstStyle/>
          <a:p>
            <a:r>
              <a:rPr lang="en-US" sz="2800"/>
              <a:t>Synthesis: Công suất thấp</a:t>
            </a:r>
          </a:p>
        </p:txBody>
      </p:sp>
      <p:sp>
        <p:nvSpPr>
          <p:cNvPr id="50" name="Rectangle: Rounded Corners 49">
            <a:extLst>
              <a:ext uri="{FF2B5EF4-FFF2-40B4-BE49-F238E27FC236}">
                <a16:creationId xmlns:a16="http://schemas.microsoft.com/office/drawing/2014/main" id="{11C335DA-977F-43AF-8843-CB8FBF4156EE}"/>
              </a:ext>
            </a:extLst>
          </p:cNvPr>
          <p:cNvSpPr/>
          <p:nvPr/>
        </p:nvSpPr>
        <p:spPr>
          <a:xfrm>
            <a:off x="858332" y="1685707"/>
            <a:ext cx="1859280" cy="4053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Setup libraries</a:t>
            </a:r>
          </a:p>
        </p:txBody>
      </p:sp>
      <p:cxnSp>
        <p:nvCxnSpPr>
          <p:cNvPr id="51" name="Straight Arrow Connector 50">
            <a:extLst>
              <a:ext uri="{FF2B5EF4-FFF2-40B4-BE49-F238E27FC236}">
                <a16:creationId xmlns:a16="http://schemas.microsoft.com/office/drawing/2014/main" id="{D90CA0BE-159F-4DD7-B04F-8F5B49C63234}"/>
              </a:ext>
            </a:extLst>
          </p:cNvPr>
          <p:cNvCxnSpPr>
            <a:cxnSpLocks/>
            <a:stCxn id="50" idx="2"/>
            <a:endCxn id="52" idx="0"/>
          </p:cNvCxnSpPr>
          <p:nvPr/>
        </p:nvCxnSpPr>
        <p:spPr>
          <a:xfrm>
            <a:off x="1787972" y="2091056"/>
            <a:ext cx="0" cy="31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B0004220-512A-41E1-8E97-AAC69EBBF939}"/>
              </a:ext>
            </a:extLst>
          </p:cNvPr>
          <p:cNvSpPr/>
          <p:nvPr/>
        </p:nvSpPr>
        <p:spPr>
          <a:xfrm>
            <a:off x="858332" y="2408117"/>
            <a:ext cx="1859280" cy="437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Read RTL</a:t>
            </a:r>
          </a:p>
        </p:txBody>
      </p:sp>
      <p:sp>
        <p:nvSpPr>
          <p:cNvPr id="53" name="Rectangle: Rounded Corners 52">
            <a:extLst>
              <a:ext uri="{FF2B5EF4-FFF2-40B4-BE49-F238E27FC236}">
                <a16:creationId xmlns:a16="http://schemas.microsoft.com/office/drawing/2014/main" id="{3ABE97DC-FF77-4A30-BA8B-F707C9A4C43C}"/>
              </a:ext>
            </a:extLst>
          </p:cNvPr>
          <p:cNvSpPr/>
          <p:nvPr/>
        </p:nvSpPr>
        <p:spPr>
          <a:xfrm>
            <a:off x="841818" y="3144293"/>
            <a:ext cx="1859280" cy="437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Read UPF</a:t>
            </a:r>
          </a:p>
        </p:txBody>
      </p:sp>
      <p:cxnSp>
        <p:nvCxnSpPr>
          <p:cNvPr id="54" name="Straight Arrow Connector 53">
            <a:extLst>
              <a:ext uri="{FF2B5EF4-FFF2-40B4-BE49-F238E27FC236}">
                <a16:creationId xmlns:a16="http://schemas.microsoft.com/office/drawing/2014/main" id="{A6B45141-915F-49E4-8306-96A67DE2590A}"/>
              </a:ext>
            </a:extLst>
          </p:cNvPr>
          <p:cNvCxnSpPr>
            <a:cxnSpLocks/>
          </p:cNvCxnSpPr>
          <p:nvPr/>
        </p:nvCxnSpPr>
        <p:spPr>
          <a:xfrm>
            <a:off x="1787972" y="2846016"/>
            <a:ext cx="0" cy="31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0CA84DEA-B2C3-447D-B063-FCD86DF0B09A}"/>
              </a:ext>
            </a:extLst>
          </p:cNvPr>
          <p:cNvSpPr/>
          <p:nvPr/>
        </p:nvSpPr>
        <p:spPr>
          <a:xfrm>
            <a:off x="579379" y="4586227"/>
            <a:ext cx="2468880" cy="4353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Options for clock gating</a:t>
            </a:r>
          </a:p>
        </p:txBody>
      </p:sp>
      <p:cxnSp>
        <p:nvCxnSpPr>
          <p:cNvPr id="56" name="Straight Arrow Connector 55">
            <a:extLst>
              <a:ext uri="{FF2B5EF4-FFF2-40B4-BE49-F238E27FC236}">
                <a16:creationId xmlns:a16="http://schemas.microsoft.com/office/drawing/2014/main" id="{E3A9A28F-5952-415D-A258-8B6379A32C3F}"/>
              </a:ext>
            </a:extLst>
          </p:cNvPr>
          <p:cNvCxnSpPr>
            <a:cxnSpLocks/>
          </p:cNvCxnSpPr>
          <p:nvPr/>
        </p:nvCxnSpPr>
        <p:spPr>
          <a:xfrm>
            <a:off x="1771458" y="3575743"/>
            <a:ext cx="0" cy="31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8CB06F6-A4DC-4E1B-88D9-85B8013898D5}"/>
              </a:ext>
            </a:extLst>
          </p:cNvPr>
          <p:cNvCxnSpPr>
            <a:cxnSpLocks/>
          </p:cNvCxnSpPr>
          <p:nvPr/>
        </p:nvCxnSpPr>
        <p:spPr>
          <a:xfrm>
            <a:off x="1759382" y="4979493"/>
            <a:ext cx="0" cy="31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E09A6077-F9A4-4469-A521-440D035CC198}"/>
              </a:ext>
            </a:extLst>
          </p:cNvPr>
          <p:cNvSpPr/>
          <p:nvPr/>
        </p:nvSpPr>
        <p:spPr>
          <a:xfrm>
            <a:off x="820637" y="5259356"/>
            <a:ext cx="1859280" cy="437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a:t>
            </a:r>
          </a:p>
        </p:txBody>
      </p:sp>
      <p:cxnSp>
        <p:nvCxnSpPr>
          <p:cNvPr id="59" name="Straight Arrow Connector 58">
            <a:extLst>
              <a:ext uri="{FF2B5EF4-FFF2-40B4-BE49-F238E27FC236}">
                <a16:creationId xmlns:a16="http://schemas.microsoft.com/office/drawing/2014/main" id="{9A2AAFD6-1C78-465E-BEFF-2EEC19BA3B1E}"/>
              </a:ext>
            </a:extLst>
          </p:cNvPr>
          <p:cNvCxnSpPr>
            <a:cxnSpLocks/>
            <a:stCxn id="60" idx="0"/>
          </p:cNvCxnSpPr>
          <p:nvPr/>
        </p:nvCxnSpPr>
        <p:spPr>
          <a:xfrm flipH="1">
            <a:off x="1788487" y="6005077"/>
            <a:ext cx="25332" cy="196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0B4B63E2-1D22-4F84-9871-FCEB92CB98CF}"/>
              </a:ext>
            </a:extLst>
          </p:cNvPr>
          <p:cNvSpPr/>
          <p:nvPr/>
        </p:nvSpPr>
        <p:spPr>
          <a:xfrm>
            <a:off x="884179" y="6005077"/>
            <a:ext cx="1859280" cy="437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Write Design</a:t>
            </a:r>
          </a:p>
        </p:txBody>
      </p:sp>
      <p:sp>
        <p:nvSpPr>
          <p:cNvPr id="61" name="Rectangle: Rounded Corners 60">
            <a:extLst>
              <a:ext uri="{FF2B5EF4-FFF2-40B4-BE49-F238E27FC236}">
                <a16:creationId xmlns:a16="http://schemas.microsoft.com/office/drawing/2014/main" id="{3BE70E9C-4CA5-472A-B1F6-13D465433A8E}"/>
              </a:ext>
            </a:extLst>
          </p:cNvPr>
          <p:cNvSpPr/>
          <p:nvPr/>
        </p:nvSpPr>
        <p:spPr>
          <a:xfrm>
            <a:off x="884179" y="3863566"/>
            <a:ext cx="1859280" cy="437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Read constraints</a:t>
            </a:r>
          </a:p>
        </p:txBody>
      </p:sp>
      <p:cxnSp>
        <p:nvCxnSpPr>
          <p:cNvPr id="62" name="Straight Arrow Connector 61">
            <a:extLst>
              <a:ext uri="{FF2B5EF4-FFF2-40B4-BE49-F238E27FC236}">
                <a16:creationId xmlns:a16="http://schemas.microsoft.com/office/drawing/2014/main" id="{8788B3C7-8CBD-4752-895A-D364B6E9A32B}"/>
              </a:ext>
            </a:extLst>
          </p:cNvPr>
          <p:cNvCxnSpPr>
            <a:cxnSpLocks/>
          </p:cNvCxnSpPr>
          <p:nvPr/>
        </p:nvCxnSpPr>
        <p:spPr>
          <a:xfrm>
            <a:off x="1771458" y="4278887"/>
            <a:ext cx="0" cy="31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1514D48-75BD-4C8D-BED3-06D196F56F8C}"/>
              </a:ext>
            </a:extLst>
          </p:cNvPr>
          <p:cNvSpPr txBox="1"/>
          <p:nvPr/>
        </p:nvSpPr>
        <p:spPr>
          <a:xfrm>
            <a:off x="3022412" y="1721469"/>
            <a:ext cx="6108793" cy="5078313"/>
          </a:xfrm>
          <a:prstGeom prst="rect">
            <a:avLst/>
          </a:prstGeom>
          <a:noFill/>
        </p:spPr>
        <p:txBody>
          <a:bodyPr wrap="square" rtlCol="0">
            <a:spAutoFit/>
          </a:bodyPr>
          <a:lstStyle/>
          <a:p>
            <a:pPr marL="285750" lvl="0" indent="-285750" algn="just">
              <a:buFont typeface="Arial" panose="020B0604020202020204" pitchFamily="34" charset="0"/>
              <a:buChar char="•"/>
            </a:pPr>
            <a:r>
              <a:rPr lang="en-US"/>
              <a:t>Thiết lập thư viện logic đa điện thế ngưỡng-multi threshold, đa điện thế nguồn cung cấp-multi voltage.</a:t>
            </a:r>
          </a:p>
          <a:p>
            <a:pPr lvl="0" algn="just"/>
            <a:endParaRPr lang="vi-VN"/>
          </a:p>
          <a:p>
            <a:pPr marL="285750" lvl="0" indent="-285750">
              <a:buFont typeface="Arial" panose="020B0604020202020204" pitchFamily="34" charset="0"/>
              <a:buChar char="•"/>
            </a:pPr>
            <a:r>
              <a:rPr lang="en-US"/>
              <a:t>Đọc tập tin RTL(.v) và thiết lập current_design.</a:t>
            </a:r>
            <a:endParaRPr lang="vi-VN"/>
          </a:p>
          <a:p>
            <a:r>
              <a:rPr lang="en-US"/>
              <a:t> </a:t>
            </a:r>
            <a:endParaRPr lang="vi-VN"/>
          </a:p>
          <a:p>
            <a:pPr marL="285750" lvl="0" indent="-285750" algn="just">
              <a:buFont typeface="Arial" panose="020B0604020202020204" pitchFamily="34" charset="0"/>
              <a:buChar char="•"/>
            </a:pPr>
            <a:r>
              <a:rPr lang="en-US"/>
              <a:t>Đọc tập tin cấu trúc miền điện (.upf)-multi-voltage.</a:t>
            </a:r>
            <a:endParaRPr lang="vi-VN"/>
          </a:p>
          <a:p>
            <a:r>
              <a:rPr lang="en-US"/>
              <a:t> </a:t>
            </a:r>
            <a:endParaRPr lang="vi-VN"/>
          </a:p>
          <a:p>
            <a:pPr marL="285750" lvl="0" indent="-285750">
              <a:buFont typeface="Arial" panose="020B0604020202020204" pitchFamily="34" charset="0"/>
              <a:buChar char="•"/>
            </a:pPr>
            <a:r>
              <a:rPr lang="en-US"/>
              <a:t>Thiết lập ràng buộc thiết kế (.sdc), thiết lập điện thế hoạt động thiết kết.</a:t>
            </a:r>
            <a:endParaRPr lang="vi-VN"/>
          </a:p>
          <a:p>
            <a:r>
              <a:rPr lang="en-US"/>
              <a:t> </a:t>
            </a:r>
            <a:endParaRPr lang="vi-VN"/>
          </a:p>
          <a:p>
            <a:pPr marL="285750" lvl="0" indent="-285750">
              <a:buFont typeface="Arial" panose="020B0604020202020204" pitchFamily="34" charset="0"/>
              <a:buChar char="•"/>
            </a:pPr>
            <a:r>
              <a:rPr lang="en-US"/>
              <a:t>set_clock_gating_cell–phương pháp clock gating.</a:t>
            </a:r>
            <a:endParaRPr lang="vi-VN"/>
          </a:p>
          <a:p>
            <a:r>
              <a:rPr lang="en-US"/>
              <a:t> </a:t>
            </a:r>
          </a:p>
          <a:p>
            <a:endParaRPr lang="vi-VN"/>
          </a:p>
          <a:p>
            <a:pPr marL="285750" lvl="0" indent="-285750">
              <a:buFont typeface="Arial" panose="020B0604020202020204" pitchFamily="34" charset="0"/>
              <a:buChar char="•"/>
            </a:pPr>
            <a:r>
              <a:rPr lang="en-US"/>
              <a:t>Tổng hợp mạch: </a:t>
            </a:r>
            <a:endParaRPr lang="vi-VN"/>
          </a:p>
          <a:p>
            <a:pPr lvl="0"/>
            <a:r>
              <a:rPr lang="en-US"/>
              <a:t>Chuyển RTL coding thành cổng logic.</a:t>
            </a:r>
            <a:endParaRPr lang="vi-VN"/>
          </a:p>
          <a:p>
            <a:pPr lvl="0"/>
            <a:r>
              <a:rPr lang="en-US"/>
              <a:t>Kết nối với thư viện công nghệ và tối ưu thiết kế.</a:t>
            </a:r>
            <a:endParaRPr lang="vi-VN"/>
          </a:p>
          <a:p>
            <a:pPr marL="285750" lvl="0" indent="-285750">
              <a:buFont typeface="Arial" panose="020B0604020202020204" pitchFamily="34" charset="0"/>
              <a:buChar char="•"/>
            </a:pPr>
            <a:r>
              <a:rPr lang="en-US"/>
              <a:t>Xuất ra tập tin sau tổng hợp: .sdc’, .ddc, output netlist, .upf’.</a:t>
            </a:r>
            <a:endParaRPr lang="vi-VN"/>
          </a:p>
          <a:p>
            <a:endParaRPr lang="vi-VN"/>
          </a:p>
        </p:txBody>
      </p:sp>
      <p:cxnSp>
        <p:nvCxnSpPr>
          <p:cNvPr id="63" name="Straight Arrow Connector 62">
            <a:extLst>
              <a:ext uri="{FF2B5EF4-FFF2-40B4-BE49-F238E27FC236}">
                <a16:creationId xmlns:a16="http://schemas.microsoft.com/office/drawing/2014/main" id="{E2483BEC-4E9C-4056-B5CB-65C86C590E85}"/>
              </a:ext>
            </a:extLst>
          </p:cNvPr>
          <p:cNvCxnSpPr>
            <a:cxnSpLocks/>
          </p:cNvCxnSpPr>
          <p:nvPr/>
        </p:nvCxnSpPr>
        <p:spPr>
          <a:xfrm>
            <a:off x="1759382" y="5697255"/>
            <a:ext cx="0" cy="31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C4B54DBF-AD7A-4128-874E-C88FC7135BD3}"/>
              </a:ext>
            </a:extLst>
          </p:cNvPr>
          <p:cNvSpPr/>
          <p:nvPr/>
        </p:nvSpPr>
        <p:spPr>
          <a:xfrm>
            <a:off x="3644806" y="344137"/>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09544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14</a:t>
            </a:fld>
            <a:endParaRPr lang="vi-VN"/>
          </a:p>
        </p:txBody>
      </p:sp>
      <p:sp>
        <p:nvSpPr>
          <p:cNvPr id="19" name="Oval 18"/>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273040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4" name="Oval 33"/>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5" name="Oval 34"/>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6" name="Oval 35"/>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8" name="Oval 37"/>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Oval 38"/>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0" name="Oval 39"/>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Oval 40"/>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8" name="Title 1">
            <a:extLst>
              <a:ext uri="{FF2B5EF4-FFF2-40B4-BE49-F238E27FC236}">
                <a16:creationId xmlns:a16="http://schemas.microsoft.com/office/drawing/2014/main" id="{7EC4FA93-D3D3-4D16-86F0-1C3530FCADFE}"/>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XÂY D</a:t>
            </a:r>
            <a:r>
              <a:rPr lang="en-US" sz="3200" b="1">
                <a:solidFill>
                  <a:srgbClr val="1F497D"/>
                </a:solidFill>
                <a:latin typeface="Cambria" panose="02040503050406030204" pitchFamily="18" charset="0"/>
                <a:cs typeface="Arial" panose="020B0604020202020204" pitchFamily="34" charset="0"/>
              </a:rPr>
              <a:t>ỰNG QUY TRÌNH</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60" name="TextBox 59">
            <a:extLst>
              <a:ext uri="{FF2B5EF4-FFF2-40B4-BE49-F238E27FC236}">
                <a16:creationId xmlns:a16="http://schemas.microsoft.com/office/drawing/2014/main" id="{8830EED3-B4F2-4CB4-BB87-1E1407D369DE}"/>
              </a:ext>
            </a:extLst>
          </p:cNvPr>
          <p:cNvSpPr txBox="1"/>
          <p:nvPr/>
        </p:nvSpPr>
        <p:spPr>
          <a:xfrm>
            <a:off x="795163" y="1664488"/>
            <a:ext cx="8138059" cy="5632311"/>
          </a:xfrm>
          <a:prstGeom prst="rect">
            <a:avLst/>
          </a:prstGeom>
          <a:noFill/>
        </p:spPr>
        <p:txBody>
          <a:bodyPr wrap="square" rtlCol="0">
            <a:spAutoFit/>
          </a:bodyPr>
          <a:lstStyle/>
          <a:p>
            <a:pPr marL="342900" indent="-342900">
              <a:buFont typeface="Arial" panose="020B0604020202020204" pitchFamily="34" charset="0"/>
              <a:buChar char="•"/>
            </a:pPr>
            <a:r>
              <a:rPr lang="en-US" sz="2400"/>
              <a:t>Thực thi tổng hợp không áp dụng công suất thấp bằng cách thực thi lệnh trong makefile như sau:</a:t>
            </a:r>
          </a:p>
          <a:p>
            <a:pPr algn="ctr"/>
            <a:r>
              <a:rPr lang="en-US" sz="2400">
                <a:solidFill>
                  <a:srgbClr val="FF0000"/>
                </a:solidFill>
              </a:rPr>
              <a:t>make TenThietKe_syn.fp</a:t>
            </a:r>
          </a:p>
          <a:p>
            <a:pPr marL="342900" indent="-342900">
              <a:buFont typeface="Arial" panose="020B0604020202020204" pitchFamily="34" charset="0"/>
              <a:buChar char="•"/>
            </a:pPr>
            <a:r>
              <a:rPr lang="en-US" sz="2400"/>
              <a:t>Thực thi tổng hợp  có các phương pháp công suất thấp bằng cách thực thi  lệnh trong makefile như sau:</a:t>
            </a:r>
          </a:p>
          <a:p>
            <a:pPr algn="ctr"/>
            <a:r>
              <a:rPr lang="en-US" sz="2400">
                <a:solidFill>
                  <a:srgbClr val="FF0000"/>
                </a:solidFill>
              </a:rPr>
              <a:t>make TenThietKe_syn_upf.fp opt=mvt|mvd|clkgating|all</a:t>
            </a:r>
          </a:p>
          <a:p>
            <a:pPr marL="342900" indent="-342900">
              <a:buFont typeface="Wingdings" panose="05000000000000000000" pitchFamily="2" charset="2"/>
              <a:buChar char="Ø"/>
            </a:pPr>
            <a:r>
              <a:rPr lang="en-US" sz="2400"/>
              <a:t>Sau khi tổng hợp sẽ có các tập tin ở thư mục output:</a:t>
            </a:r>
          </a:p>
          <a:p>
            <a:r>
              <a:rPr lang="en-US" sz="2400"/>
              <a:t>    -	netlist (.v)</a:t>
            </a:r>
          </a:p>
          <a:p>
            <a:r>
              <a:rPr lang="en-US" sz="2400"/>
              <a:t>    - 	constraints (.sdc)</a:t>
            </a:r>
          </a:p>
          <a:p>
            <a:r>
              <a:rPr lang="en-US" sz="2400"/>
              <a:t>    -        floorplan (.fp)</a:t>
            </a:r>
          </a:p>
          <a:p>
            <a:r>
              <a:rPr lang="en-US" sz="2400"/>
              <a:t>    - 	Power strap (.strap)</a:t>
            </a:r>
          </a:p>
          <a:p>
            <a:r>
              <a:rPr lang="en-US" sz="2400"/>
              <a:t>    -  	Pin (.pin)</a:t>
            </a:r>
          </a:p>
          <a:p>
            <a:r>
              <a:rPr lang="en-US" sz="2400"/>
              <a:t>    -    	</a:t>
            </a:r>
            <a:r>
              <a:rPr lang="en-US" sz="2400">
                <a:solidFill>
                  <a:srgbClr val="FF0000"/>
                </a:solidFill>
              </a:rPr>
              <a:t>.upf</a:t>
            </a:r>
          </a:p>
          <a:p>
            <a:pPr algn="ctr"/>
            <a:endParaRPr lang="en-US" sz="2400">
              <a:solidFill>
                <a:srgbClr val="FF0000"/>
              </a:solidFill>
            </a:endParaRPr>
          </a:p>
          <a:p>
            <a:pPr algn="ctr"/>
            <a:endParaRPr lang="en-US" sz="2400">
              <a:solidFill>
                <a:srgbClr val="FF0000"/>
              </a:solidFill>
            </a:endParaRPr>
          </a:p>
        </p:txBody>
      </p:sp>
      <p:sp>
        <p:nvSpPr>
          <p:cNvPr id="47" name="Oval 46">
            <a:extLst>
              <a:ext uri="{FF2B5EF4-FFF2-40B4-BE49-F238E27FC236}">
                <a16:creationId xmlns:a16="http://schemas.microsoft.com/office/drawing/2014/main" id="{697029C1-6703-4E74-90A9-12710F79802B}"/>
              </a:ext>
            </a:extLst>
          </p:cNvPr>
          <p:cNvSpPr/>
          <p:nvPr/>
        </p:nvSpPr>
        <p:spPr>
          <a:xfrm>
            <a:off x="3650708" y="33663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3" name="TextBox 42">
            <a:extLst>
              <a:ext uri="{FF2B5EF4-FFF2-40B4-BE49-F238E27FC236}">
                <a16:creationId xmlns:a16="http://schemas.microsoft.com/office/drawing/2014/main" id="{7C56ADB6-978F-4857-A0C3-0FF6C19AC01E}"/>
              </a:ext>
            </a:extLst>
          </p:cNvPr>
          <p:cNvSpPr txBox="1"/>
          <p:nvPr/>
        </p:nvSpPr>
        <p:spPr>
          <a:xfrm>
            <a:off x="636159" y="1239742"/>
            <a:ext cx="5294834" cy="523220"/>
          </a:xfrm>
          <a:prstGeom prst="rect">
            <a:avLst/>
          </a:prstGeom>
          <a:noFill/>
        </p:spPr>
        <p:txBody>
          <a:bodyPr wrap="square" rtlCol="0">
            <a:spAutoFit/>
          </a:bodyPr>
          <a:lstStyle/>
          <a:p>
            <a:r>
              <a:rPr lang="en-US" sz="2800"/>
              <a:t>Synthesis:</a:t>
            </a:r>
          </a:p>
        </p:txBody>
      </p:sp>
    </p:spTree>
    <p:extLst>
      <p:ext uri="{BB962C8B-B14F-4D97-AF65-F5344CB8AC3E}">
        <p14:creationId xmlns:p14="http://schemas.microsoft.com/office/powerpoint/2010/main" val="1306314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15</a:t>
            </a:fld>
            <a:endParaRPr lang="vi-VN"/>
          </a:p>
        </p:txBody>
      </p:sp>
      <p:sp>
        <p:nvSpPr>
          <p:cNvPr id="23" name="Oval 22"/>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288280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4" name="Oval 33"/>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5" name="Oval 34"/>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6" name="Oval 35"/>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8" name="Oval 37"/>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Oval 38"/>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0" name="Oval 39"/>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Oval 40"/>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3" name="Oval 42"/>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4" name="Oval 43"/>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5" name="Oval 44"/>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6" name="Oval 45"/>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pic>
        <p:nvPicPr>
          <p:cNvPr id="51" name="Picture 50">
            <a:extLst>
              <a:ext uri="{FF2B5EF4-FFF2-40B4-BE49-F238E27FC236}">
                <a16:creationId xmlns:a16="http://schemas.microsoft.com/office/drawing/2014/main" id="{4E4B761C-5412-4D0A-AFCE-DDE25CA374DB}"/>
              </a:ext>
            </a:extLst>
          </p:cNvPr>
          <p:cNvPicPr>
            <a:picLocks noChangeAspect="1"/>
          </p:cNvPicPr>
          <p:nvPr/>
        </p:nvPicPr>
        <p:blipFill>
          <a:blip r:embed="rId2"/>
          <a:stretch>
            <a:fillRect/>
          </a:stretch>
        </p:blipFill>
        <p:spPr>
          <a:xfrm>
            <a:off x="124467" y="1809425"/>
            <a:ext cx="8980952" cy="3895238"/>
          </a:xfrm>
          <a:prstGeom prst="rect">
            <a:avLst/>
          </a:prstGeom>
        </p:spPr>
      </p:pic>
      <p:pic>
        <p:nvPicPr>
          <p:cNvPr id="2" name="Picture 1">
            <a:extLst>
              <a:ext uri="{FF2B5EF4-FFF2-40B4-BE49-F238E27FC236}">
                <a16:creationId xmlns:a16="http://schemas.microsoft.com/office/drawing/2014/main" id="{20977CEB-9963-4C81-9888-EF27BC8A468F}"/>
              </a:ext>
            </a:extLst>
          </p:cNvPr>
          <p:cNvPicPr>
            <a:picLocks noChangeAspect="1"/>
          </p:cNvPicPr>
          <p:nvPr/>
        </p:nvPicPr>
        <p:blipFill>
          <a:blip r:embed="rId3"/>
          <a:stretch>
            <a:fillRect/>
          </a:stretch>
        </p:blipFill>
        <p:spPr>
          <a:xfrm>
            <a:off x="124467" y="5721204"/>
            <a:ext cx="6190476" cy="514286"/>
          </a:xfrm>
          <a:prstGeom prst="rect">
            <a:avLst/>
          </a:prstGeom>
        </p:spPr>
      </p:pic>
      <p:sp>
        <p:nvSpPr>
          <p:cNvPr id="52" name="Title 1">
            <a:extLst>
              <a:ext uri="{FF2B5EF4-FFF2-40B4-BE49-F238E27FC236}">
                <a16:creationId xmlns:a16="http://schemas.microsoft.com/office/drawing/2014/main" id="{EE548B2A-BFDB-4462-B95E-F7EF73DEC6BA}"/>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XÂY D</a:t>
            </a:r>
            <a:r>
              <a:rPr lang="en-US" sz="3200" b="1">
                <a:solidFill>
                  <a:srgbClr val="1F497D"/>
                </a:solidFill>
                <a:latin typeface="Cambria" panose="02040503050406030204" pitchFamily="18" charset="0"/>
                <a:cs typeface="Arial" panose="020B0604020202020204" pitchFamily="34" charset="0"/>
              </a:rPr>
              <a:t>ỰNG QUY TRÌNH</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53" name="TextBox 52">
            <a:extLst>
              <a:ext uri="{FF2B5EF4-FFF2-40B4-BE49-F238E27FC236}">
                <a16:creationId xmlns:a16="http://schemas.microsoft.com/office/drawing/2014/main" id="{AB220937-DC93-4EBF-8E07-67880C5A6181}"/>
              </a:ext>
            </a:extLst>
          </p:cNvPr>
          <p:cNvSpPr txBox="1"/>
          <p:nvPr/>
        </p:nvSpPr>
        <p:spPr>
          <a:xfrm>
            <a:off x="636159" y="1239742"/>
            <a:ext cx="5763943" cy="523220"/>
          </a:xfrm>
          <a:prstGeom prst="rect">
            <a:avLst/>
          </a:prstGeom>
          <a:noFill/>
        </p:spPr>
        <p:txBody>
          <a:bodyPr wrap="square" rtlCol="0">
            <a:spAutoFit/>
          </a:bodyPr>
          <a:lstStyle/>
          <a:p>
            <a:r>
              <a:rPr lang="en-US" sz="2800"/>
              <a:t>Synthesis: Các tùy chọn trong makefile</a:t>
            </a:r>
          </a:p>
        </p:txBody>
      </p:sp>
      <p:sp>
        <p:nvSpPr>
          <p:cNvPr id="54" name="Oval 53">
            <a:extLst>
              <a:ext uri="{FF2B5EF4-FFF2-40B4-BE49-F238E27FC236}">
                <a16:creationId xmlns:a16="http://schemas.microsoft.com/office/drawing/2014/main" id="{6C8EF7B5-93D5-406A-A3A9-B37C1956F48F}"/>
              </a:ext>
            </a:extLst>
          </p:cNvPr>
          <p:cNvSpPr/>
          <p:nvPr/>
        </p:nvSpPr>
        <p:spPr>
          <a:xfrm>
            <a:off x="3662095"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788562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16</a:t>
            </a:fld>
            <a:endParaRPr lang="vi-VN"/>
          </a:p>
        </p:txBody>
      </p:sp>
      <p:sp>
        <p:nvSpPr>
          <p:cNvPr id="26" name="Oval 25"/>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303520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4" name="Oval 33"/>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6" name="Oval 35"/>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8" name="Oval 37"/>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Oval 38"/>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0" name="Oval 39"/>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Oval 40"/>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3" name="Oval 42"/>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4" name="Oval 43"/>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5" name="Oval 44"/>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6" name="Oval 45"/>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7" name="Oval 46"/>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8" name="Oval 47"/>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9" name="Oval 48"/>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4" name="Title 1">
            <a:extLst>
              <a:ext uri="{FF2B5EF4-FFF2-40B4-BE49-F238E27FC236}">
                <a16:creationId xmlns:a16="http://schemas.microsoft.com/office/drawing/2014/main" id="{14806F9A-373C-4D91-8D10-38DC53D78397}"/>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XÂY D</a:t>
            </a:r>
            <a:r>
              <a:rPr lang="en-US" sz="3200" b="1">
                <a:solidFill>
                  <a:srgbClr val="1F497D"/>
                </a:solidFill>
                <a:latin typeface="Cambria" panose="02040503050406030204" pitchFamily="18" charset="0"/>
                <a:cs typeface="Arial" panose="020B0604020202020204" pitchFamily="34" charset="0"/>
              </a:rPr>
              <a:t>ỰNG QUY TRÌNH</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55" name="TextBox 54">
            <a:extLst>
              <a:ext uri="{FF2B5EF4-FFF2-40B4-BE49-F238E27FC236}">
                <a16:creationId xmlns:a16="http://schemas.microsoft.com/office/drawing/2014/main" id="{9A04B00C-F88D-43A1-BBBE-CFEEFCF043B2}"/>
              </a:ext>
            </a:extLst>
          </p:cNvPr>
          <p:cNvSpPr txBox="1"/>
          <p:nvPr/>
        </p:nvSpPr>
        <p:spPr>
          <a:xfrm>
            <a:off x="4586409" y="834954"/>
            <a:ext cx="5447234" cy="461665"/>
          </a:xfrm>
          <a:prstGeom prst="rect">
            <a:avLst/>
          </a:prstGeom>
          <a:noFill/>
        </p:spPr>
        <p:txBody>
          <a:bodyPr wrap="square" rtlCol="0">
            <a:spAutoFit/>
          </a:bodyPr>
          <a:lstStyle/>
          <a:p>
            <a:r>
              <a:rPr lang="en-US" sz="2400"/>
              <a:t>Place and Route: Công suất thấp</a:t>
            </a:r>
          </a:p>
        </p:txBody>
      </p:sp>
      <p:sp>
        <p:nvSpPr>
          <p:cNvPr id="56" name="Rectangle: Rounded Corners 55">
            <a:extLst>
              <a:ext uri="{FF2B5EF4-FFF2-40B4-BE49-F238E27FC236}">
                <a16:creationId xmlns:a16="http://schemas.microsoft.com/office/drawing/2014/main" id="{E8DF3EFB-B232-4B0D-B57F-15DDBCCA241E}"/>
              </a:ext>
            </a:extLst>
          </p:cNvPr>
          <p:cNvSpPr/>
          <p:nvPr/>
        </p:nvSpPr>
        <p:spPr>
          <a:xfrm>
            <a:off x="1510490" y="2053541"/>
            <a:ext cx="1859280" cy="437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Design setup</a:t>
            </a:r>
          </a:p>
        </p:txBody>
      </p:sp>
      <p:cxnSp>
        <p:nvCxnSpPr>
          <p:cNvPr id="57" name="Straight Arrow Connector 56">
            <a:extLst>
              <a:ext uri="{FF2B5EF4-FFF2-40B4-BE49-F238E27FC236}">
                <a16:creationId xmlns:a16="http://schemas.microsoft.com/office/drawing/2014/main" id="{1F6673D7-033C-42D9-9698-0F99177CA166}"/>
              </a:ext>
            </a:extLst>
          </p:cNvPr>
          <p:cNvCxnSpPr>
            <a:cxnSpLocks/>
            <a:stCxn id="56" idx="2"/>
            <a:endCxn id="58" idx="0"/>
          </p:cNvCxnSpPr>
          <p:nvPr/>
        </p:nvCxnSpPr>
        <p:spPr>
          <a:xfrm>
            <a:off x="2440130" y="2491440"/>
            <a:ext cx="0" cy="31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8A4E4E67-4216-4C59-9FF2-9DC12A3D5D59}"/>
              </a:ext>
            </a:extLst>
          </p:cNvPr>
          <p:cNvSpPr/>
          <p:nvPr/>
        </p:nvSpPr>
        <p:spPr>
          <a:xfrm>
            <a:off x="1510490" y="2808501"/>
            <a:ext cx="1859280" cy="437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Design planning</a:t>
            </a:r>
          </a:p>
        </p:txBody>
      </p:sp>
      <p:sp>
        <p:nvSpPr>
          <p:cNvPr id="59" name="Rectangle: Rounded Corners 58">
            <a:extLst>
              <a:ext uri="{FF2B5EF4-FFF2-40B4-BE49-F238E27FC236}">
                <a16:creationId xmlns:a16="http://schemas.microsoft.com/office/drawing/2014/main" id="{E405988D-9CF6-4008-942E-8AFED3210BEC}"/>
              </a:ext>
            </a:extLst>
          </p:cNvPr>
          <p:cNvSpPr/>
          <p:nvPr/>
        </p:nvSpPr>
        <p:spPr>
          <a:xfrm>
            <a:off x="1539021" y="3572475"/>
            <a:ext cx="1859280" cy="437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Placement</a:t>
            </a:r>
          </a:p>
        </p:txBody>
      </p:sp>
      <p:cxnSp>
        <p:nvCxnSpPr>
          <p:cNvPr id="60" name="Straight Arrow Connector 59">
            <a:extLst>
              <a:ext uri="{FF2B5EF4-FFF2-40B4-BE49-F238E27FC236}">
                <a16:creationId xmlns:a16="http://schemas.microsoft.com/office/drawing/2014/main" id="{C84F503E-DFEE-459F-81BD-7CF999F908D6}"/>
              </a:ext>
            </a:extLst>
          </p:cNvPr>
          <p:cNvCxnSpPr>
            <a:cxnSpLocks/>
          </p:cNvCxnSpPr>
          <p:nvPr/>
        </p:nvCxnSpPr>
        <p:spPr>
          <a:xfrm>
            <a:off x="2440130" y="3246400"/>
            <a:ext cx="0" cy="31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60">
            <a:extLst>
              <a:ext uri="{FF2B5EF4-FFF2-40B4-BE49-F238E27FC236}">
                <a16:creationId xmlns:a16="http://schemas.microsoft.com/office/drawing/2014/main" id="{B42E5CCD-9559-43C1-A685-4A5E6A37A6DB}"/>
              </a:ext>
            </a:extLst>
          </p:cNvPr>
          <p:cNvSpPr/>
          <p:nvPr/>
        </p:nvSpPr>
        <p:spPr>
          <a:xfrm>
            <a:off x="1196706" y="4329973"/>
            <a:ext cx="2468880" cy="4353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Clock tree synthesis</a:t>
            </a:r>
          </a:p>
        </p:txBody>
      </p:sp>
      <p:cxnSp>
        <p:nvCxnSpPr>
          <p:cNvPr id="62" name="Straight Arrow Connector 61">
            <a:extLst>
              <a:ext uri="{FF2B5EF4-FFF2-40B4-BE49-F238E27FC236}">
                <a16:creationId xmlns:a16="http://schemas.microsoft.com/office/drawing/2014/main" id="{C821F463-13A7-475A-A9DB-F600C3ADFF41}"/>
              </a:ext>
            </a:extLst>
          </p:cNvPr>
          <p:cNvCxnSpPr>
            <a:cxnSpLocks/>
          </p:cNvCxnSpPr>
          <p:nvPr/>
        </p:nvCxnSpPr>
        <p:spPr>
          <a:xfrm>
            <a:off x="2431146" y="4010374"/>
            <a:ext cx="0" cy="31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A32E778-42F1-45E6-AAEB-78F6913C369F}"/>
              </a:ext>
            </a:extLst>
          </p:cNvPr>
          <p:cNvCxnSpPr>
            <a:cxnSpLocks/>
          </p:cNvCxnSpPr>
          <p:nvPr/>
        </p:nvCxnSpPr>
        <p:spPr>
          <a:xfrm>
            <a:off x="2418352" y="4765334"/>
            <a:ext cx="0" cy="31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BD6E8818-612D-44CE-9D44-0358D85EB17C}"/>
              </a:ext>
            </a:extLst>
          </p:cNvPr>
          <p:cNvSpPr/>
          <p:nvPr/>
        </p:nvSpPr>
        <p:spPr>
          <a:xfrm>
            <a:off x="1539021" y="5082395"/>
            <a:ext cx="1859280" cy="437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Routing</a:t>
            </a:r>
          </a:p>
        </p:txBody>
      </p:sp>
      <p:cxnSp>
        <p:nvCxnSpPr>
          <p:cNvPr id="65" name="Straight Arrow Connector 64">
            <a:extLst>
              <a:ext uri="{FF2B5EF4-FFF2-40B4-BE49-F238E27FC236}">
                <a16:creationId xmlns:a16="http://schemas.microsoft.com/office/drawing/2014/main" id="{9786126D-8AA6-4854-B0CF-8044EBBC77A9}"/>
              </a:ext>
            </a:extLst>
          </p:cNvPr>
          <p:cNvCxnSpPr>
            <a:cxnSpLocks/>
          </p:cNvCxnSpPr>
          <p:nvPr/>
        </p:nvCxnSpPr>
        <p:spPr>
          <a:xfrm>
            <a:off x="2419434" y="5520294"/>
            <a:ext cx="0" cy="31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25BEE828-0C42-44E9-AA0E-3F35140B743E}"/>
              </a:ext>
            </a:extLst>
          </p:cNvPr>
          <p:cNvSpPr/>
          <p:nvPr/>
        </p:nvSpPr>
        <p:spPr>
          <a:xfrm>
            <a:off x="1539021" y="5837355"/>
            <a:ext cx="1859280" cy="437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Write Design</a:t>
            </a:r>
          </a:p>
        </p:txBody>
      </p:sp>
      <p:sp>
        <p:nvSpPr>
          <p:cNvPr id="5" name="TextBox 4">
            <a:extLst>
              <a:ext uri="{FF2B5EF4-FFF2-40B4-BE49-F238E27FC236}">
                <a16:creationId xmlns:a16="http://schemas.microsoft.com/office/drawing/2014/main" id="{390A8243-3B7D-474B-A761-CA14A18A2C66}"/>
              </a:ext>
            </a:extLst>
          </p:cNvPr>
          <p:cNvSpPr txBox="1"/>
          <p:nvPr/>
        </p:nvSpPr>
        <p:spPr>
          <a:xfrm>
            <a:off x="4211365" y="1239742"/>
            <a:ext cx="4655249" cy="5632311"/>
          </a:xfrm>
          <a:prstGeom prst="rect">
            <a:avLst/>
          </a:prstGeom>
          <a:noFill/>
        </p:spPr>
        <p:txBody>
          <a:bodyPr wrap="none" rtlCol="0">
            <a:spAutoFit/>
          </a:bodyPr>
          <a:lstStyle/>
          <a:p>
            <a:pPr lvl="0"/>
            <a:r>
              <a:rPr lang="en-US" b="1"/>
              <a:t>Design setup</a:t>
            </a:r>
          </a:p>
          <a:p>
            <a:pPr marL="285750" lvl="0" indent="-285750">
              <a:buFont typeface="Arial" panose="020B0604020202020204" pitchFamily="34" charset="0"/>
              <a:buChar char="•"/>
            </a:pPr>
            <a:r>
              <a:rPr lang="en-US"/>
              <a:t>Đọc UPF’, netlist(.v), constraints(.sdc’)</a:t>
            </a:r>
          </a:p>
          <a:p>
            <a:pPr marL="285750" lvl="0" indent="-285750">
              <a:buFont typeface="Arial" panose="020B0604020202020204" pitchFamily="34" charset="0"/>
              <a:buChar char="•"/>
            </a:pPr>
            <a:r>
              <a:rPr lang="en-US"/>
              <a:t>Thư viện logic và thư viện vật lý.</a:t>
            </a:r>
            <a:endParaRPr lang="vi-VN"/>
          </a:p>
          <a:p>
            <a:pPr marL="285750" lvl="0" indent="-285750">
              <a:buFont typeface="Arial" panose="020B0604020202020204" pitchFamily="34" charset="0"/>
              <a:buChar char="•"/>
            </a:pPr>
            <a:r>
              <a:rPr lang="en-US"/>
              <a:t> Tập tin công nghệ (.tf).</a:t>
            </a:r>
            <a:endParaRPr lang="vi-VN"/>
          </a:p>
          <a:p>
            <a:pPr marL="285750" lvl="0" indent="-285750">
              <a:buFont typeface="Arial" panose="020B0604020202020204" pitchFamily="34" charset="0"/>
              <a:buChar char="•"/>
            </a:pPr>
            <a:r>
              <a:rPr lang="en-US"/>
              <a:t> Tập tin mô hình RC.</a:t>
            </a:r>
          </a:p>
          <a:p>
            <a:pPr lvl="0"/>
            <a:r>
              <a:rPr lang="en-US" b="1"/>
              <a:t>Design planning</a:t>
            </a:r>
          </a:p>
          <a:p>
            <a:pPr marL="285750" lvl="0" indent="-285750">
              <a:buFont typeface="Arial" panose="020B0604020202020204" pitchFamily="34" charset="0"/>
              <a:buChar char="•"/>
            </a:pPr>
            <a:r>
              <a:rPr lang="en-US"/>
              <a:t>Tạo floorplan</a:t>
            </a:r>
          </a:p>
          <a:p>
            <a:pPr marL="285750" lvl="0" indent="-285750">
              <a:buFont typeface="Arial" panose="020B0604020202020204" pitchFamily="34" charset="0"/>
              <a:buChar char="•"/>
            </a:pPr>
            <a:r>
              <a:rPr lang="en-US"/>
              <a:t>Tạo khu vực điện thế (voltage area)</a:t>
            </a:r>
          </a:p>
          <a:p>
            <a:pPr marL="285750" lvl="0" indent="-285750">
              <a:buFont typeface="Arial" panose="020B0604020202020204" pitchFamily="34" charset="0"/>
              <a:buChar char="•"/>
            </a:pPr>
            <a:r>
              <a:rPr lang="en-US"/>
              <a:t>Tạo cấu trúc lưới điện</a:t>
            </a:r>
          </a:p>
          <a:p>
            <a:pPr lvl="0"/>
            <a:r>
              <a:rPr lang="en-US" b="1"/>
              <a:t>Placement</a:t>
            </a:r>
          </a:p>
          <a:p>
            <a:pPr marL="285750" lvl="0" indent="-285750">
              <a:buFont typeface="Arial" panose="020B0604020202020204" pitchFamily="34" charset="0"/>
              <a:buChar char="•"/>
            </a:pPr>
            <a:r>
              <a:rPr lang="en-US"/>
              <a:t>Sắp xếp standard cells theo khu vực điện thế</a:t>
            </a:r>
          </a:p>
          <a:p>
            <a:pPr marL="285750" lvl="0" indent="-285750">
              <a:buFont typeface="Arial" panose="020B0604020202020204" pitchFamily="34" charset="0"/>
              <a:buChar char="•"/>
            </a:pPr>
            <a:r>
              <a:rPr lang="en-US"/>
              <a:t>Level shifter được chèn vào</a:t>
            </a:r>
          </a:p>
          <a:p>
            <a:pPr marL="285750" lvl="0" indent="-285750">
              <a:buFont typeface="Arial" panose="020B0604020202020204" pitchFamily="34" charset="0"/>
              <a:buChar char="•"/>
            </a:pPr>
            <a:r>
              <a:rPr lang="en-US"/>
              <a:t>Tối ưu dòng rò rỉ</a:t>
            </a:r>
          </a:p>
          <a:p>
            <a:pPr lvl="0"/>
            <a:r>
              <a:rPr lang="en-US" b="1"/>
              <a:t>Clock Tree Synthesis</a:t>
            </a:r>
          </a:p>
          <a:p>
            <a:pPr marL="285750" lvl="0" indent="-285750">
              <a:buFont typeface="Arial" panose="020B0604020202020204" pitchFamily="34" charset="0"/>
              <a:buChar char="•"/>
            </a:pPr>
            <a:r>
              <a:rPr lang="en-US"/>
              <a:t>CTS theo khu vực điện thế</a:t>
            </a:r>
          </a:p>
          <a:p>
            <a:pPr lvl="0"/>
            <a:r>
              <a:rPr lang="en-US" b="1"/>
              <a:t>Routing</a:t>
            </a:r>
          </a:p>
          <a:p>
            <a:pPr marL="285750" indent="-285750">
              <a:buFont typeface="Arial" panose="020B0604020202020204" pitchFamily="34" charset="0"/>
              <a:buChar char="•"/>
            </a:pPr>
            <a:r>
              <a:rPr lang="en-US"/>
              <a:t>Routing chân điện thứ 2 của special cell</a:t>
            </a:r>
            <a:endParaRPr lang="en-US" b="1"/>
          </a:p>
          <a:p>
            <a:pPr marL="285750" lvl="0" indent="-285750">
              <a:buFont typeface="Arial" panose="020B0604020202020204" pitchFamily="34" charset="0"/>
              <a:buChar char="•"/>
            </a:pPr>
            <a:r>
              <a:rPr lang="en-US"/>
              <a:t>Routing theo khu vực điện thế</a:t>
            </a:r>
          </a:p>
          <a:p>
            <a:pPr lvl="0"/>
            <a:r>
              <a:rPr lang="en-US" b="1"/>
              <a:t>Write design</a:t>
            </a:r>
            <a:r>
              <a:rPr lang="en-US"/>
              <a:t>: .gds, .UPF’’, output netlist’…</a:t>
            </a:r>
          </a:p>
          <a:p>
            <a:endParaRPr lang="en-US"/>
          </a:p>
        </p:txBody>
      </p:sp>
      <p:sp>
        <p:nvSpPr>
          <p:cNvPr id="67" name="Oval 66">
            <a:extLst>
              <a:ext uri="{FF2B5EF4-FFF2-40B4-BE49-F238E27FC236}">
                <a16:creationId xmlns:a16="http://schemas.microsoft.com/office/drawing/2014/main" id="{831C9379-25CB-41D7-B7D6-102CD757EFEB}"/>
              </a:ext>
            </a:extLst>
          </p:cNvPr>
          <p:cNvSpPr/>
          <p:nvPr/>
        </p:nvSpPr>
        <p:spPr>
          <a:xfrm>
            <a:off x="3652441"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1420530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250332-CDF5-4EEE-93CB-6ED9EB301889}"/>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a:extLst>
              <a:ext uri="{FF2B5EF4-FFF2-40B4-BE49-F238E27FC236}">
                <a16:creationId xmlns:a16="http://schemas.microsoft.com/office/drawing/2014/main" id="{AA4DBCB1-D488-4C3C-8F81-709FC5AEC8CC}"/>
              </a:ext>
            </a:extLst>
          </p:cNvPr>
          <p:cNvSpPr>
            <a:spLocks noGrp="1"/>
          </p:cNvSpPr>
          <p:nvPr>
            <p:ph type="sldNum" sz="quarter" idx="12"/>
          </p:nvPr>
        </p:nvSpPr>
        <p:spPr/>
        <p:txBody>
          <a:bodyPr/>
          <a:lstStyle/>
          <a:p>
            <a:fld id="{72FEBA16-3A7D-47B1-B0DB-60652E8B3CAE}" type="slidenum">
              <a:rPr lang="vi-VN" smtClean="0"/>
              <a:t>17</a:t>
            </a:fld>
            <a:endParaRPr lang="vi-VN"/>
          </a:p>
        </p:txBody>
      </p:sp>
      <p:sp>
        <p:nvSpPr>
          <p:cNvPr id="7" name="Title 1">
            <a:extLst>
              <a:ext uri="{FF2B5EF4-FFF2-40B4-BE49-F238E27FC236}">
                <a16:creationId xmlns:a16="http://schemas.microsoft.com/office/drawing/2014/main" id="{A9099DF0-7F92-4667-B2A1-7322E8A904E9}"/>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XÂY D</a:t>
            </a:r>
            <a:r>
              <a:rPr lang="en-US" sz="3200" b="1">
                <a:solidFill>
                  <a:srgbClr val="1F497D"/>
                </a:solidFill>
                <a:latin typeface="Cambria" panose="02040503050406030204" pitchFamily="18" charset="0"/>
                <a:cs typeface="Arial" panose="020B0604020202020204" pitchFamily="34" charset="0"/>
              </a:rPr>
              <a:t>ỰNG QUY TRÌNH</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64894029-D8D5-49D7-8F71-8195F2E979CB}"/>
              </a:ext>
            </a:extLst>
          </p:cNvPr>
          <p:cNvSpPr txBox="1"/>
          <p:nvPr/>
        </p:nvSpPr>
        <p:spPr>
          <a:xfrm>
            <a:off x="636159" y="1239742"/>
            <a:ext cx="5447234" cy="523220"/>
          </a:xfrm>
          <a:prstGeom prst="rect">
            <a:avLst/>
          </a:prstGeom>
          <a:noFill/>
        </p:spPr>
        <p:txBody>
          <a:bodyPr wrap="square" rtlCol="0">
            <a:spAutoFit/>
          </a:bodyPr>
          <a:lstStyle/>
          <a:p>
            <a:r>
              <a:rPr lang="en-US" sz="2800"/>
              <a:t>Place and Route</a:t>
            </a:r>
          </a:p>
        </p:txBody>
      </p:sp>
      <p:sp>
        <p:nvSpPr>
          <p:cNvPr id="9" name="TextBox 8">
            <a:extLst>
              <a:ext uri="{FF2B5EF4-FFF2-40B4-BE49-F238E27FC236}">
                <a16:creationId xmlns:a16="http://schemas.microsoft.com/office/drawing/2014/main" id="{AE111820-AD4D-4626-A24D-E939893B01A6}"/>
              </a:ext>
            </a:extLst>
          </p:cNvPr>
          <p:cNvSpPr txBox="1"/>
          <p:nvPr/>
        </p:nvSpPr>
        <p:spPr>
          <a:xfrm>
            <a:off x="636160" y="1918372"/>
            <a:ext cx="8507840" cy="2585323"/>
          </a:xfrm>
          <a:prstGeom prst="rect">
            <a:avLst/>
          </a:prstGeom>
          <a:noFill/>
        </p:spPr>
        <p:txBody>
          <a:bodyPr wrap="square" rtlCol="0">
            <a:spAutoFit/>
          </a:bodyPr>
          <a:lstStyle/>
          <a:p>
            <a:pPr marL="342900" indent="-342900" algn="just">
              <a:buFont typeface="Arial" panose="020B0604020202020204" pitchFamily="34" charset="0"/>
              <a:buChar char="•"/>
            </a:pPr>
            <a:r>
              <a:rPr lang="en-US" sz="2400"/>
              <a:t>Thực thi Place and Route không áp dụng công suất thấp bằng cách thực thi lệnh trong makefile như sau:</a:t>
            </a:r>
          </a:p>
          <a:p>
            <a:pPr algn="ctr"/>
            <a:r>
              <a:rPr lang="en-US" sz="2400">
                <a:solidFill>
                  <a:srgbClr val="FF0000"/>
                </a:solidFill>
              </a:rPr>
              <a:t>make TenThietKe_normal.str</a:t>
            </a:r>
          </a:p>
          <a:p>
            <a:pPr marL="342900" indent="-342900" algn="just">
              <a:buFont typeface="Arial" panose="020B0604020202020204" pitchFamily="34" charset="0"/>
              <a:buChar char="•"/>
            </a:pPr>
            <a:r>
              <a:rPr lang="en-US" sz="2400"/>
              <a:t>Thực thi Place and Route có các phương pháp công suất thấp bằng cách thực thi  lệnh trong makefile như sau:</a:t>
            </a:r>
          </a:p>
          <a:p>
            <a:pPr algn="ctr"/>
            <a:r>
              <a:rPr lang="en-US" sz="2400">
                <a:solidFill>
                  <a:srgbClr val="FF0000"/>
                </a:solidFill>
              </a:rPr>
              <a:t>make TenThietKe_upf.str</a:t>
            </a:r>
          </a:p>
          <a:p>
            <a:endParaRPr lang="vi-VN"/>
          </a:p>
        </p:txBody>
      </p:sp>
      <p:sp>
        <p:nvSpPr>
          <p:cNvPr id="10" name="Oval 9">
            <a:extLst>
              <a:ext uri="{FF2B5EF4-FFF2-40B4-BE49-F238E27FC236}">
                <a16:creationId xmlns:a16="http://schemas.microsoft.com/office/drawing/2014/main" id="{D6126512-286C-427B-8F2A-091931615E9B}"/>
              </a:ext>
            </a:extLst>
          </p:cNvPr>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id="{6764578C-A1F2-4ACB-8BBD-0BB21899AE90}"/>
              </a:ext>
            </a:extLst>
          </p:cNvPr>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id="{12743E40-2208-4E62-9CC2-EC4335C64AEB}"/>
              </a:ext>
            </a:extLst>
          </p:cNvPr>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id="{11BFE135-E8E2-44ED-85FF-6A920D8BDC11}"/>
              </a:ext>
            </a:extLst>
          </p:cNvPr>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id="{4EC6EB92-3E49-41CC-B2D2-4C761B717F5A}"/>
              </a:ext>
            </a:extLst>
          </p:cNvPr>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id="{3DCDD402-E913-4580-9B40-A9DECB83E5D1}"/>
              </a:ext>
            </a:extLst>
          </p:cNvPr>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id="{AC97DDB1-60FC-46B7-95DC-EB838406404E}"/>
              </a:ext>
            </a:extLst>
          </p:cNvPr>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id="{11FAA8E1-90D2-4211-8FE9-3517B3E9E60E}"/>
              </a:ext>
            </a:extLst>
          </p:cNvPr>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8" name="Oval 17">
            <a:extLst>
              <a:ext uri="{FF2B5EF4-FFF2-40B4-BE49-F238E27FC236}">
                <a16:creationId xmlns:a16="http://schemas.microsoft.com/office/drawing/2014/main" id="{39D86EF9-025A-436B-9A5A-34FEE9570FAB}"/>
              </a:ext>
            </a:extLst>
          </p:cNvPr>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9" name="Oval 18">
            <a:extLst>
              <a:ext uri="{FF2B5EF4-FFF2-40B4-BE49-F238E27FC236}">
                <a16:creationId xmlns:a16="http://schemas.microsoft.com/office/drawing/2014/main" id="{832F461C-D4FD-488B-9DFB-795870974470}"/>
              </a:ext>
            </a:extLst>
          </p:cNvPr>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a:extLst>
              <a:ext uri="{FF2B5EF4-FFF2-40B4-BE49-F238E27FC236}">
                <a16:creationId xmlns:a16="http://schemas.microsoft.com/office/drawing/2014/main" id="{526CFFC5-3299-43B7-902A-F0F1EC01F4A2}"/>
              </a:ext>
            </a:extLst>
          </p:cNvPr>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a:extLst>
              <a:ext uri="{FF2B5EF4-FFF2-40B4-BE49-F238E27FC236}">
                <a16:creationId xmlns:a16="http://schemas.microsoft.com/office/drawing/2014/main" id="{55D14577-4737-4B79-941D-20053C9B476A}"/>
              </a:ext>
            </a:extLst>
          </p:cNvPr>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a:extLst>
              <a:ext uri="{FF2B5EF4-FFF2-40B4-BE49-F238E27FC236}">
                <a16:creationId xmlns:a16="http://schemas.microsoft.com/office/drawing/2014/main" id="{725AD6DB-B63C-4718-B14C-3C644F793681}"/>
              </a:ext>
            </a:extLst>
          </p:cNvPr>
          <p:cNvSpPr/>
          <p:nvPr/>
        </p:nvSpPr>
        <p:spPr>
          <a:xfrm>
            <a:off x="318760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a:extLst>
              <a:ext uri="{FF2B5EF4-FFF2-40B4-BE49-F238E27FC236}">
                <a16:creationId xmlns:a16="http://schemas.microsoft.com/office/drawing/2014/main" id="{ECD41404-FB26-4B17-8566-3ED60CC22351}"/>
              </a:ext>
            </a:extLst>
          </p:cNvPr>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a:extLst>
              <a:ext uri="{FF2B5EF4-FFF2-40B4-BE49-F238E27FC236}">
                <a16:creationId xmlns:a16="http://schemas.microsoft.com/office/drawing/2014/main" id="{50F62F2F-4E2F-4D9D-88F0-7167D91A226F}"/>
              </a:ext>
            </a:extLst>
          </p:cNvPr>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a:extLst>
              <a:ext uri="{FF2B5EF4-FFF2-40B4-BE49-F238E27FC236}">
                <a16:creationId xmlns:a16="http://schemas.microsoft.com/office/drawing/2014/main" id="{32CB47DC-A06C-4E52-91D1-33FC69A1856B}"/>
              </a:ext>
            </a:extLst>
          </p:cNvPr>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a:extLst>
              <a:ext uri="{FF2B5EF4-FFF2-40B4-BE49-F238E27FC236}">
                <a16:creationId xmlns:a16="http://schemas.microsoft.com/office/drawing/2014/main" id="{3A684714-5A6A-41B9-B3D4-A6211D136DCA}"/>
              </a:ext>
            </a:extLst>
          </p:cNvPr>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a:extLst>
              <a:ext uri="{FF2B5EF4-FFF2-40B4-BE49-F238E27FC236}">
                <a16:creationId xmlns:a16="http://schemas.microsoft.com/office/drawing/2014/main" id="{37BA6A62-B3EE-4638-B56C-9AEE18D8721D}"/>
              </a:ext>
            </a:extLst>
          </p:cNvPr>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a:extLst>
              <a:ext uri="{FF2B5EF4-FFF2-40B4-BE49-F238E27FC236}">
                <a16:creationId xmlns:a16="http://schemas.microsoft.com/office/drawing/2014/main" id="{082E0829-B51F-4A96-826B-33D376F91D2C}"/>
              </a:ext>
            </a:extLst>
          </p:cNvPr>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a:extLst>
              <a:ext uri="{FF2B5EF4-FFF2-40B4-BE49-F238E27FC236}">
                <a16:creationId xmlns:a16="http://schemas.microsoft.com/office/drawing/2014/main" id="{17A104F0-FE79-4E43-9BF7-82CDB0842D7E}"/>
              </a:ext>
            </a:extLst>
          </p:cNvPr>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a:extLst>
              <a:ext uri="{FF2B5EF4-FFF2-40B4-BE49-F238E27FC236}">
                <a16:creationId xmlns:a16="http://schemas.microsoft.com/office/drawing/2014/main" id="{BF6E0FC7-C021-43E3-AA2D-375598DC6A66}"/>
              </a:ext>
            </a:extLst>
          </p:cNvPr>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a:extLst>
              <a:ext uri="{FF2B5EF4-FFF2-40B4-BE49-F238E27FC236}">
                <a16:creationId xmlns:a16="http://schemas.microsoft.com/office/drawing/2014/main" id="{7FA8264E-6D3D-4136-9283-C5EC89057A05}"/>
              </a:ext>
            </a:extLst>
          </p:cNvPr>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6" name="Oval 35">
            <a:extLst>
              <a:ext uri="{FF2B5EF4-FFF2-40B4-BE49-F238E27FC236}">
                <a16:creationId xmlns:a16="http://schemas.microsoft.com/office/drawing/2014/main" id="{0EFBE07B-09E2-4DB8-A909-CEB36E645936}"/>
              </a:ext>
            </a:extLst>
          </p:cNvPr>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a:extLst>
              <a:ext uri="{FF2B5EF4-FFF2-40B4-BE49-F238E27FC236}">
                <a16:creationId xmlns:a16="http://schemas.microsoft.com/office/drawing/2014/main" id="{59F9F942-2350-48CE-BFEC-45A7FF474898}"/>
              </a:ext>
            </a:extLst>
          </p:cNvPr>
          <p:cNvSpPr/>
          <p:nvPr/>
        </p:nvSpPr>
        <p:spPr>
          <a:xfrm>
            <a:off x="3644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706238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18</a:t>
            </a:fld>
            <a:endParaRPr lang="vi-VN"/>
          </a:p>
        </p:txBody>
      </p:sp>
      <p:sp>
        <p:nvSpPr>
          <p:cNvPr id="20" name="Oval 19"/>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334000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4" name="Oval 33"/>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5" name="Oval 34"/>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6" name="Oval 35"/>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8" name="Oval 37"/>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Oval 38"/>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0" name="Oval 39"/>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Oval 40"/>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3" name="Oval 42"/>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pic>
        <p:nvPicPr>
          <p:cNvPr id="2" name="Picture 1">
            <a:extLst>
              <a:ext uri="{FF2B5EF4-FFF2-40B4-BE49-F238E27FC236}">
                <a16:creationId xmlns:a16="http://schemas.microsoft.com/office/drawing/2014/main" id="{41D2CED1-36EB-45A3-85FA-CF7FB1943D0A}"/>
              </a:ext>
            </a:extLst>
          </p:cNvPr>
          <p:cNvPicPr>
            <a:picLocks noChangeAspect="1"/>
          </p:cNvPicPr>
          <p:nvPr/>
        </p:nvPicPr>
        <p:blipFill>
          <a:blip r:embed="rId3"/>
          <a:stretch>
            <a:fillRect/>
          </a:stretch>
        </p:blipFill>
        <p:spPr>
          <a:xfrm>
            <a:off x="2164042" y="4142993"/>
            <a:ext cx="5109023" cy="2323034"/>
          </a:xfrm>
          <a:prstGeom prst="rect">
            <a:avLst/>
          </a:prstGeom>
        </p:spPr>
      </p:pic>
      <p:sp>
        <p:nvSpPr>
          <p:cNvPr id="48" name="Title 1">
            <a:extLst>
              <a:ext uri="{FF2B5EF4-FFF2-40B4-BE49-F238E27FC236}">
                <a16:creationId xmlns:a16="http://schemas.microsoft.com/office/drawing/2014/main" id="{421ACC0D-C895-4F73-B52C-8631E3B7E91F}"/>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XÂY D</a:t>
            </a:r>
            <a:r>
              <a:rPr lang="en-US" sz="3200" b="1">
                <a:solidFill>
                  <a:srgbClr val="1F497D"/>
                </a:solidFill>
                <a:latin typeface="Cambria" panose="02040503050406030204" pitchFamily="18" charset="0"/>
                <a:cs typeface="Arial" panose="020B0604020202020204" pitchFamily="34" charset="0"/>
              </a:rPr>
              <a:t>ỰNG QUY TRÌNH</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49" name="TextBox 48">
            <a:extLst>
              <a:ext uri="{FF2B5EF4-FFF2-40B4-BE49-F238E27FC236}">
                <a16:creationId xmlns:a16="http://schemas.microsoft.com/office/drawing/2014/main" id="{B8DBB912-BE49-458B-B8BA-EE2808E43AA7}"/>
              </a:ext>
            </a:extLst>
          </p:cNvPr>
          <p:cNvSpPr txBox="1"/>
          <p:nvPr/>
        </p:nvSpPr>
        <p:spPr>
          <a:xfrm>
            <a:off x="636158" y="1239742"/>
            <a:ext cx="5763943" cy="523220"/>
          </a:xfrm>
          <a:prstGeom prst="rect">
            <a:avLst/>
          </a:prstGeom>
          <a:noFill/>
        </p:spPr>
        <p:txBody>
          <a:bodyPr wrap="square" rtlCol="0">
            <a:spAutoFit/>
          </a:bodyPr>
          <a:lstStyle/>
          <a:p>
            <a:r>
              <a:rPr lang="en-US" sz="2800"/>
              <a:t>Place and Route: Design planning</a:t>
            </a:r>
          </a:p>
        </p:txBody>
      </p:sp>
      <p:pic>
        <p:nvPicPr>
          <p:cNvPr id="3" name="Picture 2">
            <a:extLst>
              <a:ext uri="{FF2B5EF4-FFF2-40B4-BE49-F238E27FC236}">
                <a16:creationId xmlns:a16="http://schemas.microsoft.com/office/drawing/2014/main" id="{9EBD36E2-53FB-4C17-A6B2-33A0C37590BA}"/>
              </a:ext>
            </a:extLst>
          </p:cNvPr>
          <p:cNvPicPr>
            <a:picLocks noChangeAspect="1"/>
          </p:cNvPicPr>
          <p:nvPr/>
        </p:nvPicPr>
        <p:blipFill>
          <a:blip r:embed="rId4"/>
          <a:stretch>
            <a:fillRect/>
          </a:stretch>
        </p:blipFill>
        <p:spPr>
          <a:xfrm>
            <a:off x="2692192" y="1690008"/>
            <a:ext cx="4052724" cy="2523062"/>
          </a:xfrm>
          <a:prstGeom prst="rect">
            <a:avLst/>
          </a:prstGeom>
        </p:spPr>
      </p:pic>
      <p:sp>
        <p:nvSpPr>
          <p:cNvPr id="50" name="Oval 49">
            <a:extLst>
              <a:ext uri="{FF2B5EF4-FFF2-40B4-BE49-F238E27FC236}">
                <a16:creationId xmlns:a16="http://schemas.microsoft.com/office/drawing/2014/main" id="{AECF9CB3-4670-43F3-956D-64C8B6645F30}"/>
              </a:ext>
            </a:extLst>
          </p:cNvPr>
          <p:cNvSpPr/>
          <p:nvPr/>
        </p:nvSpPr>
        <p:spPr>
          <a:xfrm>
            <a:off x="3659890" y="333359"/>
            <a:ext cx="152400" cy="159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141917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19</a:t>
            </a:fld>
            <a:endParaRPr lang="vi-VN"/>
          </a:p>
        </p:txBody>
      </p:sp>
      <p:sp>
        <p:nvSpPr>
          <p:cNvPr id="21" name="Oval 20"/>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3499948"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4" name="Oval 33"/>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5" name="Oval 34"/>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6" name="Oval 35"/>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8" name="Oval 37"/>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Oval 38"/>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0" name="Oval 39"/>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Oval 40"/>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3" name="Oval 42"/>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4" name="Oval 43"/>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0" name="Title 1">
            <a:extLst>
              <a:ext uri="{FF2B5EF4-FFF2-40B4-BE49-F238E27FC236}">
                <a16:creationId xmlns:a16="http://schemas.microsoft.com/office/drawing/2014/main" id="{31EA3D9A-C055-43E1-B9C2-88FD15871954}"/>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TH</a:t>
            </a:r>
            <a:r>
              <a:rPr lang="en-US" sz="3200" b="1">
                <a:solidFill>
                  <a:srgbClr val="1F497D"/>
                </a:solidFill>
                <a:latin typeface="Cambria" panose="02040503050406030204" pitchFamily="18" charset="0"/>
                <a:cs typeface="Arial" panose="020B0604020202020204" pitchFamily="34" charset="0"/>
              </a:rPr>
              <a:t>ỰC HIỆN THIẾT KẾ</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3306154A-8B84-4C43-AF9C-2FAF7F365154}"/>
              </a:ext>
            </a:extLst>
          </p:cNvPr>
          <p:cNvSpPr txBox="1"/>
          <p:nvPr/>
        </p:nvSpPr>
        <p:spPr>
          <a:xfrm>
            <a:off x="0" y="1512299"/>
            <a:ext cx="9143999"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a:t>Tổng hợp thiết kế CPU theo cấu trúc RISC 16-bit được thực hiện trên</a:t>
            </a:r>
          </a:p>
          <a:p>
            <a:pPr marL="285750" indent="-285750">
              <a:buFont typeface="Arial" panose="020B0604020202020204" pitchFamily="34" charset="0"/>
              <a:buChar char="•"/>
            </a:pPr>
            <a:r>
              <a:rPr lang="en-US" sz="2400"/>
              <a:t>Công nghệ 90nm</a:t>
            </a:r>
          </a:p>
          <a:p>
            <a:pPr marL="285750" indent="-285750">
              <a:buFont typeface="Arial" panose="020B0604020202020204" pitchFamily="34" charset="0"/>
              <a:buChar char="•"/>
            </a:pPr>
            <a:r>
              <a:rPr lang="en-US" sz="2400"/>
              <a:t>Điều kiện hoạt động: tệ nhất (WORST)</a:t>
            </a:r>
          </a:p>
          <a:p>
            <a:pPr marL="285750" indent="-285750">
              <a:buFont typeface="Arial" panose="020B0604020202020204" pitchFamily="34" charset="0"/>
              <a:buChar char="•"/>
            </a:pPr>
            <a:r>
              <a:rPr lang="en-US" sz="2400"/>
              <a:t>Tần số hoạt động: 200Mhz</a:t>
            </a:r>
          </a:p>
          <a:p>
            <a:pPr marL="285750" indent="-285750">
              <a:buFont typeface="Arial" panose="020B0604020202020204" pitchFamily="34" charset="0"/>
              <a:buChar char="•"/>
            </a:pPr>
            <a:r>
              <a:rPr lang="en-US" sz="2400"/>
              <a:t>Trì hoãn ngoài: 	ngõ vào 1.6ns</a:t>
            </a:r>
          </a:p>
          <a:p>
            <a:r>
              <a:rPr lang="en-US" sz="2400"/>
              <a:t>			ngõ ra 1.6ns</a:t>
            </a:r>
          </a:p>
          <a:p>
            <a:pPr marL="342900" indent="-342900">
              <a:buFont typeface="Wingdings" panose="05000000000000000000" pitchFamily="2" charset="2"/>
              <a:buChar char="Ø"/>
            </a:pPr>
            <a:r>
              <a:rPr lang="en-US" sz="2400"/>
              <a:t>Thực hiện Place&amp;Route các phương pháp công suất thấp: clock gating, multi-threshold, multi-voltage trên core CPU này</a:t>
            </a:r>
          </a:p>
          <a:p>
            <a:pPr marL="342900" indent="-342900">
              <a:buFont typeface="Wingdings" panose="05000000000000000000" pitchFamily="2" charset="2"/>
              <a:buChar char="Ø"/>
            </a:pPr>
            <a:r>
              <a:rPr lang="en-US" sz="2400"/>
              <a:t>Sử dụng chuẩn Unified Power Format (UPF) cho vi mạch số công suất thấp đ</a:t>
            </a:r>
            <a:r>
              <a:rPr lang="vi-VN" sz="2400"/>
              <a:t>ư</a:t>
            </a:r>
            <a:r>
              <a:rPr lang="en-US" sz="2400"/>
              <a:t>ợc Synopsys hỗ trợ: Xác định cấu trúc miền điện hoạt động cho các khối logic của thiết kế</a:t>
            </a:r>
          </a:p>
          <a:p>
            <a:pPr marL="800100" lvl="1" indent="-342900">
              <a:buFont typeface="Arial" panose="020B0604020202020204" pitchFamily="34" charset="0"/>
              <a:buChar char="•"/>
            </a:pPr>
            <a:r>
              <a:rPr lang="en-US" sz="2400"/>
              <a:t>2 nguồn cung cấp điện cho thiết kế: 1.08V và 0.7V</a:t>
            </a:r>
          </a:p>
        </p:txBody>
      </p:sp>
      <p:sp>
        <p:nvSpPr>
          <p:cNvPr id="49" name="Oval 48">
            <a:extLst>
              <a:ext uri="{FF2B5EF4-FFF2-40B4-BE49-F238E27FC236}">
                <a16:creationId xmlns:a16="http://schemas.microsoft.com/office/drawing/2014/main" id="{2325BD0F-B32B-44FA-9FBE-66099FF55C4F}"/>
              </a:ext>
            </a:extLst>
          </p:cNvPr>
          <p:cNvSpPr/>
          <p:nvPr/>
        </p:nvSpPr>
        <p:spPr>
          <a:xfrm>
            <a:off x="3685321"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65922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2</a:t>
            </a:fld>
            <a:endParaRPr lang="vi-VN"/>
          </a:p>
        </p:txBody>
      </p:sp>
      <p:graphicFrame>
        <p:nvGraphicFramePr>
          <p:cNvPr id="7" name="Diagram 6"/>
          <p:cNvGraphicFramePr/>
          <p:nvPr>
            <p:extLst>
              <p:ext uri="{D42A27DB-BD31-4B8C-83A1-F6EECF244321}">
                <p14:modId xmlns:p14="http://schemas.microsoft.com/office/powerpoint/2010/main" val="3453377967"/>
              </p:ext>
            </p:extLst>
          </p:nvPr>
        </p:nvGraphicFramePr>
        <p:xfrm>
          <a:off x="814516" y="1676400"/>
          <a:ext cx="741508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p:cNvSpPr txBox="1">
            <a:spLocks/>
          </p:cNvSpPr>
          <p:nvPr/>
        </p:nvSpPr>
        <p:spPr>
          <a:xfrm>
            <a:off x="2605" y="606836"/>
            <a:ext cx="9141394" cy="13239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a:latin typeface="+mn-lt"/>
              </a:rPr>
              <a:t>MỤC LỤC</a:t>
            </a:r>
            <a:endParaRPr lang="en-US" sz="5400" b="1" dirty="0">
              <a:latin typeface="+mn-lt"/>
            </a:endParaRPr>
          </a:p>
        </p:txBody>
      </p:sp>
      <p:sp>
        <p:nvSpPr>
          <p:cNvPr id="9" name="Oval 8"/>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0" name="Oval 9"/>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1" name="Oval 10"/>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2" name="Oval 11"/>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3" name="Oval 12"/>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4" name="Oval 13"/>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5" name="Oval 14"/>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6" name="Oval 15"/>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7" name="Oval 16"/>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9" name="Oval 18"/>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930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a:extLst>
              <a:ext uri="{FF2B5EF4-FFF2-40B4-BE49-F238E27FC236}">
                <a16:creationId xmlns:a16="http://schemas.microsoft.com/office/drawing/2014/main" id="{8251F43C-9BA2-4B66-8AA4-B7600E7A00FB}"/>
              </a:ext>
            </a:extLst>
          </p:cNvPr>
          <p:cNvSpPr/>
          <p:nvPr/>
        </p:nvSpPr>
        <p:spPr>
          <a:xfrm>
            <a:off x="3644806" y="336615"/>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842478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20</a:t>
            </a:fld>
            <a:endParaRPr lang="vi-VN"/>
          </a:p>
        </p:txBody>
      </p:sp>
      <p:sp>
        <p:nvSpPr>
          <p:cNvPr id="21" name="Oval 20"/>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4" name="Oval 33"/>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5" name="Oval 34"/>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6" name="Oval 35"/>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8" name="Oval 37"/>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Oval 38"/>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0" name="Oval 39"/>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Oval 40"/>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3" name="Oval 42"/>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4" name="Oval 43"/>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0" name="Title 1">
            <a:extLst>
              <a:ext uri="{FF2B5EF4-FFF2-40B4-BE49-F238E27FC236}">
                <a16:creationId xmlns:a16="http://schemas.microsoft.com/office/drawing/2014/main" id="{31EA3D9A-C055-43E1-B9C2-88FD15871954}"/>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TH</a:t>
            </a:r>
            <a:r>
              <a:rPr lang="en-US" sz="3200" b="1">
                <a:solidFill>
                  <a:srgbClr val="1F497D"/>
                </a:solidFill>
                <a:latin typeface="Cambria" panose="02040503050406030204" pitchFamily="18" charset="0"/>
                <a:cs typeface="Arial" panose="020B0604020202020204" pitchFamily="34" charset="0"/>
              </a:rPr>
              <a:t>ỰC HIỆN THIẾT KẾ</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49" name="TextBox 48">
            <a:extLst>
              <a:ext uri="{FF2B5EF4-FFF2-40B4-BE49-F238E27FC236}">
                <a16:creationId xmlns:a16="http://schemas.microsoft.com/office/drawing/2014/main" id="{645E096E-5A05-4E25-90D1-150AB2D36B89}"/>
              </a:ext>
            </a:extLst>
          </p:cNvPr>
          <p:cNvSpPr txBox="1"/>
          <p:nvPr/>
        </p:nvSpPr>
        <p:spPr>
          <a:xfrm>
            <a:off x="2762643" y="6126992"/>
            <a:ext cx="4154407" cy="461665"/>
          </a:xfrm>
          <a:prstGeom prst="rect">
            <a:avLst/>
          </a:prstGeom>
          <a:noFill/>
        </p:spPr>
        <p:txBody>
          <a:bodyPr wrap="none" rtlCol="0">
            <a:spAutoFit/>
          </a:bodyPr>
          <a:lstStyle/>
          <a:p>
            <a:r>
              <a:rPr lang="en-US" sz="2400" b="1"/>
              <a:t>Cấu trúc miền điện của thiết kế</a:t>
            </a:r>
          </a:p>
        </p:txBody>
      </p:sp>
      <p:pic>
        <p:nvPicPr>
          <p:cNvPr id="51" name="Picture 50">
            <a:extLst>
              <a:ext uri="{FF2B5EF4-FFF2-40B4-BE49-F238E27FC236}">
                <a16:creationId xmlns:a16="http://schemas.microsoft.com/office/drawing/2014/main" id="{B6BFE63F-1EA1-4FE1-8878-9D50C8977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027" y="1299544"/>
            <a:ext cx="6488331" cy="4866248"/>
          </a:xfrm>
          <a:prstGeom prst="rect">
            <a:avLst/>
          </a:prstGeom>
        </p:spPr>
      </p:pic>
      <p:sp>
        <p:nvSpPr>
          <p:cNvPr id="52" name="Oval 51">
            <a:extLst>
              <a:ext uri="{FF2B5EF4-FFF2-40B4-BE49-F238E27FC236}">
                <a16:creationId xmlns:a16="http://schemas.microsoft.com/office/drawing/2014/main" id="{FE1A0BA3-633A-46B6-B008-D17B4FE59E58}"/>
              </a:ext>
            </a:extLst>
          </p:cNvPr>
          <p:cNvSpPr/>
          <p:nvPr/>
        </p:nvSpPr>
        <p:spPr>
          <a:xfrm>
            <a:off x="3659890" y="339058"/>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568615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21</a:t>
            </a:fld>
            <a:endParaRPr lang="vi-VN"/>
          </a:p>
        </p:txBody>
      </p:sp>
      <p:graphicFrame>
        <p:nvGraphicFramePr>
          <p:cNvPr id="10" name="Diagram 9"/>
          <p:cNvGraphicFramePr/>
          <p:nvPr>
            <p:extLst>
              <p:ext uri="{D42A27DB-BD31-4B8C-83A1-F6EECF244321}">
                <p14:modId xmlns:p14="http://schemas.microsoft.com/office/powerpoint/2010/main" val="4074227484"/>
              </p:ext>
            </p:extLst>
          </p:nvPr>
        </p:nvGraphicFramePr>
        <p:xfrm>
          <a:off x="1385476" y="1313006"/>
          <a:ext cx="6438900" cy="2740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716893" y="0"/>
            <a:ext cx="2481239"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a:solidFill>
                <a:schemeClr val="bg1"/>
              </a:solidFill>
              <a:latin typeface="+mn-lt"/>
            </a:endParaRPr>
          </a:p>
        </p:txBody>
      </p:sp>
      <p:sp>
        <p:nvSpPr>
          <p:cNvPr id="7" name="TextBox 6"/>
          <p:cNvSpPr txBox="1"/>
          <p:nvPr/>
        </p:nvSpPr>
        <p:spPr>
          <a:xfrm>
            <a:off x="4775247" y="-2312"/>
            <a:ext cx="1283272" cy="338554"/>
          </a:xfrm>
          <a:prstGeom prst="rect">
            <a:avLst/>
          </a:prstGeom>
          <a:noFill/>
        </p:spPr>
        <p:txBody>
          <a:bodyPr wrap="square" rtlCol="0">
            <a:spAutoFit/>
          </a:bodyPr>
          <a:lstStyle/>
          <a:p>
            <a:r>
              <a:rPr lang="en-US" sz="1600" b="1">
                <a:solidFill>
                  <a:schemeClr val="bg1"/>
                </a:solidFill>
                <a:latin typeface="+mn-lt"/>
                <a:ea typeface="Tahoma" pitchFamily="34" charset="0"/>
                <a:cs typeface="Times New Roman" pitchFamily="18" charset="0"/>
              </a:rPr>
              <a:t>Kết Quả</a:t>
            </a:r>
            <a:endParaRPr lang="en-US" sz="1600" b="1" dirty="0">
              <a:solidFill>
                <a:schemeClr val="bg1"/>
              </a:solidFill>
              <a:latin typeface="+mn-lt"/>
              <a:ea typeface="Tahoma" pitchFamily="34" charset="0"/>
              <a:cs typeface="Times New Roman" pitchFamily="18" charset="0"/>
            </a:endParaRPr>
          </a:p>
        </p:txBody>
      </p:sp>
      <p:sp>
        <p:nvSpPr>
          <p:cNvPr id="8" name="Oval 7"/>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9" name="Oval 8"/>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1" name="Oval 10"/>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2" name="Oval 11"/>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3" name="Oval 12"/>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4" name="Oval 13"/>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5" name="Oval 14"/>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6" name="Oval 15"/>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7" name="Oval 16"/>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9" name="Oval 18"/>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930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4" name="Oval 33"/>
          <p:cNvSpPr/>
          <p:nvPr/>
        </p:nvSpPr>
        <p:spPr>
          <a:xfrm>
            <a:off x="6083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7" name="Oval 46"/>
          <p:cNvSpPr/>
          <p:nvPr/>
        </p:nvSpPr>
        <p:spPr>
          <a:xfrm>
            <a:off x="6247702" y="322344"/>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8" name="Oval 47"/>
          <p:cNvSpPr/>
          <p:nvPr/>
        </p:nvSpPr>
        <p:spPr>
          <a:xfrm>
            <a:off x="6403277" y="316818"/>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61741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22</a:t>
            </a:fld>
            <a:endParaRPr lang="vi-VN"/>
          </a:p>
        </p:txBody>
      </p:sp>
      <p:sp>
        <p:nvSpPr>
          <p:cNvPr id="10" name="Oval 9"/>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1" name="Oval 10"/>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2" name="Oval 11"/>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3" name="Oval 12"/>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4" name="Oval 13"/>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5" name="Oval 14"/>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6" name="Oval 15"/>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7" name="Oval 16"/>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8" name="Oval 17"/>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4864193" y="317581"/>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Title 1">
            <a:extLst>
              <a:ext uri="{FF2B5EF4-FFF2-40B4-BE49-F238E27FC236}">
                <a16:creationId xmlns:a16="http://schemas.microsoft.com/office/drawing/2014/main" id="{43BFA4F0-57D1-405E-8E5A-E7C6AB4440DD}"/>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KẾT QUẢ</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40" name="TextBox 39">
            <a:extLst>
              <a:ext uri="{FF2B5EF4-FFF2-40B4-BE49-F238E27FC236}">
                <a16:creationId xmlns:a16="http://schemas.microsoft.com/office/drawing/2014/main" id="{57AEFDF5-65C8-4725-B46B-73160715394F}"/>
              </a:ext>
            </a:extLst>
          </p:cNvPr>
          <p:cNvSpPr txBox="1"/>
          <p:nvPr/>
        </p:nvSpPr>
        <p:spPr>
          <a:xfrm>
            <a:off x="636158" y="1239742"/>
            <a:ext cx="5763943" cy="523220"/>
          </a:xfrm>
          <a:prstGeom prst="rect">
            <a:avLst/>
          </a:prstGeom>
          <a:noFill/>
        </p:spPr>
        <p:txBody>
          <a:bodyPr wrap="square" rtlCol="0">
            <a:spAutoFit/>
          </a:bodyPr>
          <a:lstStyle/>
          <a:p>
            <a:r>
              <a:rPr lang="en-US" sz="2800"/>
              <a:t>Synthesis</a:t>
            </a:r>
          </a:p>
        </p:txBody>
      </p:sp>
      <p:graphicFrame>
        <p:nvGraphicFramePr>
          <p:cNvPr id="8" name="Table 7">
            <a:extLst>
              <a:ext uri="{FF2B5EF4-FFF2-40B4-BE49-F238E27FC236}">
                <a16:creationId xmlns:a16="http://schemas.microsoft.com/office/drawing/2014/main" id="{2DFC6914-809A-4463-B59A-D87C96889FFD}"/>
              </a:ext>
            </a:extLst>
          </p:cNvPr>
          <p:cNvGraphicFramePr>
            <a:graphicFrameLocks noGrp="1"/>
          </p:cNvGraphicFramePr>
          <p:nvPr>
            <p:extLst>
              <p:ext uri="{D42A27DB-BD31-4B8C-83A1-F6EECF244321}">
                <p14:modId xmlns:p14="http://schemas.microsoft.com/office/powerpoint/2010/main" val="2108024650"/>
              </p:ext>
            </p:extLst>
          </p:nvPr>
        </p:nvGraphicFramePr>
        <p:xfrm>
          <a:off x="0" y="3742124"/>
          <a:ext cx="9143999" cy="2313432"/>
        </p:xfrm>
        <a:graphic>
          <a:graphicData uri="http://schemas.openxmlformats.org/drawingml/2006/table">
            <a:tbl>
              <a:tblPr firstRow="1" firstCol="1" bandRow="1">
                <a:tableStyleId>{5C22544A-7EE6-4342-B048-85BDC9FD1C3A}</a:tableStyleId>
              </a:tblPr>
              <a:tblGrid>
                <a:gridCol w="3346292">
                  <a:extLst>
                    <a:ext uri="{9D8B030D-6E8A-4147-A177-3AD203B41FA5}">
                      <a16:colId xmlns:a16="http://schemas.microsoft.com/office/drawing/2014/main" val="261426272"/>
                    </a:ext>
                  </a:extLst>
                </a:gridCol>
                <a:gridCol w="1998699">
                  <a:extLst>
                    <a:ext uri="{9D8B030D-6E8A-4147-A177-3AD203B41FA5}">
                      <a16:colId xmlns:a16="http://schemas.microsoft.com/office/drawing/2014/main" val="1448453930"/>
                    </a:ext>
                  </a:extLst>
                </a:gridCol>
                <a:gridCol w="1709555">
                  <a:extLst>
                    <a:ext uri="{9D8B030D-6E8A-4147-A177-3AD203B41FA5}">
                      <a16:colId xmlns:a16="http://schemas.microsoft.com/office/drawing/2014/main" val="3801298775"/>
                    </a:ext>
                  </a:extLst>
                </a:gridCol>
                <a:gridCol w="2089453">
                  <a:extLst>
                    <a:ext uri="{9D8B030D-6E8A-4147-A177-3AD203B41FA5}">
                      <a16:colId xmlns:a16="http://schemas.microsoft.com/office/drawing/2014/main" val="3122054467"/>
                    </a:ext>
                  </a:extLst>
                </a:gridCol>
              </a:tblGrid>
              <a:tr h="0">
                <a:tc>
                  <a:txBody>
                    <a:bodyPr/>
                    <a:lstStyle/>
                    <a:p>
                      <a:pPr marL="0" marR="0" indent="0" algn="ctr">
                        <a:lnSpc>
                          <a:spcPct val="115000"/>
                        </a:lnSpc>
                        <a:spcBef>
                          <a:spcPts val="0"/>
                        </a:spcBef>
                        <a:spcAft>
                          <a:spcPts val="0"/>
                        </a:spcAft>
                      </a:pPr>
                      <a:r>
                        <a:rPr lang="en-US" sz="2200">
                          <a:effectLst/>
                        </a:rPr>
                        <a:t>Phương pháp tổng hợp</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Diện tích(µm</a:t>
                      </a:r>
                      <a:r>
                        <a:rPr lang="en-US" sz="2200" baseline="30000">
                          <a:effectLst/>
                        </a:rPr>
                        <a:t>2</a:t>
                      </a:r>
                      <a:r>
                        <a:rPr lang="en-US" sz="2200" baseline="0">
                          <a:effectLst/>
                        </a:rPr>
                        <a:t>)</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Slack(ps)</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Công suất(µW)</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extLst>
                  <a:ext uri="{0D108BD9-81ED-4DB2-BD59-A6C34878D82A}">
                    <a16:rowId xmlns:a16="http://schemas.microsoft.com/office/drawing/2014/main" val="4254979181"/>
                  </a:ext>
                </a:extLst>
              </a:tr>
              <a:tr h="0">
                <a:tc>
                  <a:txBody>
                    <a:bodyPr/>
                    <a:lstStyle/>
                    <a:p>
                      <a:pPr marL="0" marR="0" indent="0" algn="ctr">
                        <a:lnSpc>
                          <a:spcPct val="115000"/>
                        </a:lnSpc>
                        <a:spcBef>
                          <a:spcPts val="0"/>
                        </a:spcBef>
                        <a:spcAft>
                          <a:spcPts val="0"/>
                        </a:spcAft>
                      </a:pPr>
                      <a:r>
                        <a:rPr lang="en-US" sz="2200">
                          <a:effectLst/>
                        </a:rPr>
                        <a:t>Normal synthesis</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18415" algn="ctr">
                        <a:lnSpc>
                          <a:spcPct val="115000"/>
                        </a:lnSpc>
                        <a:spcBef>
                          <a:spcPts val="0"/>
                        </a:spcBef>
                        <a:spcAft>
                          <a:spcPts val="0"/>
                        </a:spcAft>
                      </a:pPr>
                      <a:r>
                        <a:rPr lang="en-US" sz="2200">
                          <a:effectLst/>
                        </a:rPr>
                        <a:t>19300</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18415" algn="ctr">
                        <a:lnSpc>
                          <a:spcPct val="115000"/>
                        </a:lnSpc>
                        <a:spcBef>
                          <a:spcPts val="0"/>
                        </a:spcBef>
                        <a:spcAft>
                          <a:spcPts val="0"/>
                        </a:spcAft>
                      </a:pPr>
                      <a:r>
                        <a:rPr lang="en-US" sz="2200">
                          <a:effectLst/>
                        </a:rPr>
                        <a:t>2.06</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18415" algn="ctr">
                        <a:lnSpc>
                          <a:spcPct val="115000"/>
                        </a:lnSpc>
                        <a:spcBef>
                          <a:spcPts val="0"/>
                        </a:spcBef>
                        <a:spcAft>
                          <a:spcPts val="0"/>
                        </a:spcAft>
                      </a:pPr>
                      <a:r>
                        <a:rPr lang="en-US" sz="2200">
                          <a:effectLst/>
                        </a:rPr>
                        <a:t>229.016(100%)</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extLst>
                  <a:ext uri="{0D108BD9-81ED-4DB2-BD59-A6C34878D82A}">
                    <a16:rowId xmlns:a16="http://schemas.microsoft.com/office/drawing/2014/main" val="3703447543"/>
                  </a:ext>
                </a:extLst>
              </a:tr>
              <a:tr h="0">
                <a:tc>
                  <a:txBody>
                    <a:bodyPr/>
                    <a:lstStyle/>
                    <a:p>
                      <a:pPr marL="0" marR="0" indent="0" algn="ctr">
                        <a:lnSpc>
                          <a:spcPct val="115000"/>
                        </a:lnSpc>
                        <a:spcBef>
                          <a:spcPts val="0"/>
                        </a:spcBef>
                        <a:spcAft>
                          <a:spcPts val="0"/>
                        </a:spcAft>
                      </a:pPr>
                      <a:r>
                        <a:rPr lang="en-US" sz="2200">
                          <a:effectLst/>
                        </a:rPr>
                        <a:t>Clock gating</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18415" algn="ctr">
                        <a:lnSpc>
                          <a:spcPct val="115000"/>
                        </a:lnSpc>
                        <a:spcBef>
                          <a:spcPts val="0"/>
                        </a:spcBef>
                        <a:spcAft>
                          <a:spcPts val="0"/>
                        </a:spcAft>
                      </a:pPr>
                      <a:r>
                        <a:rPr lang="en-US" sz="2200">
                          <a:effectLst/>
                        </a:rPr>
                        <a:t>16001</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18415" algn="ctr">
                        <a:lnSpc>
                          <a:spcPct val="115000"/>
                        </a:lnSpc>
                        <a:spcBef>
                          <a:spcPts val="0"/>
                        </a:spcBef>
                        <a:spcAft>
                          <a:spcPts val="0"/>
                        </a:spcAft>
                      </a:pPr>
                      <a:r>
                        <a:rPr lang="en-US" sz="2200">
                          <a:effectLst/>
                        </a:rPr>
                        <a:t>1.25</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18415" algn="ctr">
                        <a:lnSpc>
                          <a:spcPct val="115000"/>
                        </a:lnSpc>
                        <a:spcBef>
                          <a:spcPts val="0"/>
                        </a:spcBef>
                        <a:spcAft>
                          <a:spcPts val="0"/>
                        </a:spcAft>
                      </a:pPr>
                      <a:r>
                        <a:rPr lang="en-US" sz="2200">
                          <a:effectLst/>
                        </a:rPr>
                        <a:t>93.506(40.82%)</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extLst>
                  <a:ext uri="{0D108BD9-81ED-4DB2-BD59-A6C34878D82A}">
                    <a16:rowId xmlns:a16="http://schemas.microsoft.com/office/drawing/2014/main" val="149813898"/>
                  </a:ext>
                </a:extLst>
              </a:tr>
              <a:tr h="250825">
                <a:tc>
                  <a:txBody>
                    <a:bodyPr/>
                    <a:lstStyle/>
                    <a:p>
                      <a:pPr marL="0" marR="0" indent="0" algn="ctr">
                        <a:lnSpc>
                          <a:spcPct val="115000"/>
                        </a:lnSpc>
                        <a:spcBef>
                          <a:spcPts val="0"/>
                        </a:spcBef>
                        <a:spcAft>
                          <a:spcPts val="0"/>
                        </a:spcAft>
                      </a:pPr>
                      <a:r>
                        <a:rPr lang="en-US" sz="2200">
                          <a:effectLst/>
                        </a:rPr>
                        <a:t>Multi-threshold</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19259</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1.53</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117.703(52.39%)</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extLst>
                  <a:ext uri="{0D108BD9-81ED-4DB2-BD59-A6C34878D82A}">
                    <a16:rowId xmlns:a16="http://schemas.microsoft.com/office/drawing/2014/main" val="2319987165"/>
                  </a:ext>
                </a:extLst>
              </a:tr>
              <a:tr h="0">
                <a:tc>
                  <a:txBody>
                    <a:bodyPr/>
                    <a:lstStyle/>
                    <a:p>
                      <a:pPr marL="0" marR="0" indent="0" algn="ctr">
                        <a:lnSpc>
                          <a:spcPct val="115000"/>
                        </a:lnSpc>
                        <a:spcBef>
                          <a:spcPts val="0"/>
                        </a:spcBef>
                        <a:spcAft>
                          <a:spcPts val="0"/>
                        </a:spcAft>
                      </a:pPr>
                      <a:r>
                        <a:rPr lang="en-US" sz="2200">
                          <a:effectLst/>
                        </a:rPr>
                        <a:t>Multi-voltage </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20178</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0</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150.894(65.88%)</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extLst>
                  <a:ext uri="{0D108BD9-81ED-4DB2-BD59-A6C34878D82A}">
                    <a16:rowId xmlns:a16="http://schemas.microsoft.com/office/drawing/2014/main" val="2025774031"/>
                  </a:ext>
                </a:extLst>
              </a:tr>
              <a:tr h="0">
                <a:tc>
                  <a:txBody>
                    <a:bodyPr/>
                    <a:lstStyle/>
                    <a:p>
                      <a:pPr marL="0" marR="0" indent="0" algn="ctr">
                        <a:lnSpc>
                          <a:spcPct val="115000"/>
                        </a:lnSpc>
                        <a:spcBef>
                          <a:spcPts val="0"/>
                        </a:spcBef>
                        <a:spcAft>
                          <a:spcPts val="0"/>
                        </a:spcAft>
                      </a:pPr>
                      <a:r>
                        <a:rPr lang="en-US" sz="2200">
                          <a:effectLst/>
                        </a:rPr>
                        <a:t>All</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18680</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0.01</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82.657(36.09%)</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extLst>
                  <a:ext uri="{0D108BD9-81ED-4DB2-BD59-A6C34878D82A}">
                    <a16:rowId xmlns:a16="http://schemas.microsoft.com/office/drawing/2014/main" val="3319019103"/>
                  </a:ext>
                </a:extLst>
              </a:tr>
            </a:tbl>
          </a:graphicData>
        </a:graphic>
      </p:graphicFrame>
      <p:sp>
        <p:nvSpPr>
          <p:cNvPr id="36" name="TextBox 35">
            <a:extLst>
              <a:ext uri="{FF2B5EF4-FFF2-40B4-BE49-F238E27FC236}">
                <a16:creationId xmlns:a16="http://schemas.microsoft.com/office/drawing/2014/main" id="{3FC9EDFA-E2B8-44F7-B35A-DE8C767A9F69}"/>
              </a:ext>
            </a:extLst>
          </p:cNvPr>
          <p:cNvSpPr txBox="1"/>
          <p:nvPr/>
        </p:nvSpPr>
        <p:spPr>
          <a:xfrm>
            <a:off x="891669" y="1726031"/>
            <a:ext cx="8242392"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b="1"/>
              <a:t>Normal synthesis</a:t>
            </a:r>
            <a:r>
              <a:rPr lang="en-US" sz="2400"/>
              <a:t>: Tổng hợp không có các phương pháp công suất thấp</a:t>
            </a:r>
          </a:p>
          <a:p>
            <a:pPr marL="285750" indent="-285750" algn="just">
              <a:buFont typeface="Wingdings" panose="05000000000000000000" pitchFamily="2" charset="2"/>
              <a:buChar char="§"/>
            </a:pPr>
            <a:r>
              <a:rPr lang="en-US" sz="2400" b="1"/>
              <a:t>All</a:t>
            </a:r>
            <a:r>
              <a:rPr lang="en-US" sz="2400"/>
              <a:t>: Tổng hợp áp dụng 3 phương pháp công suất thấp: Clock gating, Multi-threshold, Multi-Voltage.</a:t>
            </a:r>
            <a:endParaRPr lang="vi-VN" sz="2400"/>
          </a:p>
        </p:txBody>
      </p:sp>
    </p:spTree>
    <p:extLst>
      <p:ext uri="{BB962C8B-B14F-4D97-AF65-F5344CB8AC3E}">
        <p14:creationId xmlns:p14="http://schemas.microsoft.com/office/powerpoint/2010/main" val="112652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23</a:t>
            </a:fld>
            <a:endParaRPr lang="vi-VN"/>
          </a:p>
        </p:txBody>
      </p:sp>
      <p:sp>
        <p:nvSpPr>
          <p:cNvPr id="10" name="Oval 9"/>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1" name="Oval 10"/>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2" name="Oval 11"/>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3" name="Oval 12"/>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4" name="Oval 13"/>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5" name="Oval 14"/>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6" name="Oval 15"/>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7" name="Oval 16"/>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8" name="Oval 17"/>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016593" y="317581"/>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0" name="Title 1">
            <a:extLst>
              <a:ext uri="{FF2B5EF4-FFF2-40B4-BE49-F238E27FC236}">
                <a16:creationId xmlns:a16="http://schemas.microsoft.com/office/drawing/2014/main" id="{50CCE417-9D86-4BF2-8B86-D070A23E7B7A}"/>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KẾT QUẢ </a:t>
            </a:r>
            <a:r>
              <a:rPr lang="en-US" sz="3200" b="1">
                <a:solidFill>
                  <a:srgbClr val="1F497D"/>
                </a:solidFill>
                <a:latin typeface="Cambria" panose="02040503050406030204" pitchFamily="18" charset="0"/>
                <a:cs typeface="Arial" panose="020B0604020202020204" pitchFamily="34" charset="0"/>
              </a:rPr>
              <a:t>THIẾT KẾ</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41" name="TextBox 40">
            <a:extLst>
              <a:ext uri="{FF2B5EF4-FFF2-40B4-BE49-F238E27FC236}">
                <a16:creationId xmlns:a16="http://schemas.microsoft.com/office/drawing/2014/main" id="{7EAD9C20-57B8-4A31-B347-01BD23939100}"/>
              </a:ext>
            </a:extLst>
          </p:cNvPr>
          <p:cNvSpPr txBox="1"/>
          <p:nvPr/>
        </p:nvSpPr>
        <p:spPr>
          <a:xfrm>
            <a:off x="636158" y="1239742"/>
            <a:ext cx="5763943" cy="523220"/>
          </a:xfrm>
          <a:prstGeom prst="rect">
            <a:avLst/>
          </a:prstGeom>
          <a:noFill/>
        </p:spPr>
        <p:txBody>
          <a:bodyPr wrap="square" rtlCol="0">
            <a:spAutoFit/>
          </a:bodyPr>
          <a:lstStyle/>
          <a:p>
            <a:r>
              <a:rPr lang="en-US" sz="2800"/>
              <a:t>Synthesis</a:t>
            </a:r>
          </a:p>
        </p:txBody>
      </p:sp>
      <p:pic>
        <p:nvPicPr>
          <p:cNvPr id="2" name="Picture 1">
            <a:extLst>
              <a:ext uri="{FF2B5EF4-FFF2-40B4-BE49-F238E27FC236}">
                <a16:creationId xmlns:a16="http://schemas.microsoft.com/office/drawing/2014/main" id="{14BACFDF-4BB1-4F4B-8699-72F2D7C377AE}"/>
              </a:ext>
            </a:extLst>
          </p:cNvPr>
          <p:cNvPicPr>
            <a:picLocks noChangeAspect="1"/>
          </p:cNvPicPr>
          <p:nvPr/>
        </p:nvPicPr>
        <p:blipFill>
          <a:blip r:embed="rId2"/>
          <a:stretch>
            <a:fillRect/>
          </a:stretch>
        </p:blipFill>
        <p:spPr>
          <a:xfrm>
            <a:off x="1732991" y="1918372"/>
            <a:ext cx="6262404" cy="3757442"/>
          </a:xfrm>
          <a:prstGeom prst="rect">
            <a:avLst/>
          </a:prstGeom>
        </p:spPr>
      </p:pic>
    </p:spTree>
    <p:extLst>
      <p:ext uri="{BB962C8B-B14F-4D97-AF65-F5344CB8AC3E}">
        <p14:creationId xmlns:p14="http://schemas.microsoft.com/office/powerpoint/2010/main" val="164870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24</a:t>
            </a:fld>
            <a:endParaRPr lang="vi-VN"/>
          </a:p>
        </p:txBody>
      </p:sp>
      <p:sp>
        <p:nvSpPr>
          <p:cNvPr id="10" name="Oval 9"/>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1" name="Oval 10"/>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2" name="Oval 11"/>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3" name="Oval 12"/>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4" name="Oval 13"/>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5" name="Oval 14"/>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6" name="Oval 15"/>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7" name="Oval 16"/>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8" name="Oval 17"/>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168993" y="317581"/>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Title 1">
            <a:extLst>
              <a:ext uri="{FF2B5EF4-FFF2-40B4-BE49-F238E27FC236}">
                <a16:creationId xmlns:a16="http://schemas.microsoft.com/office/drawing/2014/main" id="{C5C076D5-E2C0-431C-AC24-39C6EE96B423}"/>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KẾT QUẢ </a:t>
            </a:r>
            <a:r>
              <a:rPr lang="en-US" sz="3200" b="1">
                <a:solidFill>
                  <a:srgbClr val="1F497D"/>
                </a:solidFill>
                <a:latin typeface="Cambria" panose="02040503050406030204" pitchFamily="18" charset="0"/>
                <a:cs typeface="Arial" panose="020B0604020202020204" pitchFamily="34" charset="0"/>
              </a:rPr>
              <a:t>THIẾT KẾ</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40" name="TextBox 39">
            <a:extLst>
              <a:ext uri="{FF2B5EF4-FFF2-40B4-BE49-F238E27FC236}">
                <a16:creationId xmlns:a16="http://schemas.microsoft.com/office/drawing/2014/main" id="{8B291B66-0A6D-431F-AF53-30B098DF3F14}"/>
              </a:ext>
            </a:extLst>
          </p:cNvPr>
          <p:cNvSpPr txBox="1"/>
          <p:nvPr/>
        </p:nvSpPr>
        <p:spPr>
          <a:xfrm>
            <a:off x="636158" y="1239742"/>
            <a:ext cx="5763943" cy="523220"/>
          </a:xfrm>
          <a:prstGeom prst="rect">
            <a:avLst/>
          </a:prstGeom>
          <a:noFill/>
        </p:spPr>
        <p:txBody>
          <a:bodyPr wrap="square" rtlCol="0">
            <a:spAutoFit/>
          </a:bodyPr>
          <a:lstStyle/>
          <a:p>
            <a:r>
              <a:rPr lang="en-US" sz="2800"/>
              <a:t>Place and Route</a:t>
            </a:r>
          </a:p>
        </p:txBody>
      </p:sp>
      <p:graphicFrame>
        <p:nvGraphicFramePr>
          <p:cNvPr id="3" name="Table 2">
            <a:extLst>
              <a:ext uri="{FF2B5EF4-FFF2-40B4-BE49-F238E27FC236}">
                <a16:creationId xmlns:a16="http://schemas.microsoft.com/office/drawing/2014/main" id="{BDA9BC9E-D44E-4ABE-BCAA-E48256232E0F}"/>
              </a:ext>
            </a:extLst>
          </p:cNvPr>
          <p:cNvGraphicFramePr>
            <a:graphicFrameLocks noGrp="1"/>
          </p:cNvGraphicFramePr>
          <p:nvPr>
            <p:extLst>
              <p:ext uri="{D42A27DB-BD31-4B8C-83A1-F6EECF244321}">
                <p14:modId xmlns:p14="http://schemas.microsoft.com/office/powerpoint/2010/main" val="4143907946"/>
              </p:ext>
            </p:extLst>
          </p:nvPr>
        </p:nvGraphicFramePr>
        <p:xfrm>
          <a:off x="2" y="3670242"/>
          <a:ext cx="9143998" cy="1542288"/>
        </p:xfrm>
        <a:graphic>
          <a:graphicData uri="http://schemas.openxmlformats.org/drawingml/2006/table">
            <a:tbl>
              <a:tblPr firstRow="1" firstCol="1" bandRow="1">
                <a:tableStyleId>{5C22544A-7EE6-4342-B048-85BDC9FD1C3A}</a:tableStyleId>
              </a:tblPr>
              <a:tblGrid>
                <a:gridCol w="2474671">
                  <a:extLst>
                    <a:ext uri="{9D8B030D-6E8A-4147-A177-3AD203B41FA5}">
                      <a16:colId xmlns:a16="http://schemas.microsoft.com/office/drawing/2014/main" val="3736810440"/>
                    </a:ext>
                  </a:extLst>
                </a:gridCol>
                <a:gridCol w="1935816">
                  <a:extLst>
                    <a:ext uri="{9D8B030D-6E8A-4147-A177-3AD203B41FA5}">
                      <a16:colId xmlns:a16="http://schemas.microsoft.com/office/drawing/2014/main" val="546478808"/>
                    </a:ext>
                  </a:extLst>
                </a:gridCol>
                <a:gridCol w="1471613">
                  <a:extLst>
                    <a:ext uri="{9D8B030D-6E8A-4147-A177-3AD203B41FA5}">
                      <a16:colId xmlns:a16="http://schemas.microsoft.com/office/drawing/2014/main" val="3350262185"/>
                    </a:ext>
                  </a:extLst>
                </a:gridCol>
                <a:gridCol w="1314450">
                  <a:extLst>
                    <a:ext uri="{9D8B030D-6E8A-4147-A177-3AD203B41FA5}">
                      <a16:colId xmlns:a16="http://schemas.microsoft.com/office/drawing/2014/main" val="655290632"/>
                    </a:ext>
                  </a:extLst>
                </a:gridCol>
                <a:gridCol w="1947448">
                  <a:extLst>
                    <a:ext uri="{9D8B030D-6E8A-4147-A177-3AD203B41FA5}">
                      <a16:colId xmlns:a16="http://schemas.microsoft.com/office/drawing/2014/main" val="2912251747"/>
                    </a:ext>
                  </a:extLst>
                </a:gridCol>
              </a:tblGrid>
              <a:tr h="0">
                <a:tc>
                  <a:txBody>
                    <a:bodyPr/>
                    <a:lstStyle/>
                    <a:p>
                      <a:pPr marL="0" marR="0" indent="0" algn="ctr">
                        <a:lnSpc>
                          <a:spcPct val="115000"/>
                        </a:lnSpc>
                        <a:spcBef>
                          <a:spcPts val="0"/>
                        </a:spcBef>
                        <a:spcAft>
                          <a:spcPts val="0"/>
                        </a:spcAft>
                      </a:pPr>
                      <a:r>
                        <a:rPr lang="en-US" sz="2200">
                          <a:effectLst/>
                        </a:rPr>
                        <a:t>Phương pháp PNR</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Diện tích(µm</a:t>
                      </a:r>
                      <a:r>
                        <a:rPr lang="en-US" sz="2200" baseline="30000">
                          <a:effectLst/>
                        </a:rPr>
                        <a:t>2</a:t>
                      </a:r>
                      <a:r>
                        <a:rPr lang="en-US" sz="2200" baseline="0">
                          <a:effectLst/>
                        </a:rPr>
                        <a:t>)</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Setup slack(ns)</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Hold slack(ns)</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Công suất(µW)</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extLst>
                  <a:ext uri="{0D108BD9-81ED-4DB2-BD59-A6C34878D82A}">
                    <a16:rowId xmlns:a16="http://schemas.microsoft.com/office/drawing/2014/main" val="1706371746"/>
                  </a:ext>
                </a:extLst>
              </a:tr>
              <a:tr h="0">
                <a:tc>
                  <a:txBody>
                    <a:bodyPr/>
                    <a:lstStyle/>
                    <a:p>
                      <a:pPr marL="0" marR="0" indent="0" algn="ctr">
                        <a:lnSpc>
                          <a:spcPct val="115000"/>
                        </a:lnSpc>
                        <a:spcBef>
                          <a:spcPts val="0"/>
                        </a:spcBef>
                        <a:spcAft>
                          <a:spcPts val="0"/>
                        </a:spcAft>
                      </a:pPr>
                      <a:r>
                        <a:rPr lang="en-US" sz="2200">
                          <a:effectLst/>
                        </a:rPr>
                        <a:t>Normal PNR</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18415" algn="ctr">
                        <a:lnSpc>
                          <a:spcPct val="115000"/>
                        </a:lnSpc>
                        <a:spcBef>
                          <a:spcPts val="0"/>
                        </a:spcBef>
                        <a:spcAft>
                          <a:spcPts val="0"/>
                        </a:spcAft>
                      </a:pPr>
                      <a:r>
                        <a:rPr lang="en-US" sz="2200">
                          <a:effectLst/>
                        </a:rPr>
                        <a:t>31610.88</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18415" algn="ctr">
                        <a:lnSpc>
                          <a:spcPct val="115000"/>
                        </a:lnSpc>
                        <a:spcBef>
                          <a:spcPts val="0"/>
                        </a:spcBef>
                        <a:spcAft>
                          <a:spcPts val="0"/>
                        </a:spcAft>
                      </a:pPr>
                      <a:r>
                        <a:rPr lang="en-US" sz="2200">
                          <a:effectLst/>
                        </a:rPr>
                        <a:t>1.98</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18415" algn="ctr">
                        <a:lnSpc>
                          <a:spcPct val="115000"/>
                        </a:lnSpc>
                        <a:spcBef>
                          <a:spcPts val="0"/>
                        </a:spcBef>
                        <a:spcAft>
                          <a:spcPts val="0"/>
                        </a:spcAft>
                      </a:pPr>
                      <a:r>
                        <a:rPr lang="en-US" sz="2200">
                          <a:effectLst/>
                        </a:rPr>
                        <a:t>-0.04</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18415" algn="ctr">
                        <a:lnSpc>
                          <a:spcPct val="115000"/>
                        </a:lnSpc>
                        <a:spcBef>
                          <a:spcPts val="0"/>
                        </a:spcBef>
                        <a:spcAft>
                          <a:spcPts val="0"/>
                        </a:spcAft>
                      </a:pPr>
                      <a:r>
                        <a:rPr lang="en-US" sz="2200">
                          <a:effectLst/>
                        </a:rPr>
                        <a:t>500.23(100%)</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extLst>
                  <a:ext uri="{0D108BD9-81ED-4DB2-BD59-A6C34878D82A}">
                    <a16:rowId xmlns:a16="http://schemas.microsoft.com/office/drawing/2014/main" val="2712638566"/>
                  </a:ext>
                </a:extLst>
              </a:tr>
              <a:tr h="116840">
                <a:tc>
                  <a:txBody>
                    <a:bodyPr/>
                    <a:lstStyle/>
                    <a:p>
                      <a:pPr marL="0" marR="0" indent="0" algn="ctr">
                        <a:lnSpc>
                          <a:spcPct val="115000"/>
                        </a:lnSpc>
                        <a:spcBef>
                          <a:spcPts val="0"/>
                        </a:spcBef>
                        <a:spcAft>
                          <a:spcPts val="0"/>
                        </a:spcAft>
                      </a:pPr>
                      <a:r>
                        <a:rPr lang="en-US" sz="2200">
                          <a:effectLst/>
                        </a:rPr>
                        <a:t>All</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34196.98</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0.02</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0.00</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tc>
                  <a:txBody>
                    <a:bodyPr/>
                    <a:lstStyle/>
                    <a:p>
                      <a:pPr marL="0" marR="0" indent="0" algn="ctr">
                        <a:lnSpc>
                          <a:spcPct val="115000"/>
                        </a:lnSpc>
                        <a:spcBef>
                          <a:spcPts val="0"/>
                        </a:spcBef>
                        <a:spcAft>
                          <a:spcPts val="0"/>
                        </a:spcAft>
                      </a:pPr>
                      <a:r>
                        <a:rPr lang="en-US" sz="2200">
                          <a:effectLst/>
                        </a:rPr>
                        <a:t>271.75(54.32%)</a:t>
                      </a:r>
                      <a:endParaRPr lang="en-US" sz="2200">
                        <a:effectLst/>
                        <a:latin typeface="Times New Roman" panose="02020603050405020304" pitchFamily="18" charset="0"/>
                        <a:ea typeface="MS Mincho"/>
                        <a:cs typeface="Arial" panose="020B0604020202020204" pitchFamily="34" charset="0"/>
                      </a:endParaRPr>
                    </a:p>
                  </a:txBody>
                  <a:tcPr marL="68580" marR="68580" marT="0" marB="0" anchor="ctr"/>
                </a:tc>
                <a:extLst>
                  <a:ext uri="{0D108BD9-81ED-4DB2-BD59-A6C34878D82A}">
                    <a16:rowId xmlns:a16="http://schemas.microsoft.com/office/drawing/2014/main" val="3918062708"/>
                  </a:ext>
                </a:extLst>
              </a:tr>
            </a:tbl>
          </a:graphicData>
        </a:graphic>
      </p:graphicFrame>
      <p:sp>
        <p:nvSpPr>
          <p:cNvPr id="2" name="TextBox 1">
            <a:extLst>
              <a:ext uri="{FF2B5EF4-FFF2-40B4-BE49-F238E27FC236}">
                <a16:creationId xmlns:a16="http://schemas.microsoft.com/office/drawing/2014/main" id="{D51D385D-6B5D-4613-8161-199A8C3E3A8B}"/>
              </a:ext>
            </a:extLst>
          </p:cNvPr>
          <p:cNvSpPr txBox="1"/>
          <p:nvPr/>
        </p:nvSpPr>
        <p:spPr>
          <a:xfrm>
            <a:off x="891669" y="1726031"/>
            <a:ext cx="8242392"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b="1"/>
              <a:t>Normal PNR</a:t>
            </a:r>
            <a:r>
              <a:rPr lang="en-US" sz="2400"/>
              <a:t>: Place&amp;Route không có các phương pháp công suất thấp</a:t>
            </a:r>
          </a:p>
          <a:p>
            <a:pPr marL="285750" indent="-285750" algn="just">
              <a:buFont typeface="Wingdings" panose="05000000000000000000" pitchFamily="2" charset="2"/>
              <a:buChar char="§"/>
            </a:pPr>
            <a:r>
              <a:rPr lang="en-US" sz="2400" b="1"/>
              <a:t>All</a:t>
            </a:r>
            <a:r>
              <a:rPr lang="en-US" sz="2400"/>
              <a:t>: Place&amp;Route áp dụng 3 phương pháp công suất thấp: Clock gating, Multi-threshold, Multi-Voltage.</a:t>
            </a:r>
            <a:endParaRPr lang="vi-VN" sz="2400"/>
          </a:p>
        </p:txBody>
      </p:sp>
    </p:spTree>
    <p:extLst>
      <p:ext uri="{BB962C8B-B14F-4D97-AF65-F5344CB8AC3E}">
        <p14:creationId xmlns:p14="http://schemas.microsoft.com/office/powerpoint/2010/main" val="1152635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25</a:t>
            </a:fld>
            <a:endParaRPr lang="vi-VN"/>
          </a:p>
        </p:txBody>
      </p:sp>
      <p:sp>
        <p:nvSpPr>
          <p:cNvPr id="10" name="Oval 9"/>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1" name="Oval 10"/>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2" name="Oval 11"/>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3" name="Oval 12"/>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4" name="Oval 13"/>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5" name="Oval 14"/>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6" name="Oval 15"/>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7" name="Oval 16"/>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8" name="Oval 17"/>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321393" y="317581"/>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Title 1">
            <a:extLst>
              <a:ext uri="{FF2B5EF4-FFF2-40B4-BE49-F238E27FC236}">
                <a16:creationId xmlns:a16="http://schemas.microsoft.com/office/drawing/2014/main" id="{B572D14F-3365-4C54-9108-99A19CB08BBF}"/>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KẾT QUẢ </a:t>
            </a:r>
            <a:r>
              <a:rPr lang="en-US" sz="3200" b="1">
                <a:solidFill>
                  <a:srgbClr val="1F497D"/>
                </a:solidFill>
                <a:latin typeface="Cambria" panose="02040503050406030204" pitchFamily="18" charset="0"/>
                <a:cs typeface="Arial" panose="020B0604020202020204" pitchFamily="34" charset="0"/>
              </a:rPr>
              <a:t>THIẾT KẾ</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42" name="TextBox 41">
            <a:extLst>
              <a:ext uri="{FF2B5EF4-FFF2-40B4-BE49-F238E27FC236}">
                <a16:creationId xmlns:a16="http://schemas.microsoft.com/office/drawing/2014/main" id="{F15D0FE6-2AA7-420B-9162-954E6DD19E2B}"/>
              </a:ext>
            </a:extLst>
          </p:cNvPr>
          <p:cNvSpPr txBox="1"/>
          <p:nvPr/>
        </p:nvSpPr>
        <p:spPr>
          <a:xfrm>
            <a:off x="636158" y="1239742"/>
            <a:ext cx="5763943" cy="523220"/>
          </a:xfrm>
          <a:prstGeom prst="rect">
            <a:avLst/>
          </a:prstGeom>
          <a:noFill/>
        </p:spPr>
        <p:txBody>
          <a:bodyPr wrap="square" rtlCol="0">
            <a:spAutoFit/>
          </a:bodyPr>
          <a:lstStyle/>
          <a:p>
            <a:r>
              <a:rPr lang="en-US" sz="2800"/>
              <a:t>Place and Route</a:t>
            </a:r>
          </a:p>
        </p:txBody>
      </p:sp>
      <p:sp>
        <p:nvSpPr>
          <p:cNvPr id="5" name="TextBox 4">
            <a:extLst>
              <a:ext uri="{FF2B5EF4-FFF2-40B4-BE49-F238E27FC236}">
                <a16:creationId xmlns:a16="http://schemas.microsoft.com/office/drawing/2014/main" id="{BF63C35D-68BC-4E09-8AF5-818FCDB88342}"/>
              </a:ext>
            </a:extLst>
          </p:cNvPr>
          <p:cNvSpPr txBox="1"/>
          <p:nvPr/>
        </p:nvSpPr>
        <p:spPr>
          <a:xfrm>
            <a:off x="3176566" y="5591468"/>
            <a:ext cx="3147336" cy="461665"/>
          </a:xfrm>
          <a:prstGeom prst="rect">
            <a:avLst/>
          </a:prstGeom>
          <a:noFill/>
        </p:spPr>
        <p:txBody>
          <a:bodyPr wrap="none" rtlCol="0">
            <a:spAutoFit/>
          </a:bodyPr>
          <a:lstStyle/>
          <a:p>
            <a:r>
              <a:rPr lang="en-US" sz="2400"/>
              <a:t>Công suất giảm 45.68 %</a:t>
            </a:r>
          </a:p>
        </p:txBody>
      </p:sp>
      <p:pic>
        <p:nvPicPr>
          <p:cNvPr id="2" name="Picture 1">
            <a:extLst>
              <a:ext uri="{FF2B5EF4-FFF2-40B4-BE49-F238E27FC236}">
                <a16:creationId xmlns:a16="http://schemas.microsoft.com/office/drawing/2014/main" id="{7D757EEF-62AD-464A-9EF6-7D4FE26EDA22}"/>
              </a:ext>
            </a:extLst>
          </p:cNvPr>
          <p:cNvPicPr>
            <a:picLocks noChangeAspect="1"/>
          </p:cNvPicPr>
          <p:nvPr/>
        </p:nvPicPr>
        <p:blipFill>
          <a:blip r:embed="rId2"/>
          <a:stretch>
            <a:fillRect/>
          </a:stretch>
        </p:blipFill>
        <p:spPr>
          <a:xfrm>
            <a:off x="1906531" y="1918372"/>
            <a:ext cx="6113352" cy="3673096"/>
          </a:xfrm>
          <a:prstGeom prst="rect">
            <a:avLst/>
          </a:prstGeom>
        </p:spPr>
      </p:pic>
    </p:spTree>
    <p:extLst>
      <p:ext uri="{BB962C8B-B14F-4D97-AF65-F5344CB8AC3E}">
        <p14:creationId xmlns:p14="http://schemas.microsoft.com/office/powerpoint/2010/main" val="1788191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26</a:t>
            </a:fld>
            <a:endParaRPr lang="vi-VN"/>
          </a:p>
        </p:txBody>
      </p:sp>
      <p:sp>
        <p:nvSpPr>
          <p:cNvPr id="10" name="Oval 9"/>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1" name="Oval 10"/>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2" name="Oval 11"/>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3" name="Oval 12"/>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4" name="Oval 13"/>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5" name="Oval 14"/>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6" name="Oval 15"/>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7" name="Oval 16"/>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8" name="Oval 17"/>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473793" y="317581"/>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pic>
        <p:nvPicPr>
          <p:cNvPr id="36" name="Picture 35">
            <a:extLst>
              <a:ext uri="{FF2B5EF4-FFF2-40B4-BE49-F238E27FC236}">
                <a16:creationId xmlns:a16="http://schemas.microsoft.com/office/drawing/2014/main" id="{798C0CFC-6247-483D-AAC2-11B362197284}"/>
              </a:ext>
            </a:extLst>
          </p:cNvPr>
          <p:cNvPicPr/>
          <p:nvPr/>
        </p:nvPicPr>
        <p:blipFill>
          <a:blip r:embed="rId2">
            <a:extLst>
              <a:ext uri="{28A0092B-C50C-407E-A947-70E740481C1C}">
                <a14:useLocalDpi xmlns:a14="http://schemas.microsoft.com/office/drawing/2010/main" val="0"/>
              </a:ext>
            </a:extLst>
          </a:blip>
          <a:stretch>
            <a:fillRect/>
          </a:stretch>
        </p:blipFill>
        <p:spPr>
          <a:xfrm>
            <a:off x="37717" y="1766310"/>
            <a:ext cx="4089019" cy="3619224"/>
          </a:xfrm>
          <a:prstGeom prst="rect">
            <a:avLst/>
          </a:prstGeom>
        </p:spPr>
      </p:pic>
      <p:sp>
        <p:nvSpPr>
          <p:cNvPr id="40" name="Title 1">
            <a:extLst>
              <a:ext uri="{FF2B5EF4-FFF2-40B4-BE49-F238E27FC236}">
                <a16:creationId xmlns:a16="http://schemas.microsoft.com/office/drawing/2014/main" id="{93C6EA72-661F-43ED-9BFD-ACAC25335DCC}"/>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KẾT QUẢ </a:t>
            </a:r>
            <a:r>
              <a:rPr lang="en-US" sz="3200" b="1">
                <a:solidFill>
                  <a:srgbClr val="1F497D"/>
                </a:solidFill>
                <a:latin typeface="Cambria" panose="02040503050406030204" pitchFamily="18" charset="0"/>
                <a:cs typeface="Arial" panose="020B0604020202020204" pitchFamily="34" charset="0"/>
              </a:rPr>
              <a:t>THIẾT KẾ</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41" name="TextBox 40">
            <a:extLst>
              <a:ext uri="{FF2B5EF4-FFF2-40B4-BE49-F238E27FC236}">
                <a16:creationId xmlns:a16="http://schemas.microsoft.com/office/drawing/2014/main" id="{0AE7FF64-603D-4C61-859E-EB81C2870C05}"/>
              </a:ext>
            </a:extLst>
          </p:cNvPr>
          <p:cNvSpPr txBox="1"/>
          <p:nvPr/>
        </p:nvSpPr>
        <p:spPr>
          <a:xfrm>
            <a:off x="636158" y="1239742"/>
            <a:ext cx="5763943" cy="523220"/>
          </a:xfrm>
          <a:prstGeom prst="rect">
            <a:avLst/>
          </a:prstGeom>
          <a:noFill/>
        </p:spPr>
        <p:txBody>
          <a:bodyPr wrap="square" rtlCol="0">
            <a:spAutoFit/>
          </a:bodyPr>
          <a:lstStyle/>
          <a:p>
            <a:r>
              <a:rPr lang="en-US" sz="2800"/>
              <a:t>Place and Route</a:t>
            </a:r>
            <a:endParaRPr lang="en-US" sz="2400"/>
          </a:p>
        </p:txBody>
      </p:sp>
      <p:pic>
        <p:nvPicPr>
          <p:cNvPr id="42" name="Picture 41">
            <a:extLst>
              <a:ext uri="{FF2B5EF4-FFF2-40B4-BE49-F238E27FC236}">
                <a16:creationId xmlns:a16="http://schemas.microsoft.com/office/drawing/2014/main" id="{872279DD-6ECC-467F-9B88-7A6C19114F98}"/>
              </a:ext>
            </a:extLst>
          </p:cNvPr>
          <p:cNvPicPr/>
          <p:nvPr/>
        </p:nvPicPr>
        <p:blipFill>
          <a:blip r:embed="rId3">
            <a:extLst>
              <a:ext uri="{28A0092B-C50C-407E-A947-70E740481C1C}">
                <a14:useLocalDpi xmlns:a14="http://schemas.microsoft.com/office/drawing/2010/main" val="0"/>
              </a:ext>
            </a:extLst>
          </a:blip>
          <a:stretch>
            <a:fillRect/>
          </a:stretch>
        </p:blipFill>
        <p:spPr>
          <a:xfrm>
            <a:off x="4176975" y="3868615"/>
            <a:ext cx="4933315" cy="1516919"/>
          </a:xfrm>
          <a:prstGeom prst="rect">
            <a:avLst/>
          </a:prstGeom>
        </p:spPr>
      </p:pic>
      <p:sp>
        <p:nvSpPr>
          <p:cNvPr id="2" name="TextBox 1">
            <a:extLst>
              <a:ext uri="{FF2B5EF4-FFF2-40B4-BE49-F238E27FC236}">
                <a16:creationId xmlns:a16="http://schemas.microsoft.com/office/drawing/2014/main" id="{04AB56BD-A580-476E-8B80-0C0A466D5E71}"/>
              </a:ext>
            </a:extLst>
          </p:cNvPr>
          <p:cNvSpPr txBox="1"/>
          <p:nvPr/>
        </p:nvSpPr>
        <p:spPr>
          <a:xfrm>
            <a:off x="3340006" y="5694948"/>
            <a:ext cx="2438587" cy="461665"/>
          </a:xfrm>
          <a:prstGeom prst="rect">
            <a:avLst/>
          </a:prstGeom>
          <a:noFill/>
        </p:spPr>
        <p:txBody>
          <a:bodyPr wrap="square" rtlCol="0">
            <a:spAutoFit/>
          </a:bodyPr>
          <a:lstStyle/>
          <a:p>
            <a:r>
              <a:rPr lang="en-US" sz="2400" b="1"/>
              <a:t>Placement</a:t>
            </a:r>
            <a:endParaRPr lang="vi-VN" sz="2400" b="1"/>
          </a:p>
        </p:txBody>
      </p:sp>
    </p:spTree>
    <p:extLst>
      <p:ext uri="{BB962C8B-B14F-4D97-AF65-F5344CB8AC3E}">
        <p14:creationId xmlns:p14="http://schemas.microsoft.com/office/powerpoint/2010/main" val="2294076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BC23C3-77FD-417A-9972-E7862756E1B9}"/>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a:extLst>
              <a:ext uri="{FF2B5EF4-FFF2-40B4-BE49-F238E27FC236}">
                <a16:creationId xmlns:a16="http://schemas.microsoft.com/office/drawing/2014/main" id="{3463C6CF-5853-4F99-A950-0A6A4C722695}"/>
              </a:ext>
            </a:extLst>
          </p:cNvPr>
          <p:cNvSpPr>
            <a:spLocks noGrp="1"/>
          </p:cNvSpPr>
          <p:nvPr>
            <p:ph type="sldNum" sz="quarter" idx="12"/>
          </p:nvPr>
        </p:nvSpPr>
        <p:spPr/>
        <p:txBody>
          <a:bodyPr/>
          <a:lstStyle/>
          <a:p>
            <a:fld id="{72FEBA16-3A7D-47B1-B0DB-60652E8B3CAE}" type="slidenum">
              <a:rPr lang="vi-VN" smtClean="0"/>
              <a:t>27</a:t>
            </a:fld>
            <a:endParaRPr lang="vi-VN"/>
          </a:p>
        </p:txBody>
      </p:sp>
      <p:pic>
        <p:nvPicPr>
          <p:cNvPr id="7" name="Picture 6">
            <a:extLst>
              <a:ext uri="{FF2B5EF4-FFF2-40B4-BE49-F238E27FC236}">
                <a16:creationId xmlns:a16="http://schemas.microsoft.com/office/drawing/2014/main" id="{C314411B-860F-4159-91E7-F2B9FEC14ADD}"/>
              </a:ext>
            </a:extLst>
          </p:cNvPr>
          <p:cNvPicPr>
            <a:picLocks noChangeAspect="1"/>
          </p:cNvPicPr>
          <p:nvPr/>
        </p:nvPicPr>
        <p:blipFill>
          <a:blip r:embed="rId2"/>
          <a:stretch>
            <a:fillRect/>
          </a:stretch>
        </p:blipFill>
        <p:spPr>
          <a:xfrm>
            <a:off x="1159914" y="3534311"/>
            <a:ext cx="6824170" cy="2945863"/>
          </a:xfrm>
          <a:prstGeom prst="rect">
            <a:avLst/>
          </a:prstGeom>
        </p:spPr>
      </p:pic>
      <p:pic>
        <p:nvPicPr>
          <p:cNvPr id="8" name="Picture 7">
            <a:extLst>
              <a:ext uri="{FF2B5EF4-FFF2-40B4-BE49-F238E27FC236}">
                <a16:creationId xmlns:a16="http://schemas.microsoft.com/office/drawing/2014/main" id="{584FEB69-9D42-46ED-BDB2-4D96BCB4A29B}"/>
              </a:ext>
            </a:extLst>
          </p:cNvPr>
          <p:cNvPicPr>
            <a:picLocks noChangeAspect="1"/>
          </p:cNvPicPr>
          <p:nvPr/>
        </p:nvPicPr>
        <p:blipFill>
          <a:blip r:embed="rId3"/>
          <a:stretch>
            <a:fillRect/>
          </a:stretch>
        </p:blipFill>
        <p:spPr>
          <a:xfrm>
            <a:off x="564634" y="1913346"/>
            <a:ext cx="8014731" cy="1592671"/>
          </a:xfrm>
          <a:prstGeom prst="rect">
            <a:avLst/>
          </a:prstGeom>
        </p:spPr>
      </p:pic>
      <p:sp>
        <p:nvSpPr>
          <p:cNvPr id="9" name="Title 1">
            <a:extLst>
              <a:ext uri="{FF2B5EF4-FFF2-40B4-BE49-F238E27FC236}">
                <a16:creationId xmlns:a16="http://schemas.microsoft.com/office/drawing/2014/main" id="{17C63843-5E3F-40F2-81A1-5018BF94EE85}"/>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KẾT QUẢ </a:t>
            </a:r>
            <a:r>
              <a:rPr lang="en-US" sz="3200" b="1">
                <a:solidFill>
                  <a:srgbClr val="1F497D"/>
                </a:solidFill>
                <a:latin typeface="Cambria" panose="02040503050406030204" pitchFamily="18" charset="0"/>
                <a:cs typeface="Arial" panose="020B0604020202020204" pitchFamily="34" charset="0"/>
              </a:rPr>
              <a:t>THIẾT KẾ</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10" name="TextBox 9">
            <a:extLst>
              <a:ext uri="{FF2B5EF4-FFF2-40B4-BE49-F238E27FC236}">
                <a16:creationId xmlns:a16="http://schemas.microsoft.com/office/drawing/2014/main" id="{5F7EF8E0-6906-44C2-B15A-579CA363CD0D}"/>
              </a:ext>
            </a:extLst>
          </p:cNvPr>
          <p:cNvSpPr txBox="1"/>
          <p:nvPr/>
        </p:nvSpPr>
        <p:spPr>
          <a:xfrm>
            <a:off x="564634" y="1239742"/>
            <a:ext cx="8579365" cy="523220"/>
          </a:xfrm>
          <a:prstGeom prst="rect">
            <a:avLst/>
          </a:prstGeom>
          <a:noFill/>
        </p:spPr>
        <p:txBody>
          <a:bodyPr wrap="square" rtlCol="0">
            <a:spAutoFit/>
          </a:bodyPr>
          <a:lstStyle/>
          <a:p>
            <a:r>
              <a:rPr lang="en-US" sz="2800"/>
              <a:t>Place and Route: </a:t>
            </a:r>
            <a:r>
              <a:rPr lang="en-US" sz="2400"/>
              <a:t>Đi dây chân nguồn điện thứ hai của level shifter </a:t>
            </a:r>
          </a:p>
        </p:txBody>
      </p:sp>
      <p:sp>
        <p:nvSpPr>
          <p:cNvPr id="11" name="Oval 10">
            <a:extLst>
              <a:ext uri="{FF2B5EF4-FFF2-40B4-BE49-F238E27FC236}">
                <a16:creationId xmlns:a16="http://schemas.microsoft.com/office/drawing/2014/main" id="{3FC2D2DA-C4D5-4587-BCEF-4186A63285AB}"/>
              </a:ext>
            </a:extLst>
          </p:cNvPr>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id="{552A5643-F9EC-46B8-8E25-DA1FD2E6391A}"/>
              </a:ext>
            </a:extLst>
          </p:cNvPr>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id="{272D067C-61A2-4E13-A1CB-3C5F33BC5B9C}"/>
              </a:ext>
            </a:extLst>
          </p:cNvPr>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id="{7FCCE3BB-88F5-49BC-8688-B3E90D2F2763}"/>
              </a:ext>
            </a:extLst>
          </p:cNvPr>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id="{AEEB2B55-A6E9-4EAA-95C1-D52A70C6351C}"/>
              </a:ext>
            </a:extLst>
          </p:cNvPr>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id="{93BF0B23-3289-42D3-865D-175718964FE1}"/>
              </a:ext>
            </a:extLst>
          </p:cNvPr>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id="{5F637561-FD72-4601-8A31-FD1FBC9A969E}"/>
              </a:ext>
            </a:extLst>
          </p:cNvPr>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8" name="Oval 17">
            <a:extLst>
              <a:ext uri="{FF2B5EF4-FFF2-40B4-BE49-F238E27FC236}">
                <a16:creationId xmlns:a16="http://schemas.microsoft.com/office/drawing/2014/main" id="{9F4BE177-84DA-41F2-927A-34C79DE45D5C}"/>
              </a:ext>
            </a:extLst>
          </p:cNvPr>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9" name="Oval 18">
            <a:extLst>
              <a:ext uri="{FF2B5EF4-FFF2-40B4-BE49-F238E27FC236}">
                <a16:creationId xmlns:a16="http://schemas.microsoft.com/office/drawing/2014/main" id="{A97A7EC2-0A29-4A6E-A184-DA866BCABAC7}"/>
              </a:ext>
            </a:extLst>
          </p:cNvPr>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a:extLst>
              <a:ext uri="{FF2B5EF4-FFF2-40B4-BE49-F238E27FC236}">
                <a16:creationId xmlns:a16="http://schemas.microsoft.com/office/drawing/2014/main" id="{D656FCFA-36A0-4497-ABA8-319C598BD21A}"/>
              </a:ext>
            </a:extLst>
          </p:cNvPr>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a:extLst>
              <a:ext uri="{FF2B5EF4-FFF2-40B4-BE49-F238E27FC236}">
                <a16:creationId xmlns:a16="http://schemas.microsoft.com/office/drawing/2014/main" id="{D49828C5-F464-45E3-82F4-81C64E4D9EE2}"/>
              </a:ext>
            </a:extLst>
          </p:cNvPr>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a:extLst>
              <a:ext uri="{FF2B5EF4-FFF2-40B4-BE49-F238E27FC236}">
                <a16:creationId xmlns:a16="http://schemas.microsoft.com/office/drawing/2014/main" id="{B179401B-FF0F-43D5-96C9-7477F8A7A5ED}"/>
              </a:ext>
            </a:extLst>
          </p:cNvPr>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a:extLst>
              <a:ext uri="{FF2B5EF4-FFF2-40B4-BE49-F238E27FC236}">
                <a16:creationId xmlns:a16="http://schemas.microsoft.com/office/drawing/2014/main" id="{AB250593-5855-4FDA-96BF-8B962BBB8EB2}"/>
              </a:ext>
            </a:extLst>
          </p:cNvPr>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a:extLst>
              <a:ext uri="{FF2B5EF4-FFF2-40B4-BE49-F238E27FC236}">
                <a16:creationId xmlns:a16="http://schemas.microsoft.com/office/drawing/2014/main" id="{A066EE10-0BB6-45DA-94C5-3994E428817B}"/>
              </a:ext>
            </a:extLst>
          </p:cNvPr>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a:extLst>
              <a:ext uri="{FF2B5EF4-FFF2-40B4-BE49-F238E27FC236}">
                <a16:creationId xmlns:a16="http://schemas.microsoft.com/office/drawing/2014/main" id="{182F26FA-79F1-4B4A-9E87-4E11518A20D5}"/>
              </a:ext>
            </a:extLst>
          </p:cNvPr>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a:extLst>
              <a:ext uri="{FF2B5EF4-FFF2-40B4-BE49-F238E27FC236}">
                <a16:creationId xmlns:a16="http://schemas.microsoft.com/office/drawing/2014/main" id="{46F023C4-6100-4FBA-9FB3-994F74B6C097}"/>
              </a:ext>
            </a:extLst>
          </p:cNvPr>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a:extLst>
              <a:ext uri="{FF2B5EF4-FFF2-40B4-BE49-F238E27FC236}">
                <a16:creationId xmlns:a16="http://schemas.microsoft.com/office/drawing/2014/main" id="{F3F6D633-1EB2-4FE9-A475-109E1A5FFFDD}"/>
              </a:ext>
            </a:extLst>
          </p:cNvPr>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a:extLst>
              <a:ext uri="{FF2B5EF4-FFF2-40B4-BE49-F238E27FC236}">
                <a16:creationId xmlns:a16="http://schemas.microsoft.com/office/drawing/2014/main" id="{4A209F86-0015-44C2-A5B2-8042A4EEC191}"/>
              </a:ext>
            </a:extLst>
          </p:cNvPr>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a:extLst>
              <a:ext uri="{FF2B5EF4-FFF2-40B4-BE49-F238E27FC236}">
                <a16:creationId xmlns:a16="http://schemas.microsoft.com/office/drawing/2014/main" id="{4BDFD5F5-EC11-4393-8AC6-B6748BE6E01D}"/>
              </a:ext>
            </a:extLst>
          </p:cNvPr>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a:extLst>
              <a:ext uri="{FF2B5EF4-FFF2-40B4-BE49-F238E27FC236}">
                <a16:creationId xmlns:a16="http://schemas.microsoft.com/office/drawing/2014/main" id="{93DF3EBD-DE10-477E-9B77-D81D2A9F96DB}"/>
              </a:ext>
            </a:extLst>
          </p:cNvPr>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a:extLst>
              <a:ext uri="{FF2B5EF4-FFF2-40B4-BE49-F238E27FC236}">
                <a16:creationId xmlns:a16="http://schemas.microsoft.com/office/drawing/2014/main" id="{4214DEB5-C54A-4615-A660-992FA00DF586}"/>
              </a:ext>
            </a:extLst>
          </p:cNvPr>
          <p:cNvSpPr/>
          <p:nvPr/>
        </p:nvSpPr>
        <p:spPr>
          <a:xfrm>
            <a:off x="5626193" y="317581"/>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a:extLst>
              <a:ext uri="{FF2B5EF4-FFF2-40B4-BE49-F238E27FC236}">
                <a16:creationId xmlns:a16="http://schemas.microsoft.com/office/drawing/2014/main" id="{7947EFEE-51CD-4269-8934-217C61F201D4}"/>
              </a:ext>
            </a:extLst>
          </p:cNvPr>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a:extLst>
              <a:ext uri="{FF2B5EF4-FFF2-40B4-BE49-F238E27FC236}">
                <a16:creationId xmlns:a16="http://schemas.microsoft.com/office/drawing/2014/main" id="{A645D292-A644-4BE8-B40C-B11C8073353C}"/>
              </a:ext>
            </a:extLst>
          </p:cNvPr>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4182696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28</a:t>
            </a:fld>
            <a:endParaRPr lang="vi-VN"/>
          </a:p>
        </p:txBody>
      </p:sp>
      <p:sp>
        <p:nvSpPr>
          <p:cNvPr id="10" name="Oval 9"/>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1" name="Oval 10"/>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2" name="Oval 11"/>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3" name="Oval 12"/>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4" name="Oval 13"/>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5" name="Oval 14"/>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6" name="Oval 15"/>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7" name="Oval 16"/>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8" name="Oval 17"/>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778593" y="317581"/>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pic>
        <p:nvPicPr>
          <p:cNvPr id="36" name="Picture 35">
            <a:extLst>
              <a:ext uri="{FF2B5EF4-FFF2-40B4-BE49-F238E27FC236}">
                <a16:creationId xmlns:a16="http://schemas.microsoft.com/office/drawing/2014/main" id="{F647BA69-DFB4-4668-B3B7-31056CF71614}"/>
              </a:ext>
            </a:extLst>
          </p:cNvPr>
          <p:cNvPicPr/>
          <p:nvPr/>
        </p:nvPicPr>
        <p:blipFill>
          <a:blip r:embed="rId2">
            <a:extLst>
              <a:ext uri="{28A0092B-C50C-407E-A947-70E740481C1C}">
                <a14:useLocalDpi xmlns:a14="http://schemas.microsoft.com/office/drawing/2010/main" val="0"/>
              </a:ext>
            </a:extLst>
          </a:blip>
          <a:stretch>
            <a:fillRect/>
          </a:stretch>
        </p:blipFill>
        <p:spPr>
          <a:xfrm>
            <a:off x="2273206" y="1762962"/>
            <a:ext cx="4471710" cy="4678907"/>
          </a:xfrm>
          <a:prstGeom prst="rect">
            <a:avLst/>
          </a:prstGeom>
        </p:spPr>
      </p:pic>
      <p:sp>
        <p:nvSpPr>
          <p:cNvPr id="38" name="Title 1">
            <a:extLst>
              <a:ext uri="{FF2B5EF4-FFF2-40B4-BE49-F238E27FC236}">
                <a16:creationId xmlns:a16="http://schemas.microsoft.com/office/drawing/2014/main" id="{720DB02D-21CE-4BC7-95F8-A5C19355C113}"/>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KẾT QUẢ </a:t>
            </a:r>
            <a:r>
              <a:rPr lang="en-US" sz="3200" b="1">
                <a:solidFill>
                  <a:srgbClr val="1F497D"/>
                </a:solidFill>
                <a:latin typeface="Cambria" panose="02040503050406030204" pitchFamily="18" charset="0"/>
                <a:cs typeface="Arial" panose="020B0604020202020204" pitchFamily="34" charset="0"/>
              </a:rPr>
              <a:t>THIẾT KẾ</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40" name="TextBox 39">
            <a:extLst>
              <a:ext uri="{FF2B5EF4-FFF2-40B4-BE49-F238E27FC236}">
                <a16:creationId xmlns:a16="http://schemas.microsoft.com/office/drawing/2014/main" id="{1967D8C0-D1E1-42B2-B7E7-4037E162B4CF}"/>
              </a:ext>
            </a:extLst>
          </p:cNvPr>
          <p:cNvSpPr txBox="1"/>
          <p:nvPr/>
        </p:nvSpPr>
        <p:spPr>
          <a:xfrm>
            <a:off x="636158" y="1239742"/>
            <a:ext cx="6108758" cy="523220"/>
          </a:xfrm>
          <a:prstGeom prst="rect">
            <a:avLst/>
          </a:prstGeom>
          <a:noFill/>
        </p:spPr>
        <p:txBody>
          <a:bodyPr wrap="square" rtlCol="0">
            <a:spAutoFit/>
          </a:bodyPr>
          <a:lstStyle/>
          <a:p>
            <a:r>
              <a:rPr lang="en-US" sz="2800"/>
              <a:t>Place and Route: Kết quả sau khi đi dây</a:t>
            </a:r>
          </a:p>
        </p:txBody>
      </p:sp>
    </p:spTree>
    <p:extLst>
      <p:ext uri="{BB962C8B-B14F-4D97-AF65-F5344CB8AC3E}">
        <p14:creationId xmlns:p14="http://schemas.microsoft.com/office/powerpoint/2010/main" val="1522965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29</a:t>
            </a:fld>
            <a:endParaRPr lang="vi-VN"/>
          </a:p>
        </p:txBody>
      </p:sp>
      <p:graphicFrame>
        <p:nvGraphicFramePr>
          <p:cNvPr id="10" name="Diagram 9"/>
          <p:cNvGraphicFramePr/>
          <p:nvPr>
            <p:extLst>
              <p:ext uri="{D42A27DB-BD31-4B8C-83A1-F6EECF244321}">
                <p14:modId xmlns:p14="http://schemas.microsoft.com/office/powerpoint/2010/main" val="3742559136"/>
              </p:ext>
            </p:extLst>
          </p:nvPr>
        </p:nvGraphicFramePr>
        <p:xfrm>
          <a:off x="0" y="497541"/>
          <a:ext cx="9143999" cy="5822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7198132" y="0"/>
            <a:ext cx="1945868"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a:solidFill>
                <a:schemeClr val="bg1"/>
              </a:solidFill>
              <a:latin typeface="+mn-lt"/>
            </a:endParaRPr>
          </a:p>
        </p:txBody>
      </p:sp>
      <p:sp>
        <p:nvSpPr>
          <p:cNvPr id="7" name="TextBox 6"/>
          <p:cNvSpPr txBox="1"/>
          <p:nvPr/>
        </p:nvSpPr>
        <p:spPr>
          <a:xfrm>
            <a:off x="7159525" y="0"/>
            <a:ext cx="2147795" cy="338554"/>
          </a:xfrm>
          <a:prstGeom prst="rect">
            <a:avLst/>
          </a:prstGeom>
          <a:noFill/>
        </p:spPr>
        <p:txBody>
          <a:bodyPr wrap="square" rtlCol="0">
            <a:spAutoFit/>
          </a:bodyPr>
          <a:lstStyle/>
          <a:p>
            <a:r>
              <a:rPr lang="en-US" sz="1600" b="1" baseline="0">
                <a:solidFill>
                  <a:schemeClr val="bg1"/>
                </a:solidFill>
                <a:latin typeface="+mn-lt"/>
                <a:ea typeface="Tahoma" pitchFamily="34" charset="0"/>
                <a:cs typeface="Times New Roman" pitchFamily="18" charset="0"/>
              </a:rPr>
              <a:t>K</a:t>
            </a:r>
            <a:r>
              <a:rPr lang="en-US" sz="1600" b="1">
                <a:solidFill>
                  <a:schemeClr val="bg1"/>
                </a:solidFill>
                <a:latin typeface="+mn-lt"/>
                <a:ea typeface="Tahoma" pitchFamily="34" charset="0"/>
                <a:cs typeface="Times New Roman" pitchFamily="18" charset="0"/>
              </a:rPr>
              <a:t>ết Luận và</a:t>
            </a:r>
            <a:r>
              <a:rPr lang="en-US" sz="1600" b="1" baseline="0">
                <a:solidFill>
                  <a:schemeClr val="bg1"/>
                </a:solidFill>
                <a:latin typeface="+mn-lt"/>
                <a:ea typeface="Tahoma" pitchFamily="34" charset="0"/>
                <a:cs typeface="Times New Roman" pitchFamily="18" charset="0"/>
              </a:rPr>
              <a:t> Phát Triển</a:t>
            </a:r>
            <a:endParaRPr lang="en-US" sz="1600" b="1" dirty="0">
              <a:solidFill>
                <a:schemeClr val="bg1"/>
              </a:solidFill>
              <a:latin typeface="+mn-lt"/>
              <a:ea typeface="Tahoma" pitchFamily="34" charset="0"/>
              <a:cs typeface="Times New Roman" pitchFamily="18" charset="0"/>
            </a:endParaRPr>
          </a:p>
        </p:txBody>
      </p:sp>
      <p:sp>
        <p:nvSpPr>
          <p:cNvPr id="8" name="Oval 7"/>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9" name="Oval 8"/>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1" name="Oval 10"/>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2" name="Oval 11"/>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3" name="Oval 12"/>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4" name="Oval 13"/>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5" name="Oval 14"/>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6" name="Oval 15"/>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7" name="Oval 16"/>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9" name="Oval 18"/>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930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4" name="Oval 33"/>
          <p:cNvSpPr/>
          <p:nvPr/>
        </p:nvSpPr>
        <p:spPr>
          <a:xfrm>
            <a:off x="6083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5" name="Oval 34"/>
          <p:cNvSpPr/>
          <p:nvPr/>
        </p:nvSpPr>
        <p:spPr>
          <a:xfrm>
            <a:off x="6247702" y="322344"/>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76662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3</a:t>
            </a:fld>
            <a:endParaRPr lang="vi-VN"/>
          </a:p>
        </p:txBody>
      </p:sp>
      <p:graphicFrame>
        <p:nvGraphicFramePr>
          <p:cNvPr id="10" name="Diagram 9"/>
          <p:cNvGraphicFramePr/>
          <p:nvPr>
            <p:extLst>
              <p:ext uri="{D42A27DB-BD31-4B8C-83A1-F6EECF244321}">
                <p14:modId xmlns:p14="http://schemas.microsoft.com/office/powerpoint/2010/main" val="1042416609"/>
              </p:ext>
            </p:extLst>
          </p:nvPr>
        </p:nvGraphicFramePr>
        <p:xfrm>
          <a:off x="1" y="533401"/>
          <a:ext cx="9143998" cy="5786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0" y="0"/>
            <a:ext cx="2153016"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a:solidFill>
                <a:schemeClr val="bg1"/>
              </a:solidFill>
              <a:latin typeface="+mn-lt"/>
            </a:endParaRPr>
          </a:p>
        </p:txBody>
      </p:sp>
      <p:sp>
        <p:nvSpPr>
          <p:cNvPr id="7" name="TextBox 6"/>
          <p:cNvSpPr txBox="1"/>
          <p:nvPr/>
        </p:nvSpPr>
        <p:spPr>
          <a:xfrm>
            <a:off x="0" y="-7532"/>
            <a:ext cx="1600204" cy="338554"/>
          </a:xfrm>
          <a:prstGeom prst="rect">
            <a:avLst/>
          </a:prstGeom>
          <a:noFill/>
        </p:spPr>
        <p:txBody>
          <a:bodyPr wrap="square" rtlCol="0">
            <a:spAutoFit/>
          </a:bodyPr>
          <a:lstStyle/>
          <a:p>
            <a:r>
              <a:rPr lang="en-US" sz="1600" b="1">
                <a:solidFill>
                  <a:schemeClr val="bg1"/>
                </a:solidFill>
                <a:latin typeface="+mn-lt"/>
                <a:ea typeface="Tahoma" pitchFamily="34" charset="0"/>
                <a:cs typeface="Times New Roman" pitchFamily="18" charset="0"/>
              </a:rPr>
              <a:t>Cơ</a:t>
            </a:r>
            <a:r>
              <a:rPr lang="en-US" sz="1600" b="1" baseline="0">
                <a:solidFill>
                  <a:schemeClr val="bg1"/>
                </a:solidFill>
                <a:latin typeface="+mn-lt"/>
                <a:ea typeface="Tahoma" pitchFamily="34" charset="0"/>
                <a:cs typeface="Times New Roman" pitchFamily="18" charset="0"/>
              </a:rPr>
              <a:t> Sở Lý Thuyết</a:t>
            </a:r>
            <a:endParaRPr lang="en-US" sz="1600" b="1" dirty="0">
              <a:solidFill>
                <a:schemeClr val="bg1"/>
              </a:solidFill>
              <a:latin typeface="+mn-lt"/>
              <a:ea typeface="Tahoma" pitchFamily="34" charset="0"/>
              <a:cs typeface="Times New Roman" pitchFamily="18" charset="0"/>
            </a:endParaRPr>
          </a:p>
        </p:txBody>
      </p:sp>
      <p:sp>
        <p:nvSpPr>
          <p:cNvPr id="19" name="Oval 18"/>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a:extLst>
              <a:ext uri="{FF2B5EF4-FFF2-40B4-BE49-F238E27FC236}">
                <a16:creationId xmlns:a16="http://schemas.microsoft.com/office/drawing/2014/main" id="{CBA5B87F-F641-4B82-BC34-46964B6E68A4}"/>
              </a:ext>
            </a:extLst>
          </p:cNvPr>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8" name="Oval 37">
            <a:extLst>
              <a:ext uri="{FF2B5EF4-FFF2-40B4-BE49-F238E27FC236}">
                <a16:creationId xmlns:a16="http://schemas.microsoft.com/office/drawing/2014/main" id="{3B35B59F-DBA5-46E9-9D20-E770D10CD449}"/>
              </a:ext>
            </a:extLst>
          </p:cNvPr>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Oval 38">
            <a:extLst>
              <a:ext uri="{FF2B5EF4-FFF2-40B4-BE49-F238E27FC236}">
                <a16:creationId xmlns:a16="http://schemas.microsoft.com/office/drawing/2014/main" id="{EF46DAD2-B3E5-4AC2-830D-160E0466AB80}"/>
              </a:ext>
            </a:extLst>
          </p:cNvPr>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0" name="Oval 39">
            <a:extLst>
              <a:ext uri="{FF2B5EF4-FFF2-40B4-BE49-F238E27FC236}">
                <a16:creationId xmlns:a16="http://schemas.microsoft.com/office/drawing/2014/main" id="{7088354B-B6DC-46A2-888E-A20F3F6DFFBC}"/>
              </a:ext>
            </a:extLst>
          </p:cNvPr>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Oval 40">
            <a:extLst>
              <a:ext uri="{FF2B5EF4-FFF2-40B4-BE49-F238E27FC236}">
                <a16:creationId xmlns:a16="http://schemas.microsoft.com/office/drawing/2014/main" id="{68938CAD-6985-460C-89E1-CFC68856E593}"/>
              </a:ext>
            </a:extLst>
          </p:cNvPr>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a:extLst>
              <a:ext uri="{FF2B5EF4-FFF2-40B4-BE49-F238E27FC236}">
                <a16:creationId xmlns:a16="http://schemas.microsoft.com/office/drawing/2014/main" id="{C34F0F46-C33F-4329-8245-DEE5CC8009F3}"/>
              </a:ext>
            </a:extLst>
          </p:cNvPr>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3" name="Oval 42">
            <a:extLst>
              <a:ext uri="{FF2B5EF4-FFF2-40B4-BE49-F238E27FC236}">
                <a16:creationId xmlns:a16="http://schemas.microsoft.com/office/drawing/2014/main" id="{D848FD9D-BDB7-4BDF-A09A-5B298E7030C4}"/>
              </a:ext>
            </a:extLst>
          </p:cNvPr>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4" name="Oval 43">
            <a:extLst>
              <a:ext uri="{FF2B5EF4-FFF2-40B4-BE49-F238E27FC236}">
                <a16:creationId xmlns:a16="http://schemas.microsoft.com/office/drawing/2014/main" id="{88B19286-ED77-4AC9-811C-9BCB029CEEC7}"/>
              </a:ext>
            </a:extLst>
          </p:cNvPr>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5" name="Oval 44">
            <a:extLst>
              <a:ext uri="{FF2B5EF4-FFF2-40B4-BE49-F238E27FC236}">
                <a16:creationId xmlns:a16="http://schemas.microsoft.com/office/drawing/2014/main" id="{17A29EDB-0E79-4BBB-B90C-94972EC943E4}"/>
              </a:ext>
            </a:extLst>
          </p:cNvPr>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6" name="Oval 45">
            <a:extLst>
              <a:ext uri="{FF2B5EF4-FFF2-40B4-BE49-F238E27FC236}">
                <a16:creationId xmlns:a16="http://schemas.microsoft.com/office/drawing/2014/main" id="{3D6EE31C-EDA3-488B-B1A9-5F0DE81D5623}"/>
              </a:ext>
            </a:extLst>
          </p:cNvPr>
          <p:cNvSpPr/>
          <p:nvPr/>
        </p:nvSpPr>
        <p:spPr>
          <a:xfrm>
            <a:off x="3644806" y="336615"/>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315807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30</a:t>
            </a:fld>
            <a:endParaRPr lang="vi-VN"/>
          </a:p>
        </p:txBody>
      </p:sp>
      <p:sp>
        <p:nvSpPr>
          <p:cNvPr id="8" name="TextBox 7"/>
          <p:cNvSpPr txBox="1"/>
          <p:nvPr/>
        </p:nvSpPr>
        <p:spPr>
          <a:xfrm>
            <a:off x="413926" y="966193"/>
            <a:ext cx="8555903" cy="6186309"/>
          </a:xfrm>
          <a:prstGeom prst="rect">
            <a:avLst/>
          </a:prstGeom>
          <a:noFill/>
        </p:spPr>
        <p:txBody>
          <a:bodyPr wrap="square" rtlCol="0">
            <a:spAutoFit/>
          </a:bodyPr>
          <a:lstStyle/>
          <a:p>
            <a:pPr marL="577850" indent="-577850">
              <a:lnSpc>
                <a:spcPct val="150000"/>
              </a:lnSpc>
              <a:buFont typeface="Wingdings" panose="05000000000000000000" pitchFamily="2" charset="2"/>
              <a:buChar char="ü"/>
            </a:pPr>
            <a:r>
              <a:rPr lang="en-US" sz="2400">
                <a:cs typeface="Arial" panose="020B0604020202020204" pitchFamily="34" charset="0"/>
              </a:rPr>
              <a:t>Tìm hiểu được:</a:t>
            </a:r>
          </a:p>
          <a:p>
            <a:pPr marL="1143000" lvl="1" indent="-565150">
              <a:lnSpc>
                <a:spcPct val="150000"/>
              </a:lnSpc>
              <a:buFont typeface="Wingdings" panose="05000000000000000000" pitchFamily="2" charset="2"/>
              <a:buChar char="§"/>
            </a:pPr>
            <a:r>
              <a:rPr lang="en-US" sz="2400">
                <a:cs typeface="Arial" panose="020B0604020202020204" pitchFamily="34" charset="0"/>
              </a:rPr>
              <a:t>Các phương pháp thiết kế công suất thấp phổ biến</a:t>
            </a:r>
          </a:p>
          <a:p>
            <a:pPr marL="1143000" lvl="1" indent="-565150">
              <a:lnSpc>
                <a:spcPct val="150000"/>
              </a:lnSpc>
              <a:buFont typeface="Wingdings" panose="05000000000000000000" pitchFamily="2" charset="2"/>
              <a:buChar char="§"/>
            </a:pPr>
            <a:r>
              <a:rPr lang="en-US" sz="2400">
                <a:cs typeface="Arial" panose="020B0604020202020204" pitchFamily="34" charset="0"/>
              </a:rPr>
              <a:t>Quy trình thiết kế PNR công suất thấp</a:t>
            </a:r>
          </a:p>
          <a:p>
            <a:pPr marL="577850" indent="-577850">
              <a:lnSpc>
                <a:spcPct val="150000"/>
              </a:lnSpc>
              <a:buFont typeface="Wingdings" panose="05000000000000000000" pitchFamily="2" charset="2"/>
              <a:buChar char="ü"/>
            </a:pPr>
            <a:r>
              <a:rPr lang="en-US" sz="2400">
                <a:cs typeface="Arial" panose="020B0604020202020204" pitchFamily="34" charset="0"/>
              </a:rPr>
              <a:t>Xây dựng được quy trình thiết kế PNR công suất thấp</a:t>
            </a:r>
          </a:p>
          <a:p>
            <a:pPr marL="1035050" lvl="1" indent="-577850">
              <a:lnSpc>
                <a:spcPct val="150000"/>
              </a:lnSpc>
              <a:buFont typeface="Wingdings" panose="05000000000000000000" pitchFamily="2" charset="2"/>
              <a:buChar char="§"/>
            </a:pPr>
            <a:r>
              <a:rPr lang="en-US" sz="2400">
                <a:cs typeface="Arial" panose="020B0604020202020204" pitchFamily="34" charset="0"/>
              </a:rPr>
              <a:t>Công suất được giảm sau khi thực hiện quy trình có các phương pháp công suất thấp là 45.68%</a:t>
            </a:r>
          </a:p>
          <a:p>
            <a:pPr marL="1035050" lvl="1" indent="-577850">
              <a:lnSpc>
                <a:spcPct val="150000"/>
              </a:lnSpc>
              <a:buFont typeface="Wingdings" panose="05000000000000000000" pitchFamily="2" charset="2"/>
              <a:buChar char="§"/>
            </a:pPr>
            <a:r>
              <a:rPr lang="en-US" sz="2400">
                <a:cs typeface="Arial" panose="020B0604020202020204" pitchFamily="34" charset="0"/>
              </a:rPr>
              <a:t>So sánh được các phương pháp công suất thấp như trên</a:t>
            </a:r>
          </a:p>
          <a:p>
            <a:pPr marL="577850" indent="-577850">
              <a:lnSpc>
                <a:spcPct val="150000"/>
              </a:lnSpc>
              <a:buFont typeface="Wingdings" panose="05000000000000000000" pitchFamily="2" charset="2"/>
              <a:buChar char="ü"/>
            </a:pPr>
            <a:r>
              <a:rPr lang="en-US" sz="2400">
                <a:cs typeface="Arial" panose="020B0604020202020204" pitchFamily="34" charset="0"/>
              </a:rPr>
              <a:t>Hướng phát triển:</a:t>
            </a:r>
          </a:p>
          <a:p>
            <a:pPr marL="800100" lvl="1" indent="-342900">
              <a:lnSpc>
                <a:spcPct val="150000"/>
              </a:lnSpc>
              <a:buFont typeface="Wingdings" panose="05000000000000000000" pitchFamily="2" charset="2"/>
              <a:buChar char="§"/>
            </a:pPr>
            <a:r>
              <a:rPr lang="en-US" sz="2400">
                <a:cs typeface="Arial" panose="020B0604020202020204" pitchFamily="34" charset="0"/>
              </a:rPr>
              <a:t>	Xây dựng script để tự động tạo tập tin mẫu: UPF, tạo khu vực điện thế</a:t>
            </a:r>
          </a:p>
          <a:p>
            <a:pPr marL="800100" lvl="1" indent="-342900">
              <a:lnSpc>
                <a:spcPct val="150000"/>
              </a:lnSpc>
              <a:buFont typeface="Wingdings" panose="05000000000000000000" pitchFamily="2" charset="2"/>
              <a:buChar char="§"/>
            </a:pPr>
            <a:endParaRPr lang="en-US" sz="2400">
              <a:latin typeface="Cambria" panose="02040503050406030204" pitchFamily="18" charset="0"/>
              <a:cs typeface="Arial" panose="020B0604020202020204" pitchFamily="34" charset="0"/>
            </a:endParaRPr>
          </a:p>
        </p:txBody>
      </p:sp>
      <p:sp>
        <p:nvSpPr>
          <p:cNvPr id="7" name="Oval 6"/>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9" name="Oval 8"/>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0" name="Oval 9"/>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1" name="Oval 10"/>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2" name="Oval 11"/>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4" name="Oval 13"/>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5" name="Oval 14"/>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6" name="Oval 15"/>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7" name="Oval 16"/>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9" name="Oval 18"/>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731002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6" name="Title 1">
            <a:extLst>
              <a:ext uri="{FF2B5EF4-FFF2-40B4-BE49-F238E27FC236}">
                <a16:creationId xmlns:a16="http://schemas.microsoft.com/office/drawing/2014/main" id="{954EE51F-923E-4D90-A252-7DE1CFF65FED}"/>
              </a:ext>
            </a:extLst>
          </p:cNvPr>
          <p:cNvSpPr txBox="1">
            <a:spLocks/>
          </p:cNvSpPr>
          <p:nvPr/>
        </p:nvSpPr>
        <p:spPr>
          <a:xfrm>
            <a:off x="303830" y="523231"/>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a:solidFill>
                  <a:srgbClr val="1F497D"/>
                </a:solidFill>
                <a:latin typeface="Cambria" panose="02040503050406030204" pitchFamily="18" charset="0"/>
                <a:cs typeface="Arial" panose="020B0604020202020204" pitchFamily="34" charset="0"/>
              </a:rPr>
              <a:t>KẾT LUẬN VÀ H</a:t>
            </a:r>
            <a:r>
              <a:rPr lang="vi-VN" sz="3200" b="1">
                <a:solidFill>
                  <a:srgbClr val="1F497D"/>
                </a:solidFill>
                <a:latin typeface="Cambria" panose="02040503050406030204" pitchFamily="18" charset="0"/>
                <a:cs typeface="Arial" panose="020B0604020202020204" pitchFamily="34" charset="0"/>
              </a:rPr>
              <a:t>Ư</a:t>
            </a:r>
            <a:r>
              <a:rPr lang="en-US" sz="3200" b="1">
                <a:solidFill>
                  <a:srgbClr val="1F497D"/>
                </a:solidFill>
                <a:latin typeface="Cambria" panose="02040503050406030204" pitchFamily="18" charset="0"/>
                <a:cs typeface="Arial" panose="020B0604020202020204" pitchFamily="34" charset="0"/>
              </a:rPr>
              <a:t>ỚNG PHÁT TRIỂN</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37" name="Oval 36">
            <a:extLst>
              <a:ext uri="{FF2B5EF4-FFF2-40B4-BE49-F238E27FC236}">
                <a16:creationId xmlns:a16="http://schemas.microsoft.com/office/drawing/2014/main" id="{54A0924B-2BA5-4C6F-A4F1-5AB8E3C93FF3}"/>
              </a:ext>
            </a:extLst>
          </p:cNvPr>
          <p:cNvSpPr/>
          <p:nvPr/>
        </p:nvSpPr>
        <p:spPr>
          <a:xfrm>
            <a:off x="3659837"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548547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31</a:t>
            </a:fld>
            <a:endParaRPr lang="vi-VN"/>
          </a:p>
        </p:txBody>
      </p:sp>
      <p:sp>
        <p:nvSpPr>
          <p:cNvPr id="5" name="Title 1"/>
          <p:cNvSpPr txBox="1">
            <a:spLocks/>
          </p:cNvSpPr>
          <p:nvPr/>
        </p:nvSpPr>
        <p:spPr>
          <a:xfrm>
            <a:off x="1" y="2122492"/>
            <a:ext cx="9143998" cy="2806679"/>
          </a:xfrm>
          <a:prstGeom prst="rect">
            <a:avLst/>
          </a:prstGeom>
          <a:solidFill>
            <a:srgbClr val="0070C0"/>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solidFill>
                  <a:schemeClr val="bg1"/>
                </a:solidFill>
                <a:latin typeface="+mn-lt"/>
              </a:rPr>
              <a:t>Cảm ơn thầy cô </a:t>
            </a:r>
            <a:br>
              <a:rPr lang="en-US">
                <a:solidFill>
                  <a:schemeClr val="bg1"/>
                </a:solidFill>
                <a:latin typeface="+mn-lt"/>
              </a:rPr>
            </a:br>
            <a:r>
              <a:rPr lang="en-US">
                <a:solidFill>
                  <a:schemeClr val="bg1"/>
                </a:solidFill>
                <a:latin typeface="+mn-lt"/>
              </a:rPr>
              <a:t>và các bạn đã lắng nghe</a:t>
            </a:r>
            <a:br>
              <a:rPr lang="en-US" b="1" dirty="0">
                <a:solidFill>
                  <a:schemeClr val="bg1"/>
                </a:solidFill>
                <a:latin typeface="Cambria" panose="02040503050406030204" pitchFamily="18" charset="0"/>
                <a:cs typeface="Arial" panose="020B0604020202020204" pitchFamily="34" charset="0"/>
              </a:rPr>
            </a:br>
            <a:br>
              <a:rPr lang="en-US" b="1" dirty="0">
                <a:solidFill>
                  <a:schemeClr val="bg1"/>
                </a:solidFill>
                <a:latin typeface="Cambria" panose="02040503050406030204" pitchFamily="18" charset="0"/>
                <a:cs typeface="Arial" panose="020B0604020202020204" pitchFamily="34" charset="0"/>
              </a:rPr>
            </a:br>
            <a:r>
              <a:rPr lang="en-US" sz="3000" b="1" dirty="0">
                <a:solidFill>
                  <a:schemeClr val="bg1"/>
                </a:solidFill>
                <a:latin typeface="Cambria" panose="02040503050406030204" pitchFamily="18" charset="0"/>
                <a:cs typeface="Arial" panose="020B0604020202020204" pitchFamily="34" charset="0"/>
              </a:rPr>
              <a:t>Q &amp; A</a:t>
            </a:r>
          </a:p>
        </p:txBody>
      </p:sp>
      <p:sp>
        <p:nvSpPr>
          <p:cNvPr id="7" name="Rectangle 6"/>
          <p:cNvSpPr/>
          <p:nvPr/>
        </p:nvSpPr>
        <p:spPr>
          <a:xfrm>
            <a:off x="0" y="-591"/>
            <a:ext cx="9153526" cy="533400"/>
          </a:xfrm>
          <a:prstGeom prst="rect">
            <a:avLst/>
          </a:prstGeom>
          <a:solidFill>
            <a:srgbClr val="4F81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a:solidFill>
                <a:schemeClr val="bg1"/>
              </a:solidFill>
              <a:latin typeface="+mn-lt"/>
            </a:endParaRPr>
          </a:p>
        </p:txBody>
      </p:sp>
    </p:spTree>
    <p:extLst>
      <p:ext uri="{BB962C8B-B14F-4D97-AF65-F5344CB8AC3E}">
        <p14:creationId xmlns:p14="http://schemas.microsoft.com/office/powerpoint/2010/main" val="885955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AC4BE46-4A49-495D-8D57-5F17E8519876}"/>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5" name="Footer Placeholder 4">
            <a:extLst>
              <a:ext uri="{FF2B5EF4-FFF2-40B4-BE49-F238E27FC236}">
                <a16:creationId xmlns:a16="http://schemas.microsoft.com/office/drawing/2014/main" id="{82D44613-4D89-4CD0-9D94-D9EB9471EBF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DA03B8D-B990-478D-BCCE-B8BF3F5FA4BD}"/>
              </a:ext>
            </a:extLst>
          </p:cNvPr>
          <p:cNvSpPr>
            <a:spLocks noGrp="1"/>
          </p:cNvSpPr>
          <p:nvPr>
            <p:ph type="sldNum" sz="quarter" idx="12"/>
          </p:nvPr>
        </p:nvSpPr>
        <p:spPr/>
        <p:txBody>
          <a:bodyPr/>
          <a:lstStyle/>
          <a:p>
            <a:fld id="{72FEBA16-3A7D-47B1-B0DB-60652E8B3CAE}" type="slidenum">
              <a:rPr lang="vi-VN" smtClean="0"/>
              <a:t>32</a:t>
            </a:fld>
            <a:endParaRPr lang="vi-VN"/>
          </a:p>
        </p:txBody>
      </p:sp>
    </p:spTree>
    <p:extLst>
      <p:ext uri="{BB962C8B-B14F-4D97-AF65-F5344CB8AC3E}">
        <p14:creationId xmlns:p14="http://schemas.microsoft.com/office/powerpoint/2010/main" val="3656995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2F8DB3F-9C21-4C58-A446-E508DEA22E0D}"/>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a:extLst>
              <a:ext uri="{FF2B5EF4-FFF2-40B4-BE49-F238E27FC236}">
                <a16:creationId xmlns:a16="http://schemas.microsoft.com/office/drawing/2014/main" id="{112F865A-F5DA-458F-8347-725BFF4500DC}"/>
              </a:ext>
            </a:extLst>
          </p:cNvPr>
          <p:cNvSpPr>
            <a:spLocks noGrp="1"/>
          </p:cNvSpPr>
          <p:nvPr>
            <p:ph type="sldNum" sz="quarter" idx="12"/>
          </p:nvPr>
        </p:nvSpPr>
        <p:spPr/>
        <p:txBody>
          <a:bodyPr/>
          <a:lstStyle/>
          <a:p>
            <a:fld id="{72FEBA16-3A7D-47B1-B0DB-60652E8B3CAE}" type="slidenum">
              <a:rPr lang="vi-VN" smtClean="0"/>
              <a:t>33</a:t>
            </a:fld>
            <a:endParaRPr lang="vi-VN"/>
          </a:p>
        </p:txBody>
      </p:sp>
      <p:pic>
        <p:nvPicPr>
          <p:cNvPr id="7" name="Picture 6">
            <a:extLst>
              <a:ext uri="{FF2B5EF4-FFF2-40B4-BE49-F238E27FC236}">
                <a16:creationId xmlns:a16="http://schemas.microsoft.com/office/drawing/2014/main" id="{DD229B37-7E11-4866-8734-134049827D48}"/>
              </a:ext>
            </a:extLst>
          </p:cNvPr>
          <p:cNvPicPr>
            <a:picLocks noChangeAspect="1"/>
          </p:cNvPicPr>
          <p:nvPr/>
        </p:nvPicPr>
        <p:blipFill>
          <a:blip r:embed="rId2"/>
          <a:stretch>
            <a:fillRect/>
          </a:stretch>
        </p:blipFill>
        <p:spPr>
          <a:xfrm>
            <a:off x="1200571" y="1538524"/>
            <a:ext cx="6742857" cy="3780952"/>
          </a:xfrm>
          <a:prstGeom prst="rect">
            <a:avLst/>
          </a:prstGeom>
        </p:spPr>
      </p:pic>
      <p:sp>
        <p:nvSpPr>
          <p:cNvPr id="8" name="TextBox 7">
            <a:extLst>
              <a:ext uri="{FF2B5EF4-FFF2-40B4-BE49-F238E27FC236}">
                <a16:creationId xmlns:a16="http://schemas.microsoft.com/office/drawing/2014/main" id="{23942645-B270-4B8F-AE3C-FCFAE3ECAC6C}"/>
              </a:ext>
            </a:extLst>
          </p:cNvPr>
          <p:cNvSpPr txBox="1"/>
          <p:nvPr/>
        </p:nvSpPr>
        <p:spPr>
          <a:xfrm>
            <a:off x="1347808" y="1051245"/>
            <a:ext cx="2832507" cy="523220"/>
          </a:xfrm>
          <a:prstGeom prst="rect">
            <a:avLst/>
          </a:prstGeom>
          <a:noFill/>
        </p:spPr>
        <p:txBody>
          <a:bodyPr wrap="none" rtlCol="0">
            <a:spAutoFit/>
          </a:bodyPr>
          <a:lstStyle/>
          <a:p>
            <a:r>
              <a:rPr lang="en-US" sz="2800"/>
              <a:t>Thiết lập thư viện </a:t>
            </a:r>
            <a:endParaRPr lang="vi-VN" sz="2800"/>
          </a:p>
        </p:txBody>
      </p:sp>
    </p:spTree>
    <p:extLst>
      <p:ext uri="{BB962C8B-B14F-4D97-AF65-F5344CB8AC3E}">
        <p14:creationId xmlns:p14="http://schemas.microsoft.com/office/powerpoint/2010/main" val="2623859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F8096BA-95BD-428E-A24C-39A291B97297}"/>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a:extLst>
              <a:ext uri="{FF2B5EF4-FFF2-40B4-BE49-F238E27FC236}">
                <a16:creationId xmlns:a16="http://schemas.microsoft.com/office/drawing/2014/main" id="{EFC4F125-CB46-4CDE-B33B-8524FD15533F}"/>
              </a:ext>
            </a:extLst>
          </p:cNvPr>
          <p:cNvSpPr>
            <a:spLocks noGrp="1"/>
          </p:cNvSpPr>
          <p:nvPr>
            <p:ph type="sldNum" sz="quarter" idx="12"/>
          </p:nvPr>
        </p:nvSpPr>
        <p:spPr/>
        <p:txBody>
          <a:bodyPr/>
          <a:lstStyle/>
          <a:p>
            <a:fld id="{72FEBA16-3A7D-47B1-B0DB-60652E8B3CAE}" type="slidenum">
              <a:rPr lang="vi-VN" smtClean="0"/>
              <a:t>34</a:t>
            </a:fld>
            <a:endParaRPr lang="vi-VN"/>
          </a:p>
        </p:txBody>
      </p:sp>
      <p:pic>
        <p:nvPicPr>
          <p:cNvPr id="7" name="Grafik 6">
            <a:extLst>
              <a:ext uri="{FF2B5EF4-FFF2-40B4-BE49-F238E27FC236}">
                <a16:creationId xmlns:a16="http://schemas.microsoft.com/office/drawing/2014/main" id="{A2E76513-A63B-42DD-9AE6-51BFD4826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867" y="1138238"/>
            <a:ext cx="5984875"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Inhaltsplatzhalter 5">
            <a:extLst>
              <a:ext uri="{FF2B5EF4-FFF2-40B4-BE49-F238E27FC236}">
                <a16:creationId xmlns:a16="http://schemas.microsoft.com/office/drawing/2014/main" id="{24342572-56F3-483B-AE45-DCDE2895F9E7}"/>
              </a:ext>
            </a:extLst>
          </p:cNvPr>
          <p:cNvSpPr txBox="1">
            <a:spLocks/>
          </p:cNvSpPr>
          <p:nvPr/>
        </p:nvSpPr>
        <p:spPr bwMode="auto">
          <a:xfrm>
            <a:off x="233363" y="5367338"/>
            <a:ext cx="865505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ts val="1000"/>
              </a:spcBef>
            </a:pPr>
            <a:r>
              <a:rPr lang="en-GB" altLang="en-US" sz="2000">
                <a:solidFill>
                  <a:schemeClr val="accent1"/>
                </a:solidFill>
              </a:rPr>
              <a:t>E</a:t>
            </a:r>
            <a:r>
              <a:rPr lang="en-GB" altLang="en-US" sz="2000" baseline="-25000">
                <a:solidFill>
                  <a:schemeClr val="accent1"/>
                </a:solidFill>
              </a:rPr>
              <a:t>1</a:t>
            </a:r>
            <a:r>
              <a:rPr lang="en-GB" altLang="en-US" sz="2000">
                <a:solidFill>
                  <a:schemeClr val="accent1"/>
                </a:solidFill>
              </a:rPr>
              <a:t> = P x T</a:t>
            </a:r>
          </a:p>
          <a:p>
            <a:pPr>
              <a:spcBef>
                <a:spcPts val="1000"/>
              </a:spcBef>
            </a:pPr>
            <a:r>
              <a:rPr lang="en-GB" altLang="en-US" sz="2000">
                <a:solidFill>
                  <a:schemeClr val="accent1"/>
                </a:solidFill>
              </a:rPr>
              <a:t>E</a:t>
            </a:r>
            <a:r>
              <a:rPr lang="en-GB" altLang="en-US" sz="2000" baseline="-25000">
                <a:solidFill>
                  <a:schemeClr val="accent1"/>
                </a:solidFill>
              </a:rPr>
              <a:t>2</a:t>
            </a:r>
            <a:r>
              <a:rPr lang="en-GB" altLang="en-US" sz="2000">
                <a:solidFill>
                  <a:schemeClr val="accent1"/>
                </a:solidFill>
              </a:rPr>
              <a:t> = (P/2) x 2T = P x T = E</a:t>
            </a:r>
            <a:r>
              <a:rPr lang="en-GB" altLang="en-US" sz="2000" baseline="-25000">
                <a:solidFill>
                  <a:schemeClr val="accent1"/>
                </a:solidFill>
              </a:rPr>
              <a:t>1</a:t>
            </a:r>
            <a:endParaRPr lang="en-US" altLang="en-US" sz="2000">
              <a:solidFill>
                <a:schemeClr val="accent1"/>
              </a:solidFill>
            </a:endParaRPr>
          </a:p>
        </p:txBody>
      </p:sp>
    </p:spTree>
    <p:extLst>
      <p:ext uri="{BB962C8B-B14F-4D97-AF65-F5344CB8AC3E}">
        <p14:creationId xmlns:p14="http://schemas.microsoft.com/office/powerpoint/2010/main" val="589542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40F171-D3D3-42B2-BD69-1E0604FDD8EF}"/>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a:extLst>
              <a:ext uri="{FF2B5EF4-FFF2-40B4-BE49-F238E27FC236}">
                <a16:creationId xmlns:a16="http://schemas.microsoft.com/office/drawing/2014/main" id="{976467C9-B433-4256-A170-168AB94CABFA}"/>
              </a:ext>
            </a:extLst>
          </p:cNvPr>
          <p:cNvSpPr>
            <a:spLocks noGrp="1"/>
          </p:cNvSpPr>
          <p:nvPr>
            <p:ph type="sldNum" sz="quarter" idx="12"/>
          </p:nvPr>
        </p:nvSpPr>
        <p:spPr/>
        <p:txBody>
          <a:bodyPr/>
          <a:lstStyle/>
          <a:p>
            <a:fld id="{72FEBA16-3A7D-47B1-B0DB-60652E8B3CAE}" type="slidenum">
              <a:rPr lang="vi-VN" smtClean="0"/>
              <a:t>35</a:t>
            </a:fld>
            <a:endParaRPr lang="vi-VN"/>
          </a:p>
        </p:txBody>
      </p:sp>
      <p:pic>
        <p:nvPicPr>
          <p:cNvPr id="7" name="Picture 2">
            <a:extLst>
              <a:ext uri="{FF2B5EF4-FFF2-40B4-BE49-F238E27FC236}">
                <a16:creationId xmlns:a16="http://schemas.microsoft.com/office/drawing/2014/main" id="{6F3E892B-9770-413E-8E5F-A751AEC7C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00" y="1544638"/>
            <a:ext cx="5951538"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142">
            <a:extLst>
              <a:ext uri="{FF2B5EF4-FFF2-40B4-BE49-F238E27FC236}">
                <a16:creationId xmlns:a16="http://schemas.microsoft.com/office/drawing/2014/main" id="{17C212BB-D33F-4C64-9A8F-563A05DED5FC}"/>
              </a:ext>
            </a:extLst>
          </p:cNvPr>
          <p:cNvGraphicFramePr>
            <a:graphicFrameLocks noChangeAspect="1"/>
          </p:cNvGraphicFramePr>
          <p:nvPr>
            <p:extLst>
              <p:ext uri="{D42A27DB-BD31-4B8C-83A1-F6EECF244321}">
                <p14:modId xmlns:p14="http://schemas.microsoft.com/office/powerpoint/2010/main" val="215210667"/>
              </p:ext>
            </p:extLst>
          </p:nvPr>
        </p:nvGraphicFramePr>
        <p:xfrm>
          <a:off x="595166" y="5030787"/>
          <a:ext cx="2873375" cy="373063"/>
        </p:xfrm>
        <a:graphic>
          <a:graphicData uri="http://schemas.openxmlformats.org/presentationml/2006/ole">
            <mc:AlternateContent xmlns:mc="http://schemas.openxmlformats.org/markup-compatibility/2006">
              <mc:Choice xmlns:v="urn:schemas-microsoft-com:vml" Requires="v">
                <p:oleObj spid="_x0000_s5342" name="Formel" r:id="rId4" imgW="1638000" imgH="215640" progId="Equation.3">
                  <p:embed/>
                </p:oleObj>
              </mc:Choice>
              <mc:Fallback>
                <p:oleObj name="Formel" r:id="rId4" imgW="1638000" imgH="215640" progId="Equation.3">
                  <p:embed/>
                  <p:pic>
                    <p:nvPicPr>
                      <p:cNvPr id="1166" name="Object 142">
                        <a:extLst>
                          <a:ext uri="{FF2B5EF4-FFF2-40B4-BE49-F238E27FC236}">
                            <a16:creationId xmlns:a16="http://schemas.microsoft.com/office/drawing/2014/main" id="{F86E973A-A85E-461E-8B11-C431659602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166" y="5030787"/>
                        <a:ext cx="287337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43">
            <a:extLst>
              <a:ext uri="{FF2B5EF4-FFF2-40B4-BE49-F238E27FC236}">
                <a16:creationId xmlns:a16="http://schemas.microsoft.com/office/drawing/2014/main" id="{8C2A9B59-249D-4414-AE74-22EAE0571385}"/>
              </a:ext>
            </a:extLst>
          </p:cNvPr>
          <p:cNvGraphicFramePr>
            <a:graphicFrameLocks noChangeAspect="1"/>
          </p:cNvGraphicFramePr>
          <p:nvPr/>
        </p:nvGraphicFramePr>
        <p:xfrm>
          <a:off x="700088" y="5445125"/>
          <a:ext cx="4632325" cy="374650"/>
        </p:xfrm>
        <a:graphic>
          <a:graphicData uri="http://schemas.openxmlformats.org/presentationml/2006/ole">
            <mc:AlternateContent xmlns:mc="http://schemas.openxmlformats.org/markup-compatibility/2006">
              <mc:Choice xmlns:v="urn:schemas-microsoft-com:vml" Requires="v">
                <p:oleObj spid="_x0000_s5343" name="Formel" r:id="rId6" imgW="2946400" imgH="241300" progId="Equation.3">
                  <p:embed/>
                </p:oleObj>
              </mc:Choice>
              <mc:Fallback>
                <p:oleObj name="Formel" r:id="rId6" imgW="2946400" imgH="241300" progId="Equation.3">
                  <p:embed/>
                  <p:pic>
                    <p:nvPicPr>
                      <p:cNvPr id="1167" name="Object 143">
                        <a:extLst>
                          <a:ext uri="{FF2B5EF4-FFF2-40B4-BE49-F238E27FC236}">
                            <a16:creationId xmlns:a16="http://schemas.microsoft.com/office/drawing/2014/main" id="{541377E3-1640-442F-A77E-0217495D8D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088" y="5445125"/>
                        <a:ext cx="46323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44">
            <a:extLst>
              <a:ext uri="{FF2B5EF4-FFF2-40B4-BE49-F238E27FC236}">
                <a16:creationId xmlns:a16="http://schemas.microsoft.com/office/drawing/2014/main" id="{A133D04F-CECD-4425-B0BD-D2140558C62E}"/>
              </a:ext>
            </a:extLst>
          </p:cNvPr>
          <p:cNvGraphicFramePr>
            <a:graphicFrameLocks noChangeAspect="1"/>
          </p:cNvGraphicFramePr>
          <p:nvPr/>
        </p:nvGraphicFramePr>
        <p:xfrm>
          <a:off x="739775" y="5902325"/>
          <a:ext cx="1289050" cy="374650"/>
        </p:xfrm>
        <a:graphic>
          <a:graphicData uri="http://schemas.openxmlformats.org/presentationml/2006/ole">
            <mc:AlternateContent xmlns:mc="http://schemas.openxmlformats.org/markup-compatibility/2006">
              <mc:Choice xmlns:v="urn:schemas-microsoft-com:vml" Requires="v">
                <p:oleObj spid="_x0000_s5344" name="Formel" r:id="rId8" imgW="812447" imgH="241195" progId="Equation.3">
                  <p:embed/>
                </p:oleObj>
              </mc:Choice>
              <mc:Fallback>
                <p:oleObj name="Formel" r:id="rId8" imgW="812447" imgH="241195" progId="Equation.3">
                  <p:embed/>
                  <p:pic>
                    <p:nvPicPr>
                      <p:cNvPr id="1168" name="Object 144">
                        <a:extLst>
                          <a:ext uri="{FF2B5EF4-FFF2-40B4-BE49-F238E27FC236}">
                            <a16:creationId xmlns:a16="http://schemas.microsoft.com/office/drawing/2014/main" id="{D6A62F61-044C-4396-80E3-6506C0D7DE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775" y="5902325"/>
                        <a:ext cx="12890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45">
            <a:extLst>
              <a:ext uri="{FF2B5EF4-FFF2-40B4-BE49-F238E27FC236}">
                <a16:creationId xmlns:a16="http://schemas.microsoft.com/office/drawing/2014/main" id="{FACCEACD-A2E6-439C-941D-10F8B2A402DF}"/>
              </a:ext>
            </a:extLst>
          </p:cNvPr>
          <p:cNvGraphicFramePr>
            <a:graphicFrameLocks noChangeAspect="1"/>
          </p:cNvGraphicFramePr>
          <p:nvPr/>
        </p:nvGraphicFramePr>
        <p:xfrm>
          <a:off x="6091238" y="5426075"/>
          <a:ext cx="2063750" cy="450850"/>
        </p:xfrm>
        <a:graphic>
          <a:graphicData uri="http://schemas.openxmlformats.org/presentationml/2006/ole">
            <mc:AlternateContent xmlns:mc="http://schemas.openxmlformats.org/markup-compatibility/2006">
              <mc:Choice xmlns:v="urn:schemas-microsoft-com:vml" Requires="v">
                <p:oleObj spid="_x0000_s5345" name="Formel" r:id="rId10" imgW="1117440" imgH="241200" progId="Equation.3">
                  <p:embed/>
                </p:oleObj>
              </mc:Choice>
              <mc:Fallback>
                <p:oleObj name="Formel" r:id="rId10" imgW="1117440" imgH="241200" progId="Equation.3">
                  <p:embed/>
                  <p:pic>
                    <p:nvPicPr>
                      <p:cNvPr id="1169" name="Object 145">
                        <a:extLst>
                          <a:ext uri="{FF2B5EF4-FFF2-40B4-BE49-F238E27FC236}">
                            <a16:creationId xmlns:a16="http://schemas.microsoft.com/office/drawing/2014/main" id="{D8C2A45E-D26E-4ADB-8913-DC9EF47E29C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1238" y="5426075"/>
                        <a:ext cx="20637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a:extLst>
              <a:ext uri="{FF2B5EF4-FFF2-40B4-BE49-F238E27FC236}">
                <a16:creationId xmlns:a16="http://schemas.microsoft.com/office/drawing/2014/main" id="{F069FC68-8CD9-4A87-9528-69CC77C8E79A}"/>
              </a:ext>
            </a:extLst>
          </p:cNvPr>
          <p:cNvSpPr txBox="1"/>
          <p:nvPr/>
        </p:nvSpPr>
        <p:spPr>
          <a:xfrm>
            <a:off x="586569" y="882979"/>
            <a:ext cx="5763943" cy="523220"/>
          </a:xfrm>
          <a:prstGeom prst="rect">
            <a:avLst/>
          </a:prstGeom>
          <a:noFill/>
        </p:spPr>
        <p:txBody>
          <a:bodyPr wrap="square" rtlCol="0">
            <a:spAutoFit/>
          </a:bodyPr>
          <a:lstStyle/>
          <a:p>
            <a:r>
              <a:rPr lang="en-US" sz="2800"/>
              <a:t>Công suất chuyển mạch</a:t>
            </a:r>
          </a:p>
        </p:txBody>
      </p:sp>
    </p:spTree>
    <p:extLst>
      <p:ext uri="{BB962C8B-B14F-4D97-AF65-F5344CB8AC3E}">
        <p14:creationId xmlns:p14="http://schemas.microsoft.com/office/powerpoint/2010/main" val="1853998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0075037-8C9A-442D-9D92-51A31E371F77}"/>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a:extLst>
              <a:ext uri="{FF2B5EF4-FFF2-40B4-BE49-F238E27FC236}">
                <a16:creationId xmlns:a16="http://schemas.microsoft.com/office/drawing/2014/main" id="{98305C24-FDEE-47F1-847E-D646E406CECD}"/>
              </a:ext>
            </a:extLst>
          </p:cNvPr>
          <p:cNvSpPr>
            <a:spLocks noGrp="1"/>
          </p:cNvSpPr>
          <p:nvPr>
            <p:ph type="sldNum" sz="quarter" idx="12"/>
          </p:nvPr>
        </p:nvSpPr>
        <p:spPr/>
        <p:txBody>
          <a:bodyPr/>
          <a:lstStyle/>
          <a:p>
            <a:fld id="{72FEBA16-3A7D-47B1-B0DB-60652E8B3CAE}" type="slidenum">
              <a:rPr lang="vi-VN" smtClean="0"/>
              <a:t>36</a:t>
            </a:fld>
            <a:endParaRPr lang="vi-VN"/>
          </a:p>
        </p:txBody>
      </p:sp>
      <p:pic>
        <p:nvPicPr>
          <p:cNvPr id="7" name="Picture 3">
            <a:extLst>
              <a:ext uri="{FF2B5EF4-FFF2-40B4-BE49-F238E27FC236}">
                <a16:creationId xmlns:a16="http://schemas.microsoft.com/office/drawing/2014/main" id="{0DA675FC-5631-4084-B488-6B0600E22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525" y="1792287"/>
            <a:ext cx="3416300" cy="321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66">
            <a:extLst>
              <a:ext uri="{FF2B5EF4-FFF2-40B4-BE49-F238E27FC236}">
                <a16:creationId xmlns:a16="http://schemas.microsoft.com/office/drawing/2014/main" id="{ACD3D763-DC6D-47FF-9660-8FB9AFDE791A}"/>
              </a:ext>
            </a:extLst>
          </p:cNvPr>
          <p:cNvGraphicFramePr>
            <a:graphicFrameLocks noChangeAspect="1"/>
          </p:cNvGraphicFramePr>
          <p:nvPr/>
        </p:nvGraphicFramePr>
        <p:xfrm>
          <a:off x="1674813" y="5200650"/>
          <a:ext cx="2963862" cy="463550"/>
        </p:xfrm>
        <a:graphic>
          <a:graphicData uri="http://schemas.openxmlformats.org/presentationml/2006/ole">
            <mc:AlternateContent xmlns:mc="http://schemas.openxmlformats.org/markup-compatibility/2006">
              <mc:Choice xmlns:v="urn:schemas-microsoft-com:vml" Requires="v">
                <p:oleObj spid="_x0000_s6256" name="Formel" r:id="rId4" imgW="1524000" imgH="241300" progId="Equation.3">
                  <p:embed/>
                </p:oleObj>
              </mc:Choice>
              <mc:Fallback>
                <p:oleObj name="Formel" r:id="rId4" imgW="1524000" imgH="241300" progId="Equation.3">
                  <p:embed/>
                  <p:pic>
                    <p:nvPicPr>
                      <p:cNvPr id="2114" name="Object 66">
                        <a:extLst>
                          <a:ext uri="{FF2B5EF4-FFF2-40B4-BE49-F238E27FC236}">
                            <a16:creationId xmlns:a16="http://schemas.microsoft.com/office/drawing/2014/main" id="{5163EB06-97BB-42DF-BB15-272CBCDD28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3" y="5200650"/>
                        <a:ext cx="29638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67">
            <a:extLst>
              <a:ext uri="{FF2B5EF4-FFF2-40B4-BE49-F238E27FC236}">
                <a16:creationId xmlns:a16="http://schemas.microsoft.com/office/drawing/2014/main" id="{6CD10F34-93EF-4CD4-92C9-561E180AD913}"/>
              </a:ext>
            </a:extLst>
          </p:cNvPr>
          <p:cNvGraphicFramePr>
            <a:graphicFrameLocks noChangeAspect="1"/>
          </p:cNvGraphicFramePr>
          <p:nvPr/>
        </p:nvGraphicFramePr>
        <p:xfrm>
          <a:off x="1698625" y="5854700"/>
          <a:ext cx="5678488" cy="439738"/>
        </p:xfrm>
        <a:graphic>
          <a:graphicData uri="http://schemas.openxmlformats.org/presentationml/2006/ole">
            <mc:AlternateContent xmlns:mc="http://schemas.openxmlformats.org/markup-compatibility/2006">
              <mc:Choice xmlns:v="urn:schemas-microsoft-com:vml" Requires="v">
                <p:oleObj spid="_x0000_s6257" name="Formel" r:id="rId6" imgW="3327400" imgH="254000" progId="Equation.3">
                  <p:embed/>
                </p:oleObj>
              </mc:Choice>
              <mc:Fallback>
                <p:oleObj name="Formel" r:id="rId6" imgW="3327400" imgH="254000" progId="Equation.3">
                  <p:embed/>
                  <p:pic>
                    <p:nvPicPr>
                      <p:cNvPr id="2115" name="Object 67">
                        <a:extLst>
                          <a:ext uri="{FF2B5EF4-FFF2-40B4-BE49-F238E27FC236}">
                            <a16:creationId xmlns:a16="http://schemas.microsoft.com/office/drawing/2014/main" id="{A22E7FF5-63BE-48FE-922C-3C0F23B2E8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8625" y="5854700"/>
                        <a:ext cx="56784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a:extLst>
              <a:ext uri="{FF2B5EF4-FFF2-40B4-BE49-F238E27FC236}">
                <a16:creationId xmlns:a16="http://schemas.microsoft.com/office/drawing/2014/main" id="{5C30DFDE-3A32-486F-AB81-78FB190DF0BE}"/>
              </a:ext>
            </a:extLst>
          </p:cNvPr>
          <p:cNvSpPr txBox="1"/>
          <p:nvPr/>
        </p:nvSpPr>
        <p:spPr>
          <a:xfrm>
            <a:off x="582882" y="846792"/>
            <a:ext cx="5763943" cy="523220"/>
          </a:xfrm>
          <a:prstGeom prst="rect">
            <a:avLst/>
          </a:prstGeom>
          <a:noFill/>
        </p:spPr>
        <p:txBody>
          <a:bodyPr wrap="square" rtlCol="0">
            <a:spAutoFit/>
          </a:bodyPr>
          <a:lstStyle/>
          <a:p>
            <a:r>
              <a:rPr lang="en-US" sz="2800"/>
              <a:t>Công suất nội</a:t>
            </a:r>
          </a:p>
        </p:txBody>
      </p:sp>
    </p:spTree>
    <p:extLst>
      <p:ext uri="{BB962C8B-B14F-4D97-AF65-F5344CB8AC3E}">
        <p14:creationId xmlns:p14="http://schemas.microsoft.com/office/powerpoint/2010/main" val="3726717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E3E8A81-D2D0-491B-8ABA-DBABE41C9358}"/>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a:extLst>
              <a:ext uri="{FF2B5EF4-FFF2-40B4-BE49-F238E27FC236}">
                <a16:creationId xmlns:a16="http://schemas.microsoft.com/office/drawing/2014/main" id="{54D1FA32-95B2-4D2F-B60E-9268AF070773}"/>
              </a:ext>
            </a:extLst>
          </p:cNvPr>
          <p:cNvSpPr>
            <a:spLocks noGrp="1"/>
          </p:cNvSpPr>
          <p:nvPr>
            <p:ph type="sldNum" sz="quarter" idx="12"/>
          </p:nvPr>
        </p:nvSpPr>
        <p:spPr/>
        <p:txBody>
          <a:bodyPr/>
          <a:lstStyle/>
          <a:p>
            <a:fld id="{72FEBA16-3A7D-47B1-B0DB-60652E8B3CAE}" type="slidenum">
              <a:rPr lang="vi-VN" smtClean="0"/>
              <a:t>37</a:t>
            </a:fld>
            <a:endParaRPr lang="vi-VN"/>
          </a:p>
        </p:txBody>
      </p:sp>
      <p:pic>
        <p:nvPicPr>
          <p:cNvPr id="7" name="Picture 4">
            <a:extLst>
              <a:ext uri="{FF2B5EF4-FFF2-40B4-BE49-F238E27FC236}">
                <a16:creationId xmlns:a16="http://schemas.microsoft.com/office/drawing/2014/main" id="{8CEC625A-726D-4955-A1A9-7130018FB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024" y="1466850"/>
            <a:ext cx="5724525"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34AFC260-1551-4712-932C-075A84974116}"/>
              </a:ext>
            </a:extLst>
          </p:cNvPr>
          <p:cNvSpPr/>
          <p:nvPr/>
        </p:nvSpPr>
        <p:spPr>
          <a:xfrm>
            <a:off x="626012" y="4956175"/>
            <a:ext cx="4572000" cy="1200329"/>
          </a:xfrm>
          <a:prstGeom prst="rect">
            <a:avLst/>
          </a:prstGeom>
        </p:spPr>
        <p:txBody>
          <a:bodyPr>
            <a:spAutoFit/>
          </a:bodyPr>
          <a:lstStyle/>
          <a:p>
            <a:pPr fontAlgn="auto">
              <a:spcAft>
                <a:spcPts val="0"/>
              </a:spcAft>
              <a:defRPr/>
            </a:pPr>
            <a:r>
              <a:rPr lang="en-US"/>
              <a:t>I1 - reverse-bias p-n junction diode leakage</a:t>
            </a:r>
          </a:p>
          <a:p>
            <a:pPr fontAlgn="auto">
              <a:spcAft>
                <a:spcPts val="0"/>
              </a:spcAft>
              <a:defRPr/>
            </a:pPr>
            <a:r>
              <a:rPr lang="en-US"/>
              <a:t>I2 - subthreshold leakage</a:t>
            </a:r>
          </a:p>
          <a:p>
            <a:pPr fontAlgn="auto">
              <a:spcAft>
                <a:spcPts val="0"/>
              </a:spcAft>
              <a:defRPr/>
            </a:pPr>
            <a:r>
              <a:rPr lang="en-US"/>
              <a:t>I3 - gate leakage through the oxide</a:t>
            </a:r>
          </a:p>
          <a:p>
            <a:pPr fontAlgn="auto">
              <a:spcAft>
                <a:spcPts val="0"/>
              </a:spcAft>
              <a:defRPr/>
            </a:pPr>
            <a:r>
              <a:rPr lang="en-US"/>
              <a:t>I4 - gate induced drain leakage</a:t>
            </a:r>
            <a:endParaRPr lang="en-US" dirty="0"/>
          </a:p>
        </p:txBody>
      </p:sp>
      <p:sp>
        <p:nvSpPr>
          <p:cNvPr id="8" name="TextBox 7">
            <a:extLst>
              <a:ext uri="{FF2B5EF4-FFF2-40B4-BE49-F238E27FC236}">
                <a16:creationId xmlns:a16="http://schemas.microsoft.com/office/drawing/2014/main" id="{27F4D85C-24FB-4747-B17F-6DBE9564A5E3}"/>
              </a:ext>
            </a:extLst>
          </p:cNvPr>
          <p:cNvSpPr txBox="1"/>
          <p:nvPr/>
        </p:nvSpPr>
        <p:spPr>
          <a:xfrm>
            <a:off x="626012" y="781795"/>
            <a:ext cx="5763943" cy="523220"/>
          </a:xfrm>
          <a:prstGeom prst="rect">
            <a:avLst/>
          </a:prstGeom>
          <a:noFill/>
        </p:spPr>
        <p:txBody>
          <a:bodyPr wrap="square" rtlCol="0">
            <a:spAutoFit/>
          </a:bodyPr>
          <a:lstStyle/>
          <a:p>
            <a:r>
              <a:rPr lang="en-US" sz="2800"/>
              <a:t>Công suất rò rỉ</a:t>
            </a:r>
          </a:p>
        </p:txBody>
      </p:sp>
    </p:spTree>
    <p:extLst>
      <p:ext uri="{BB962C8B-B14F-4D97-AF65-F5344CB8AC3E}">
        <p14:creationId xmlns:p14="http://schemas.microsoft.com/office/powerpoint/2010/main" val="3103817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C4CB526-1250-4F36-AD2B-1C6395FA627F}"/>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a:extLst>
              <a:ext uri="{FF2B5EF4-FFF2-40B4-BE49-F238E27FC236}">
                <a16:creationId xmlns:a16="http://schemas.microsoft.com/office/drawing/2014/main" id="{8A32D861-BE82-4A8D-89DC-3BD1F207274D}"/>
              </a:ext>
            </a:extLst>
          </p:cNvPr>
          <p:cNvSpPr>
            <a:spLocks noGrp="1"/>
          </p:cNvSpPr>
          <p:nvPr>
            <p:ph type="sldNum" sz="quarter" idx="12"/>
          </p:nvPr>
        </p:nvSpPr>
        <p:spPr/>
        <p:txBody>
          <a:bodyPr/>
          <a:lstStyle/>
          <a:p>
            <a:fld id="{72FEBA16-3A7D-47B1-B0DB-60652E8B3CAE}" type="slidenum">
              <a:rPr lang="vi-VN" smtClean="0"/>
              <a:t>38</a:t>
            </a:fld>
            <a:endParaRPr lang="vi-VN"/>
          </a:p>
        </p:txBody>
      </p:sp>
      <p:pic>
        <p:nvPicPr>
          <p:cNvPr id="7" name="Picture 6">
            <a:extLst>
              <a:ext uri="{FF2B5EF4-FFF2-40B4-BE49-F238E27FC236}">
                <a16:creationId xmlns:a16="http://schemas.microsoft.com/office/drawing/2014/main" id="{3C503DB8-DD50-4D63-B5A2-8AB1D4F99EF5}"/>
              </a:ext>
            </a:extLst>
          </p:cNvPr>
          <p:cNvPicPr>
            <a:picLocks noChangeAspect="1"/>
          </p:cNvPicPr>
          <p:nvPr/>
        </p:nvPicPr>
        <p:blipFill>
          <a:blip r:embed="rId2"/>
          <a:stretch>
            <a:fillRect/>
          </a:stretch>
        </p:blipFill>
        <p:spPr>
          <a:xfrm>
            <a:off x="2509141" y="2241457"/>
            <a:ext cx="4007771" cy="2635343"/>
          </a:xfrm>
          <a:prstGeom prst="rect">
            <a:avLst/>
          </a:prstGeom>
        </p:spPr>
      </p:pic>
    </p:spTree>
    <p:extLst>
      <p:ext uri="{BB962C8B-B14F-4D97-AF65-F5344CB8AC3E}">
        <p14:creationId xmlns:p14="http://schemas.microsoft.com/office/powerpoint/2010/main" val="4269006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D028319-E68F-451D-A816-037F0C4F6504}"/>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a:extLst>
              <a:ext uri="{FF2B5EF4-FFF2-40B4-BE49-F238E27FC236}">
                <a16:creationId xmlns:a16="http://schemas.microsoft.com/office/drawing/2014/main" id="{11F0CA61-3968-4FD6-B3DE-80EDDF6BA977}"/>
              </a:ext>
            </a:extLst>
          </p:cNvPr>
          <p:cNvSpPr>
            <a:spLocks noGrp="1"/>
          </p:cNvSpPr>
          <p:nvPr>
            <p:ph type="sldNum" sz="quarter" idx="12"/>
          </p:nvPr>
        </p:nvSpPr>
        <p:spPr/>
        <p:txBody>
          <a:bodyPr/>
          <a:lstStyle/>
          <a:p>
            <a:fld id="{72FEBA16-3A7D-47B1-B0DB-60652E8B3CAE}" type="slidenum">
              <a:rPr lang="vi-VN" smtClean="0"/>
              <a:t>39</a:t>
            </a:fld>
            <a:endParaRPr lang="vi-VN"/>
          </a:p>
        </p:txBody>
      </p:sp>
      <p:pic>
        <p:nvPicPr>
          <p:cNvPr id="7" name="Picture 6">
            <a:extLst>
              <a:ext uri="{FF2B5EF4-FFF2-40B4-BE49-F238E27FC236}">
                <a16:creationId xmlns:a16="http://schemas.microsoft.com/office/drawing/2014/main" id="{9F290478-C136-479C-A737-BBA6E603B769}"/>
              </a:ext>
            </a:extLst>
          </p:cNvPr>
          <p:cNvPicPr>
            <a:picLocks noChangeAspect="1"/>
          </p:cNvPicPr>
          <p:nvPr/>
        </p:nvPicPr>
        <p:blipFill>
          <a:blip r:embed="rId2"/>
          <a:stretch>
            <a:fillRect/>
          </a:stretch>
        </p:blipFill>
        <p:spPr>
          <a:xfrm>
            <a:off x="2181514" y="2162402"/>
            <a:ext cx="4638095" cy="3647619"/>
          </a:xfrm>
          <a:prstGeom prst="rect">
            <a:avLst/>
          </a:prstGeom>
        </p:spPr>
      </p:pic>
      <p:sp>
        <p:nvSpPr>
          <p:cNvPr id="8" name="TextBox 7">
            <a:extLst>
              <a:ext uri="{FF2B5EF4-FFF2-40B4-BE49-F238E27FC236}">
                <a16:creationId xmlns:a16="http://schemas.microsoft.com/office/drawing/2014/main" id="{CD07CBFD-EE14-440B-A2A4-59106958B803}"/>
              </a:ext>
            </a:extLst>
          </p:cNvPr>
          <p:cNvSpPr txBox="1"/>
          <p:nvPr/>
        </p:nvSpPr>
        <p:spPr>
          <a:xfrm>
            <a:off x="626012" y="781795"/>
            <a:ext cx="5763943" cy="523220"/>
          </a:xfrm>
          <a:prstGeom prst="rect">
            <a:avLst/>
          </a:prstGeom>
          <a:noFill/>
        </p:spPr>
        <p:txBody>
          <a:bodyPr wrap="square" rtlCol="0">
            <a:spAutoFit/>
          </a:bodyPr>
          <a:lstStyle/>
          <a:p>
            <a:r>
              <a:rPr lang="en-US" sz="2800"/>
              <a:t>derive_pq_connection</a:t>
            </a:r>
          </a:p>
        </p:txBody>
      </p:sp>
    </p:spTree>
    <p:extLst>
      <p:ext uri="{BB962C8B-B14F-4D97-AF65-F5344CB8AC3E}">
        <p14:creationId xmlns:p14="http://schemas.microsoft.com/office/powerpoint/2010/main" val="403538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4</a:t>
            </a:fld>
            <a:endParaRPr lang="vi-VN"/>
          </a:p>
        </p:txBody>
      </p:sp>
      <p:sp>
        <p:nvSpPr>
          <p:cNvPr id="9" name="Title 1"/>
          <p:cNvSpPr txBox="1">
            <a:spLocks/>
          </p:cNvSpPr>
          <p:nvPr/>
        </p:nvSpPr>
        <p:spPr>
          <a:xfrm>
            <a:off x="261526" y="636104"/>
            <a:ext cx="8737372" cy="675075"/>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a:solidFill>
                  <a:srgbClr val="1F497D"/>
                </a:solidFill>
                <a:latin typeface="Cambria" panose="02040503050406030204" pitchFamily="18" charset="0"/>
                <a:cs typeface="Arial" panose="020B0604020202020204" pitchFamily="34" charset="0"/>
              </a:rPr>
              <a:t>GIỚI THIỆU</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10" name="Oval 9"/>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11" name="Oval 10"/>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12" name="Oval 11"/>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13" name="Oval 12"/>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14" name="Oval 13"/>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15" name="Oval 14"/>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16" name="Oval 15"/>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17" name="Oval 16"/>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18" name="Oval 17"/>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20" name="Oval 19"/>
          <p:cNvSpPr/>
          <p:nvPr/>
        </p:nvSpPr>
        <p:spPr>
          <a:xfrm>
            <a:off x="10912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21" name="Oval 20"/>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22" name="Oval 21"/>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23" name="Oval 22"/>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24" name="Oval 23"/>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25" name="Oval 24"/>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26" name="Oval 25"/>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27" name="Oval 26"/>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28" name="Oval 27"/>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29" name="Oval 28"/>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30" name="Oval 29"/>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31" name="Oval 30"/>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32" name="Oval 31"/>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33" name="Oval 32"/>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pic>
        <p:nvPicPr>
          <p:cNvPr id="38" name="Picture 2" descr="http://smallbiztrends.com/wp-content/uploads/2013/04/multitasking-mobile-devices-557x362.jpg">
            <a:extLst>
              <a:ext uri="{FF2B5EF4-FFF2-40B4-BE49-F238E27FC236}">
                <a16:creationId xmlns:a16="http://schemas.microsoft.com/office/drawing/2014/main" id="{85DD5CA5-D04B-446F-B87F-10C53CB6A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136" y="3919068"/>
            <a:ext cx="3918939" cy="254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descr="http://www.vidacasa.com/hospitality/images/charging-animated.gif">
            <a:extLst>
              <a:ext uri="{FF2B5EF4-FFF2-40B4-BE49-F238E27FC236}">
                <a16:creationId xmlns:a16="http://schemas.microsoft.com/office/drawing/2014/main" id="{AB4BB797-010E-4621-BAB9-B85B260EDCB1}"/>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829573" y="4762515"/>
            <a:ext cx="229711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E067B71-CC3F-47E9-8C3B-69DBF1D3396B}"/>
              </a:ext>
            </a:extLst>
          </p:cNvPr>
          <p:cNvSpPr txBox="1"/>
          <p:nvPr/>
        </p:nvSpPr>
        <p:spPr>
          <a:xfrm>
            <a:off x="581472" y="1311179"/>
            <a:ext cx="8270980"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err="1"/>
              <a:t>Mục</a:t>
            </a:r>
            <a:r>
              <a:rPr lang="en-US" sz="2400"/>
              <a:t> tiêu đề tài: </a:t>
            </a:r>
          </a:p>
          <a:p>
            <a:r>
              <a:rPr lang="en-US" sz="2400"/>
              <a:t> - Sử dụng ngôn ngữ Tcl, Makefile, Perl để tự động hóa quy trình thiết kế Place&amp;Route công suất thấp.</a:t>
            </a:r>
          </a:p>
          <a:p>
            <a:pPr marL="342900" indent="-342900">
              <a:buFont typeface="Wingdings" panose="05000000000000000000" pitchFamily="2" charset="2"/>
              <a:buChar char="Ø"/>
            </a:pPr>
            <a:r>
              <a:rPr lang="en-US" sz="2400"/>
              <a:t>Tại sao cần công suất thấp ?</a:t>
            </a:r>
          </a:p>
          <a:p>
            <a:pPr marL="342900" indent="-342900">
              <a:buFont typeface="Arial" panose="020B0604020202020204" pitchFamily="34" charset="0"/>
              <a:buChar char="•"/>
            </a:pPr>
            <a:r>
              <a:rPr lang="en-US" sz="2400"/>
              <a:t>Thiết bị vi mạch có các ứng dụng với nhiều tính năng, hiệu năng và độ tích hợp cao trong Soc nên công suất tiêu thụ tăng dẫn đến tuổi thọ pin ngắn</a:t>
            </a:r>
          </a:p>
        </p:txBody>
      </p:sp>
      <p:sp>
        <p:nvSpPr>
          <p:cNvPr id="40" name="Oval 39">
            <a:extLst>
              <a:ext uri="{FF2B5EF4-FFF2-40B4-BE49-F238E27FC236}">
                <a16:creationId xmlns:a16="http://schemas.microsoft.com/office/drawing/2014/main" id="{A60B4B15-D783-4639-8740-B01A491AFDBF}"/>
              </a:ext>
            </a:extLst>
          </p:cNvPr>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Oval 40">
            <a:extLst>
              <a:ext uri="{FF2B5EF4-FFF2-40B4-BE49-F238E27FC236}">
                <a16:creationId xmlns:a16="http://schemas.microsoft.com/office/drawing/2014/main" id="{B94B518E-2731-429A-9694-77B8C55A2CC9}"/>
              </a:ext>
            </a:extLst>
          </p:cNvPr>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a:extLst>
              <a:ext uri="{FF2B5EF4-FFF2-40B4-BE49-F238E27FC236}">
                <a16:creationId xmlns:a16="http://schemas.microsoft.com/office/drawing/2014/main" id="{B460AB44-119A-4EA5-B6CF-CE1AC873D58D}"/>
              </a:ext>
            </a:extLst>
          </p:cNvPr>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3" name="Oval 42">
            <a:extLst>
              <a:ext uri="{FF2B5EF4-FFF2-40B4-BE49-F238E27FC236}">
                <a16:creationId xmlns:a16="http://schemas.microsoft.com/office/drawing/2014/main" id="{C68B8062-9BF2-4C9D-B55F-6177EEEB7FA6}"/>
              </a:ext>
            </a:extLst>
          </p:cNvPr>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4" name="Oval 43">
            <a:extLst>
              <a:ext uri="{FF2B5EF4-FFF2-40B4-BE49-F238E27FC236}">
                <a16:creationId xmlns:a16="http://schemas.microsoft.com/office/drawing/2014/main" id="{A100CA85-3E20-4A04-9B60-05563DDBC603}"/>
              </a:ext>
            </a:extLst>
          </p:cNvPr>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5" name="Oval 44">
            <a:extLst>
              <a:ext uri="{FF2B5EF4-FFF2-40B4-BE49-F238E27FC236}">
                <a16:creationId xmlns:a16="http://schemas.microsoft.com/office/drawing/2014/main" id="{B4741AEA-B738-44B8-AD92-21727B695A43}"/>
              </a:ext>
            </a:extLst>
          </p:cNvPr>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6" name="Oval 45">
            <a:extLst>
              <a:ext uri="{FF2B5EF4-FFF2-40B4-BE49-F238E27FC236}">
                <a16:creationId xmlns:a16="http://schemas.microsoft.com/office/drawing/2014/main" id="{74B9AEBE-5DF4-469A-92CE-1888AE2351D7}"/>
              </a:ext>
            </a:extLst>
          </p:cNvPr>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7" name="Oval 46">
            <a:extLst>
              <a:ext uri="{FF2B5EF4-FFF2-40B4-BE49-F238E27FC236}">
                <a16:creationId xmlns:a16="http://schemas.microsoft.com/office/drawing/2014/main" id="{68C51A2F-C67C-4157-954F-5990A45AEDB9}"/>
              </a:ext>
            </a:extLst>
          </p:cNvPr>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8" name="Oval 47">
            <a:extLst>
              <a:ext uri="{FF2B5EF4-FFF2-40B4-BE49-F238E27FC236}">
                <a16:creationId xmlns:a16="http://schemas.microsoft.com/office/drawing/2014/main" id="{9EBF7848-4381-4FC0-A438-6BC28405A29E}"/>
              </a:ext>
            </a:extLst>
          </p:cNvPr>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9" name="Oval 48">
            <a:extLst>
              <a:ext uri="{FF2B5EF4-FFF2-40B4-BE49-F238E27FC236}">
                <a16:creationId xmlns:a16="http://schemas.microsoft.com/office/drawing/2014/main" id="{794BC7B9-28C1-4E09-A9B8-1D88F694B6C4}"/>
              </a:ext>
            </a:extLst>
          </p:cNvPr>
          <p:cNvSpPr/>
          <p:nvPr/>
        </p:nvSpPr>
        <p:spPr>
          <a:xfrm>
            <a:off x="3644806" y="336615"/>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82766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6704BC-06A1-4265-8E20-E6DD4A306747}"/>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a:extLst>
              <a:ext uri="{FF2B5EF4-FFF2-40B4-BE49-F238E27FC236}">
                <a16:creationId xmlns:a16="http://schemas.microsoft.com/office/drawing/2014/main" id="{05964516-D3CD-48D2-A9B1-0672BE382842}"/>
              </a:ext>
            </a:extLst>
          </p:cNvPr>
          <p:cNvSpPr>
            <a:spLocks noGrp="1"/>
          </p:cNvSpPr>
          <p:nvPr>
            <p:ph type="sldNum" sz="quarter" idx="12"/>
          </p:nvPr>
        </p:nvSpPr>
        <p:spPr/>
        <p:txBody>
          <a:bodyPr/>
          <a:lstStyle/>
          <a:p>
            <a:fld id="{72FEBA16-3A7D-47B1-B0DB-60652E8B3CAE}" type="slidenum">
              <a:rPr lang="vi-VN" smtClean="0"/>
              <a:t>40</a:t>
            </a:fld>
            <a:endParaRPr lang="vi-VN"/>
          </a:p>
        </p:txBody>
      </p:sp>
      <p:pic>
        <p:nvPicPr>
          <p:cNvPr id="9" name="Picture 8">
            <a:extLst>
              <a:ext uri="{FF2B5EF4-FFF2-40B4-BE49-F238E27FC236}">
                <a16:creationId xmlns:a16="http://schemas.microsoft.com/office/drawing/2014/main" id="{DB34005C-E303-406A-BFFE-B3F797D7BADC}"/>
              </a:ext>
            </a:extLst>
          </p:cNvPr>
          <p:cNvPicPr>
            <a:picLocks noChangeAspect="1"/>
          </p:cNvPicPr>
          <p:nvPr/>
        </p:nvPicPr>
        <p:blipFill>
          <a:blip r:embed="rId3"/>
          <a:stretch>
            <a:fillRect/>
          </a:stretch>
        </p:blipFill>
        <p:spPr>
          <a:xfrm>
            <a:off x="774643" y="4094598"/>
            <a:ext cx="7428571" cy="2371429"/>
          </a:xfrm>
          <a:prstGeom prst="rect">
            <a:avLst/>
          </a:prstGeom>
        </p:spPr>
      </p:pic>
      <p:grpSp>
        <p:nvGrpSpPr>
          <p:cNvPr id="10" name="Group 9">
            <a:extLst>
              <a:ext uri="{FF2B5EF4-FFF2-40B4-BE49-F238E27FC236}">
                <a16:creationId xmlns:a16="http://schemas.microsoft.com/office/drawing/2014/main" id="{6C559D77-B71F-4AE3-8922-49A54F481594}"/>
              </a:ext>
            </a:extLst>
          </p:cNvPr>
          <p:cNvGrpSpPr>
            <a:grpSpLocks/>
          </p:cNvGrpSpPr>
          <p:nvPr/>
        </p:nvGrpSpPr>
        <p:grpSpPr bwMode="auto">
          <a:xfrm>
            <a:off x="2696209" y="566738"/>
            <a:ext cx="3322956" cy="3810000"/>
            <a:chOff x="0" y="0"/>
            <a:chExt cx="30150" cy="34569"/>
          </a:xfrm>
        </p:grpSpPr>
        <p:sp>
          <p:nvSpPr>
            <p:cNvPr id="11" name="Rounded Rectangle 375">
              <a:extLst>
                <a:ext uri="{FF2B5EF4-FFF2-40B4-BE49-F238E27FC236}">
                  <a16:creationId xmlns:a16="http://schemas.microsoft.com/office/drawing/2014/main" id="{50A678D4-1D1F-48D1-8274-DD7B2D6285CB}"/>
                </a:ext>
              </a:extLst>
            </p:cNvPr>
            <p:cNvSpPr>
              <a:spLocks noChangeArrowheads="1"/>
            </p:cNvSpPr>
            <p:nvPr/>
          </p:nvSpPr>
          <p:spPr bwMode="auto">
            <a:xfrm>
              <a:off x="0" y="0"/>
              <a:ext cx="11832" cy="4972"/>
            </a:xfrm>
            <a:prstGeom prst="roundRect">
              <a:avLst>
                <a:gd name="adj" fmla="val 16667"/>
              </a:avLst>
            </a:prstGeom>
            <a:noFill/>
            <a:ln w="0">
              <a:solidFill>
                <a:schemeClr val="tx1">
                  <a:lumMod val="100000"/>
                  <a:lumOff val="0"/>
                </a:schemeClr>
              </a:solidFill>
              <a:miter lim="800000"/>
              <a:headEnd type="none"/>
              <a:tailEnd/>
            </a:ln>
            <a:extLst>
              <a:ext uri="{909E8E84-426E-40DD-AFC4-6F175D3DCCD1}">
                <a14:hiddenFill xmlns:a14="http://schemas.microsoft.com/office/drawing/2010/main">
                  <a:solidFill>
                    <a:srgbClr val="FFFFFF"/>
                  </a:solidFill>
                </a14:hiddenFill>
              </a:ext>
            </a:extLst>
          </p:spPr>
          <p:txBody>
            <a:bodyPr rot="0" vert="horz" wrap="square" lIns="0" tIns="45720" rIns="91440" bIns="45720" anchor="ctr" anchorCtr="0" upright="1">
              <a:noAutofit/>
            </a:bodyPr>
            <a:lstStyle/>
            <a:p>
              <a:pPr marL="0" marR="0" indent="114300" algn="ctr">
                <a:lnSpc>
                  <a:spcPct val="115000"/>
                </a:lnSpc>
                <a:spcBef>
                  <a:spcPts val="0"/>
                </a:spcBef>
                <a:spcAft>
                  <a:spcPts val="1000"/>
                </a:spcAft>
              </a:pPr>
              <a:r>
                <a:rPr lang="en-US" sz="1300">
                  <a:ln>
                    <a:noFill/>
                  </a:ln>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Floorplan</a:t>
              </a:r>
              <a:endParaRPr lang="vi-VN" sz="1300">
                <a:effectLst/>
                <a:latin typeface="Times New Roman" panose="02020603050405020304" pitchFamily="18" charset="0"/>
                <a:ea typeface="MS Mincho" panose="02020609040205080304" pitchFamily="49" charset="-128"/>
                <a:cs typeface="Arial" panose="020B0604020202020204" pitchFamily="34" charset="0"/>
              </a:endParaRPr>
            </a:p>
          </p:txBody>
        </p:sp>
        <p:sp>
          <p:nvSpPr>
            <p:cNvPr id="12" name="Rounded Rectangle 376">
              <a:extLst>
                <a:ext uri="{FF2B5EF4-FFF2-40B4-BE49-F238E27FC236}">
                  <a16:creationId xmlns:a16="http://schemas.microsoft.com/office/drawing/2014/main" id="{EC467FE1-DBA5-438A-BDB7-B45FD51117F2}"/>
                </a:ext>
              </a:extLst>
            </p:cNvPr>
            <p:cNvSpPr>
              <a:spLocks noChangeArrowheads="1"/>
            </p:cNvSpPr>
            <p:nvPr/>
          </p:nvSpPr>
          <p:spPr bwMode="auto">
            <a:xfrm>
              <a:off x="168" y="6787"/>
              <a:ext cx="11919" cy="4972"/>
            </a:xfrm>
            <a:prstGeom prst="roundRect">
              <a:avLst>
                <a:gd name="adj" fmla="val 16667"/>
              </a:avLst>
            </a:prstGeom>
            <a:noFill/>
            <a:ln w="0">
              <a:solidFill>
                <a:schemeClr val="tx1">
                  <a:lumMod val="100000"/>
                  <a:lumOff val="0"/>
                </a:schemeClr>
              </a:solidFill>
              <a:miter lim="800000"/>
              <a:headEnd type="none"/>
              <a:tailEnd/>
            </a:ln>
            <a:extLst>
              <a:ext uri="{909E8E84-426E-40DD-AFC4-6F175D3DCCD1}">
                <a14:hiddenFill xmlns:a14="http://schemas.microsoft.com/office/drawing/2010/main">
                  <a:solidFill>
                    <a:srgbClr val="FFFFFF"/>
                  </a:solidFill>
                </a14:hiddenFill>
              </a:ext>
            </a:extLst>
          </p:spPr>
          <p:txBody>
            <a:bodyPr rot="0" vert="horz" wrap="square" lIns="0" tIns="45720" rIns="91440" bIns="45720" anchor="ctr" anchorCtr="0" upright="1">
              <a:noAutofit/>
            </a:bodyPr>
            <a:lstStyle/>
            <a:p>
              <a:pPr marL="0" marR="0" indent="114300" algn="ctr">
                <a:lnSpc>
                  <a:spcPct val="115000"/>
                </a:lnSpc>
                <a:spcBef>
                  <a:spcPts val="0"/>
                </a:spcBef>
                <a:spcAft>
                  <a:spcPts val="1000"/>
                </a:spcAft>
              </a:pPr>
              <a:r>
                <a:rPr lang="en-US" sz="1300">
                  <a:ln>
                    <a:noFill/>
                  </a:ln>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Placement</a:t>
              </a:r>
              <a:endParaRPr lang="vi-VN" sz="1300">
                <a:effectLst/>
                <a:latin typeface="Times New Roman" panose="02020603050405020304" pitchFamily="18" charset="0"/>
                <a:ea typeface="MS Mincho" panose="02020609040205080304" pitchFamily="49" charset="-128"/>
                <a:cs typeface="Arial" panose="020B0604020202020204" pitchFamily="34" charset="0"/>
              </a:endParaRPr>
            </a:p>
          </p:txBody>
        </p:sp>
        <p:sp>
          <p:nvSpPr>
            <p:cNvPr id="13" name="Rounded Rectangle 377">
              <a:extLst>
                <a:ext uri="{FF2B5EF4-FFF2-40B4-BE49-F238E27FC236}">
                  <a16:creationId xmlns:a16="http://schemas.microsoft.com/office/drawing/2014/main" id="{5291FF98-01A3-4176-91E3-DF8A768C9731}"/>
                </a:ext>
              </a:extLst>
            </p:cNvPr>
            <p:cNvSpPr>
              <a:spLocks noChangeArrowheads="1"/>
            </p:cNvSpPr>
            <p:nvPr/>
          </p:nvSpPr>
          <p:spPr bwMode="auto">
            <a:xfrm>
              <a:off x="168" y="13687"/>
              <a:ext cx="11919" cy="4973"/>
            </a:xfrm>
            <a:prstGeom prst="roundRect">
              <a:avLst>
                <a:gd name="adj" fmla="val 16667"/>
              </a:avLst>
            </a:prstGeom>
            <a:noFill/>
            <a:ln w="0">
              <a:solidFill>
                <a:schemeClr val="tx1">
                  <a:lumMod val="100000"/>
                  <a:lumOff val="0"/>
                </a:schemeClr>
              </a:solidFill>
              <a:miter lim="800000"/>
              <a:headEnd type="none"/>
              <a:tailEnd/>
            </a:ln>
            <a:extLst>
              <a:ext uri="{909E8E84-426E-40DD-AFC4-6F175D3DCCD1}">
                <a14:hiddenFill xmlns:a14="http://schemas.microsoft.com/office/drawing/2010/main">
                  <a:solidFill>
                    <a:srgbClr val="FFFFFF"/>
                  </a:solidFill>
                </a14:hiddenFill>
              </a:ext>
            </a:extLst>
          </p:spPr>
          <p:txBody>
            <a:bodyPr rot="0" vert="horz" wrap="square" lIns="0" tIns="45720" rIns="91440" bIns="45720" anchor="ctr" anchorCtr="0" upright="1">
              <a:noAutofit/>
            </a:bodyPr>
            <a:lstStyle/>
            <a:p>
              <a:pPr marL="0" marR="0" indent="114300" algn="ctr">
                <a:lnSpc>
                  <a:spcPct val="115000"/>
                </a:lnSpc>
                <a:spcBef>
                  <a:spcPts val="0"/>
                </a:spcBef>
                <a:spcAft>
                  <a:spcPts val="1000"/>
                </a:spcAft>
              </a:pPr>
              <a:r>
                <a:rPr lang="en-US" sz="1300">
                  <a:ln>
                    <a:noFill/>
                  </a:ln>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CTS</a:t>
              </a:r>
              <a:endParaRPr lang="vi-VN" sz="1300">
                <a:effectLst/>
                <a:latin typeface="Times New Roman" panose="02020603050405020304" pitchFamily="18" charset="0"/>
                <a:ea typeface="MS Mincho" panose="02020609040205080304" pitchFamily="49" charset="-128"/>
                <a:cs typeface="Arial" panose="020B0604020202020204" pitchFamily="34" charset="0"/>
              </a:endParaRPr>
            </a:p>
          </p:txBody>
        </p:sp>
        <p:sp>
          <p:nvSpPr>
            <p:cNvPr id="14" name="Rounded Rectangle 378">
              <a:extLst>
                <a:ext uri="{FF2B5EF4-FFF2-40B4-BE49-F238E27FC236}">
                  <a16:creationId xmlns:a16="http://schemas.microsoft.com/office/drawing/2014/main" id="{8FBA6C5B-49BE-4C08-A7D7-4CAA37C6EB42}"/>
                </a:ext>
              </a:extLst>
            </p:cNvPr>
            <p:cNvSpPr>
              <a:spLocks noChangeArrowheads="1"/>
            </p:cNvSpPr>
            <p:nvPr/>
          </p:nvSpPr>
          <p:spPr bwMode="auto">
            <a:xfrm>
              <a:off x="0" y="27432"/>
              <a:ext cx="11918" cy="4972"/>
            </a:xfrm>
            <a:prstGeom prst="roundRect">
              <a:avLst>
                <a:gd name="adj" fmla="val 16667"/>
              </a:avLst>
            </a:prstGeom>
            <a:noFill/>
            <a:ln w="0">
              <a:solidFill>
                <a:schemeClr val="tx1">
                  <a:lumMod val="100000"/>
                  <a:lumOff val="0"/>
                </a:schemeClr>
              </a:solidFill>
              <a:miter lim="800000"/>
              <a:headEnd type="none"/>
              <a:tailEnd/>
            </a:ln>
            <a:extLst>
              <a:ext uri="{909E8E84-426E-40DD-AFC4-6F175D3DCCD1}">
                <a14:hiddenFill xmlns:a14="http://schemas.microsoft.com/office/drawing/2010/main">
                  <a:solidFill>
                    <a:srgbClr val="FFFFFF"/>
                  </a:solidFill>
                </a14:hiddenFill>
              </a:ext>
            </a:extLst>
          </p:spPr>
          <p:txBody>
            <a:bodyPr rot="0" vert="horz" wrap="square" lIns="0" tIns="45720" rIns="91440" bIns="45720" anchor="ctr" anchorCtr="0" upright="1">
              <a:noAutofit/>
            </a:bodyPr>
            <a:lstStyle/>
            <a:p>
              <a:pPr marL="0" marR="0" indent="114300" algn="ctr">
                <a:lnSpc>
                  <a:spcPct val="115000"/>
                </a:lnSpc>
                <a:spcBef>
                  <a:spcPts val="0"/>
                </a:spcBef>
                <a:spcAft>
                  <a:spcPts val="1000"/>
                </a:spcAft>
              </a:pPr>
              <a:r>
                <a:rPr lang="en-US" sz="1300">
                  <a:ln>
                    <a:noFill/>
                  </a:ln>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Routing</a:t>
              </a:r>
              <a:endParaRPr lang="vi-VN" sz="1300">
                <a:effectLst/>
                <a:latin typeface="Times New Roman" panose="02020603050405020304" pitchFamily="18" charset="0"/>
                <a:ea typeface="MS Mincho" panose="02020609040205080304" pitchFamily="49" charset="-128"/>
                <a:cs typeface="Arial" panose="020B0604020202020204" pitchFamily="34" charset="0"/>
              </a:endParaRPr>
            </a:p>
          </p:txBody>
        </p:sp>
        <p:sp>
          <p:nvSpPr>
            <p:cNvPr id="15" name="Rounded Rectangle 379">
              <a:extLst>
                <a:ext uri="{FF2B5EF4-FFF2-40B4-BE49-F238E27FC236}">
                  <a16:creationId xmlns:a16="http://schemas.microsoft.com/office/drawing/2014/main" id="{D0A05D25-AC15-4C85-942E-B51ABB5FFB6A}"/>
                </a:ext>
              </a:extLst>
            </p:cNvPr>
            <p:cNvSpPr>
              <a:spLocks noChangeArrowheads="1"/>
            </p:cNvSpPr>
            <p:nvPr/>
          </p:nvSpPr>
          <p:spPr bwMode="auto">
            <a:xfrm>
              <a:off x="168" y="20588"/>
              <a:ext cx="11919" cy="4972"/>
            </a:xfrm>
            <a:prstGeom prst="roundRect">
              <a:avLst>
                <a:gd name="adj" fmla="val 16667"/>
              </a:avLst>
            </a:prstGeom>
            <a:noFill/>
            <a:ln w="0">
              <a:solidFill>
                <a:schemeClr val="tx1">
                  <a:lumMod val="100000"/>
                  <a:lumOff val="0"/>
                </a:schemeClr>
              </a:solidFill>
              <a:miter lim="800000"/>
              <a:headEnd type="none"/>
              <a:tailEnd/>
            </a:ln>
            <a:extLst>
              <a:ext uri="{909E8E84-426E-40DD-AFC4-6F175D3DCCD1}">
                <a14:hiddenFill xmlns:a14="http://schemas.microsoft.com/office/drawing/2010/main">
                  <a:solidFill>
                    <a:srgbClr val="FFFFFF"/>
                  </a:solidFill>
                </a14:hiddenFill>
              </a:ext>
            </a:extLst>
          </p:spPr>
          <p:txBody>
            <a:bodyPr rot="0" vert="horz" wrap="square" lIns="0" tIns="45720" rIns="91440" bIns="45720" anchor="ctr" anchorCtr="0" upright="1">
              <a:noAutofit/>
            </a:bodyPr>
            <a:lstStyle/>
            <a:p>
              <a:pPr marL="0" marR="0" indent="114300" algn="ctr">
                <a:lnSpc>
                  <a:spcPct val="115000"/>
                </a:lnSpc>
                <a:spcBef>
                  <a:spcPts val="0"/>
                </a:spcBef>
                <a:spcAft>
                  <a:spcPts val="1000"/>
                </a:spcAft>
              </a:pPr>
              <a:r>
                <a:rPr lang="en-US" sz="1200">
                  <a:ln>
                    <a:noFill/>
                  </a:ln>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Add</a:t>
              </a:r>
              <a:br>
                <a:rPr lang="en-US" sz="1200">
                  <a:ln>
                    <a:noFill/>
                  </a:ln>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br>
              <a:r>
                <a:rPr lang="en-US" sz="1200">
                  <a:ln>
                    <a:noFill/>
                  </a:ln>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Spare Cell</a:t>
              </a:r>
              <a:endParaRPr lang="vi-VN" sz="1300">
                <a:effectLst/>
                <a:latin typeface="Times New Roman" panose="02020603050405020304" pitchFamily="18" charset="0"/>
                <a:ea typeface="MS Mincho" panose="02020609040205080304" pitchFamily="49" charset="-128"/>
                <a:cs typeface="Arial" panose="020B0604020202020204" pitchFamily="34" charset="0"/>
              </a:endParaRPr>
            </a:p>
          </p:txBody>
        </p:sp>
        <p:sp>
          <p:nvSpPr>
            <p:cNvPr id="16" name="Rounded Rectangle 380">
              <a:extLst>
                <a:ext uri="{FF2B5EF4-FFF2-40B4-BE49-F238E27FC236}">
                  <a16:creationId xmlns:a16="http://schemas.microsoft.com/office/drawing/2014/main" id="{E3B06B9A-778E-49E3-87B5-50598790A175}"/>
                </a:ext>
              </a:extLst>
            </p:cNvPr>
            <p:cNvSpPr>
              <a:spLocks noChangeArrowheads="1"/>
            </p:cNvSpPr>
            <p:nvPr/>
          </p:nvSpPr>
          <p:spPr bwMode="auto">
            <a:xfrm>
              <a:off x="18231" y="6900"/>
              <a:ext cx="11919" cy="4972"/>
            </a:xfrm>
            <a:prstGeom prst="roundRect">
              <a:avLst>
                <a:gd name="adj" fmla="val 16667"/>
              </a:avLst>
            </a:prstGeom>
            <a:noFill/>
            <a:ln w="0">
              <a:solidFill>
                <a:schemeClr val="tx1">
                  <a:lumMod val="100000"/>
                  <a:lumOff val="0"/>
                </a:schemeClr>
              </a:solidFill>
              <a:miter lim="800000"/>
              <a:headEnd type="none"/>
              <a:tailEnd/>
            </a:ln>
            <a:extLst>
              <a:ext uri="{909E8E84-426E-40DD-AFC4-6F175D3DCCD1}">
                <a14:hiddenFill xmlns:a14="http://schemas.microsoft.com/office/drawing/2010/main">
                  <a:solidFill>
                    <a:srgbClr val="FFFFFF"/>
                  </a:solidFill>
                </a14:hiddenFill>
              </a:ext>
            </a:extLst>
          </p:spPr>
          <p:txBody>
            <a:bodyPr rot="0" vert="horz" wrap="square" lIns="0" tIns="45720" rIns="91440" bIns="45720" anchor="ctr" anchorCtr="0" upright="1">
              <a:noAutofit/>
            </a:bodyPr>
            <a:lstStyle/>
            <a:p>
              <a:pPr marL="0" marR="0" indent="114300" algn="ctr">
                <a:lnSpc>
                  <a:spcPct val="115000"/>
                </a:lnSpc>
                <a:spcBef>
                  <a:spcPts val="0"/>
                </a:spcBef>
                <a:spcAft>
                  <a:spcPts val="1000"/>
                </a:spcAft>
              </a:pPr>
              <a:r>
                <a:rPr lang="en-US" sz="1300">
                  <a:ln>
                    <a:noFill/>
                  </a:ln>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Add Filler</a:t>
              </a:r>
              <a:endParaRPr lang="vi-VN" sz="1300">
                <a:effectLst/>
                <a:latin typeface="Times New Roman" panose="02020603050405020304" pitchFamily="18" charset="0"/>
                <a:ea typeface="MS Mincho" panose="02020609040205080304" pitchFamily="49" charset="-128"/>
                <a:cs typeface="Arial" panose="020B0604020202020204" pitchFamily="34" charset="0"/>
              </a:endParaRPr>
            </a:p>
          </p:txBody>
        </p:sp>
        <p:sp>
          <p:nvSpPr>
            <p:cNvPr id="17" name="Rounded Rectangle 381">
              <a:extLst>
                <a:ext uri="{FF2B5EF4-FFF2-40B4-BE49-F238E27FC236}">
                  <a16:creationId xmlns:a16="http://schemas.microsoft.com/office/drawing/2014/main" id="{AD2388C3-4115-49A3-B8B4-F5247C79A544}"/>
                </a:ext>
              </a:extLst>
            </p:cNvPr>
            <p:cNvSpPr>
              <a:spLocks noChangeArrowheads="1"/>
            </p:cNvSpPr>
            <p:nvPr/>
          </p:nvSpPr>
          <p:spPr bwMode="auto">
            <a:xfrm>
              <a:off x="18231" y="13687"/>
              <a:ext cx="11919" cy="4973"/>
            </a:xfrm>
            <a:prstGeom prst="roundRect">
              <a:avLst>
                <a:gd name="adj" fmla="val 16667"/>
              </a:avLst>
            </a:prstGeom>
            <a:noFill/>
            <a:ln w="0">
              <a:solidFill>
                <a:schemeClr val="tx1">
                  <a:lumMod val="100000"/>
                  <a:lumOff val="0"/>
                </a:schemeClr>
              </a:solidFill>
              <a:miter lim="800000"/>
              <a:headEnd type="none"/>
              <a:tailEnd/>
            </a:ln>
            <a:extLst>
              <a:ext uri="{909E8E84-426E-40DD-AFC4-6F175D3DCCD1}">
                <a14:hiddenFill xmlns:a14="http://schemas.microsoft.com/office/drawing/2010/main">
                  <a:solidFill>
                    <a:srgbClr val="FFFFFF"/>
                  </a:solidFill>
                </a14:hiddenFill>
              </a:ext>
            </a:extLst>
          </p:spPr>
          <p:txBody>
            <a:bodyPr rot="0" vert="horz" wrap="square" lIns="0" tIns="45720" rIns="91440" bIns="45720" anchor="ctr" anchorCtr="0" upright="1">
              <a:noAutofit/>
            </a:bodyPr>
            <a:lstStyle/>
            <a:p>
              <a:pPr marL="0" marR="0" indent="114300" algn="ctr">
                <a:lnSpc>
                  <a:spcPct val="115000"/>
                </a:lnSpc>
                <a:spcBef>
                  <a:spcPts val="0"/>
                </a:spcBef>
                <a:spcAft>
                  <a:spcPts val="1000"/>
                </a:spcAft>
              </a:pPr>
              <a:r>
                <a:rPr lang="en-US" sz="1300">
                  <a:ln>
                    <a:noFill/>
                  </a:ln>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Metal Fill</a:t>
              </a:r>
              <a:endParaRPr lang="vi-VN" sz="1300">
                <a:effectLst/>
                <a:latin typeface="Times New Roman" panose="02020603050405020304" pitchFamily="18" charset="0"/>
                <a:ea typeface="MS Mincho" panose="02020609040205080304" pitchFamily="49" charset="-128"/>
                <a:cs typeface="Arial" panose="020B0604020202020204" pitchFamily="34" charset="0"/>
              </a:endParaRPr>
            </a:p>
          </p:txBody>
        </p:sp>
        <p:sp>
          <p:nvSpPr>
            <p:cNvPr id="18" name="Rounded Rectangle 382">
              <a:extLst>
                <a:ext uri="{FF2B5EF4-FFF2-40B4-BE49-F238E27FC236}">
                  <a16:creationId xmlns:a16="http://schemas.microsoft.com/office/drawing/2014/main" id="{58496279-19F7-407B-BBD6-FE6F2F696E6C}"/>
                </a:ext>
              </a:extLst>
            </p:cNvPr>
            <p:cNvSpPr>
              <a:spLocks noChangeArrowheads="1"/>
            </p:cNvSpPr>
            <p:nvPr/>
          </p:nvSpPr>
          <p:spPr bwMode="auto">
            <a:xfrm>
              <a:off x="18231" y="20588"/>
              <a:ext cx="11919" cy="4972"/>
            </a:xfrm>
            <a:prstGeom prst="roundRect">
              <a:avLst>
                <a:gd name="adj" fmla="val 16667"/>
              </a:avLst>
            </a:prstGeom>
            <a:noFill/>
            <a:ln w="0">
              <a:solidFill>
                <a:schemeClr val="tx1">
                  <a:lumMod val="100000"/>
                  <a:lumOff val="0"/>
                </a:schemeClr>
              </a:solidFill>
              <a:miter lim="800000"/>
              <a:headEnd type="none"/>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marL="0" marR="0" indent="-57150" algn="ctr">
                <a:lnSpc>
                  <a:spcPct val="115000"/>
                </a:lnSpc>
                <a:spcBef>
                  <a:spcPts val="0"/>
                </a:spcBef>
                <a:spcAft>
                  <a:spcPts val="1000"/>
                </a:spcAft>
              </a:pPr>
              <a:r>
                <a:rPr lang="en-US" sz="1300">
                  <a:ln>
                    <a:noFill/>
                  </a:ln>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Physical</a:t>
              </a:r>
              <a:br>
                <a:rPr lang="en-US" sz="1300">
                  <a:ln>
                    <a:noFill/>
                  </a:ln>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br>
              <a:r>
                <a:rPr lang="en-US" sz="1300">
                  <a:ln>
                    <a:noFill/>
                  </a:ln>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Verificaton</a:t>
              </a:r>
              <a:endParaRPr lang="vi-VN" sz="1300">
                <a:effectLst/>
                <a:latin typeface="Times New Roman" panose="02020603050405020304" pitchFamily="18" charset="0"/>
                <a:ea typeface="MS Mincho" panose="02020609040205080304" pitchFamily="49" charset="-128"/>
                <a:cs typeface="Arial" panose="020B0604020202020204" pitchFamily="34" charset="0"/>
              </a:endParaRPr>
            </a:p>
          </p:txBody>
        </p:sp>
        <p:sp>
          <p:nvSpPr>
            <p:cNvPr id="19" name="Rounded Rectangle 383">
              <a:extLst>
                <a:ext uri="{FF2B5EF4-FFF2-40B4-BE49-F238E27FC236}">
                  <a16:creationId xmlns:a16="http://schemas.microsoft.com/office/drawing/2014/main" id="{F51AC35D-2537-4803-A618-EF6CBB9F19CD}"/>
                </a:ext>
              </a:extLst>
            </p:cNvPr>
            <p:cNvSpPr>
              <a:spLocks noChangeArrowheads="1"/>
            </p:cNvSpPr>
            <p:nvPr/>
          </p:nvSpPr>
          <p:spPr bwMode="auto">
            <a:xfrm>
              <a:off x="18231" y="27375"/>
              <a:ext cx="11919" cy="4972"/>
            </a:xfrm>
            <a:prstGeom prst="roundRect">
              <a:avLst>
                <a:gd name="adj" fmla="val 16667"/>
              </a:avLst>
            </a:prstGeom>
            <a:noFill/>
            <a:ln w="0">
              <a:solidFill>
                <a:schemeClr val="tx1">
                  <a:lumMod val="100000"/>
                  <a:lumOff val="0"/>
                </a:schemeClr>
              </a:solidFill>
              <a:miter lim="800000"/>
              <a:headEnd type="none"/>
              <a:tailEnd/>
            </a:ln>
            <a:extLst>
              <a:ext uri="{909E8E84-426E-40DD-AFC4-6F175D3DCCD1}">
                <a14:hiddenFill xmlns:a14="http://schemas.microsoft.com/office/drawing/2010/main">
                  <a:solidFill>
                    <a:srgbClr val="FFFFFF"/>
                  </a:solidFill>
                </a14:hiddenFill>
              </a:ext>
            </a:extLst>
          </p:spPr>
          <p:txBody>
            <a:bodyPr rot="0" vert="horz" wrap="square" lIns="0" tIns="45720" rIns="0" bIns="45720" anchor="ctr" anchorCtr="0" upright="1">
              <a:noAutofit/>
            </a:bodyPr>
            <a:lstStyle/>
            <a:p>
              <a:pPr marL="0" marR="0" indent="114300" algn="ctr">
                <a:lnSpc>
                  <a:spcPct val="115000"/>
                </a:lnSpc>
                <a:spcBef>
                  <a:spcPts val="0"/>
                </a:spcBef>
                <a:spcAft>
                  <a:spcPts val="1000"/>
                </a:spcAft>
              </a:pPr>
              <a:r>
                <a:rPr lang="en-US" sz="1300">
                  <a:ln>
                    <a:noFill/>
                  </a:ln>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Tape Out</a:t>
              </a:r>
              <a:endParaRPr lang="vi-VN" sz="1300">
                <a:effectLst/>
                <a:latin typeface="Times New Roman" panose="02020603050405020304" pitchFamily="18" charset="0"/>
                <a:ea typeface="MS Mincho" panose="02020609040205080304" pitchFamily="49" charset="-128"/>
                <a:cs typeface="Arial" panose="020B0604020202020204" pitchFamily="34" charset="0"/>
              </a:endParaRPr>
            </a:p>
          </p:txBody>
        </p:sp>
        <p:cxnSp>
          <p:nvCxnSpPr>
            <p:cNvPr id="20" name="Straight Arrow Connector 19">
              <a:extLst>
                <a:ext uri="{FF2B5EF4-FFF2-40B4-BE49-F238E27FC236}">
                  <a16:creationId xmlns:a16="http://schemas.microsoft.com/office/drawing/2014/main" id="{98324878-EA23-4080-8E0C-431DC257CD2F}"/>
                </a:ext>
              </a:extLst>
            </p:cNvPr>
            <p:cNvCxnSpPr>
              <a:cxnSpLocks noChangeShapeType="1"/>
            </p:cNvCxnSpPr>
            <p:nvPr/>
          </p:nvCxnSpPr>
          <p:spPr bwMode="auto">
            <a:xfrm>
              <a:off x="5665" y="4992"/>
              <a:ext cx="0" cy="1829"/>
            </a:xfrm>
            <a:prstGeom prst="straightConnector1">
              <a:avLst/>
            </a:prstGeom>
            <a:noFill/>
            <a:ln w="0">
              <a:solidFill>
                <a:schemeClr val="tx1">
                  <a:lumMod val="100000"/>
                  <a:lumOff val="0"/>
                </a:schemeClr>
              </a:solidFill>
              <a:miter lim="800000"/>
              <a:headEnd type="none"/>
              <a:tailEnd type="triangle" w="med" len="med"/>
            </a:ln>
            <a:extLst>
              <a:ext uri="{909E8E84-426E-40DD-AFC4-6F175D3DCCD1}">
                <a14:hiddenFill xmlns:a14="http://schemas.microsoft.com/office/drawing/2010/main">
                  <a:noFill/>
                </a14:hiddenFill>
              </a:ext>
            </a:extLst>
          </p:spPr>
        </p:cxnSp>
        <p:cxnSp>
          <p:nvCxnSpPr>
            <p:cNvPr id="21" name="Straight Arrow Connector 20">
              <a:extLst>
                <a:ext uri="{FF2B5EF4-FFF2-40B4-BE49-F238E27FC236}">
                  <a16:creationId xmlns:a16="http://schemas.microsoft.com/office/drawing/2014/main" id="{7122C4D1-A140-43CE-90BE-E20FC3DD60BA}"/>
                </a:ext>
              </a:extLst>
            </p:cNvPr>
            <p:cNvCxnSpPr>
              <a:cxnSpLocks noChangeShapeType="1"/>
            </p:cNvCxnSpPr>
            <p:nvPr/>
          </p:nvCxnSpPr>
          <p:spPr bwMode="auto">
            <a:xfrm>
              <a:off x="5722" y="11836"/>
              <a:ext cx="0" cy="1829"/>
            </a:xfrm>
            <a:prstGeom prst="straightConnector1">
              <a:avLst/>
            </a:prstGeom>
            <a:noFill/>
            <a:ln w="0">
              <a:solidFill>
                <a:schemeClr val="tx1">
                  <a:lumMod val="100000"/>
                  <a:lumOff val="0"/>
                </a:schemeClr>
              </a:solidFill>
              <a:miter lim="800000"/>
              <a:headEnd type="none"/>
              <a:tailEnd type="triangle" w="med" len="med"/>
            </a:ln>
            <a:extLst>
              <a:ext uri="{909E8E84-426E-40DD-AFC4-6F175D3DCCD1}">
                <a14:hiddenFill xmlns:a14="http://schemas.microsoft.com/office/drawing/2010/main">
                  <a:noFill/>
                </a14:hiddenFill>
              </a:ext>
            </a:extLst>
          </p:spPr>
        </p:cxnSp>
        <p:cxnSp>
          <p:nvCxnSpPr>
            <p:cNvPr id="22" name="Straight Arrow Connector 21">
              <a:extLst>
                <a:ext uri="{FF2B5EF4-FFF2-40B4-BE49-F238E27FC236}">
                  <a16:creationId xmlns:a16="http://schemas.microsoft.com/office/drawing/2014/main" id="{009D4AE3-1DE2-4685-8B67-E5F799FD1C87}"/>
                </a:ext>
              </a:extLst>
            </p:cNvPr>
            <p:cNvCxnSpPr>
              <a:cxnSpLocks noChangeShapeType="1"/>
            </p:cNvCxnSpPr>
            <p:nvPr/>
          </p:nvCxnSpPr>
          <p:spPr bwMode="auto">
            <a:xfrm>
              <a:off x="5722" y="18736"/>
              <a:ext cx="0" cy="1829"/>
            </a:xfrm>
            <a:prstGeom prst="straightConnector1">
              <a:avLst/>
            </a:prstGeom>
            <a:noFill/>
            <a:ln w="0">
              <a:solidFill>
                <a:schemeClr val="tx1">
                  <a:lumMod val="100000"/>
                  <a:lumOff val="0"/>
                </a:schemeClr>
              </a:solidFill>
              <a:miter lim="800000"/>
              <a:headEnd type="none"/>
              <a:tailEnd type="triangle" w="med" len="med"/>
            </a:ln>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6D58E98E-6BBE-4A67-ACC1-8330AB026600}"/>
                </a:ext>
              </a:extLst>
            </p:cNvPr>
            <p:cNvCxnSpPr>
              <a:cxnSpLocks noChangeShapeType="1"/>
            </p:cNvCxnSpPr>
            <p:nvPr/>
          </p:nvCxnSpPr>
          <p:spPr bwMode="auto">
            <a:xfrm>
              <a:off x="23897" y="11836"/>
              <a:ext cx="0" cy="1829"/>
            </a:xfrm>
            <a:prstGeom prst="straightConnector1">
              <a:avLst/>
            </a:prstGeom>
            <a:noFill/>
            <a:ln w="0">
              <a:solidFill>
                <a:schemeClr val="tx1">
                  <a:lumMod val="100000"/>
                  <a:lumOff val="0"/>
                </a:schemeClr>
              </a:solidFill>
              <a:miter lim="800000"/>
              <a:headEnd type="none"/>
              <a:tailEnd type="triangle" w="med" len="med"/>
            </a:ln>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0F3273F3-74E1-4D39-882E-6B192F42A672}"/>
                </a:ext>
              </a:extLst>
            </p:cNvPr>
            <p:cNvCxnSpPr>
              <a:cxnSpLocks noChangeShapeType="1"/>
            </p:cNvCxnSpPr>
            <p:nvPr/>
          </p:nvCxnSpPr>
          <p:spPr bwMode="auto">
            <a:xfrm>
              <a:off x="23897" y="18736"/>
              <a:ext cx="0" cy="1829"/>
            </a:xfrm>
            <a:prstGeom prst="straightConnector1">
              <a:avLst/>
            </a:prstGeom>
            <a:noFill/>
            <a:ln w="0">
              <a:solidFill>
                <a:schemeClr val="tx1">
                  <a:lumMod val="100000"/>
                  <a:lumOff val="0"/>
                </a:schemeClr>
              </a:solidFill>
              <a:miter lim="800000"/>
              <a:headEnd type="none"/>
              <a:tailEnd type="triangle" w="med" len="med"/>
            </a:ln>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F1A6C91D-9811-4D23-90C4-661E493B7AB0}"/>
                </a:ext>
              </a:extLst>
            </p:cNvPr>
            <p:cNvCxnSpPr>
              <a:cxnSpLocks noChangeShapeType="1"/>
            </p:cNvCxnSpPr>
            <p:nvPr/>
          </p:nvCxnSpPr>
          <p:spPr bwMode="auto">
            <a:xfrm>
              <a:off x="23953" y="25580"/>
              <a:ext cx="0" cy="1829"/>
            </a:xfrm>
            <a:prstGeom prst="straightConnector1">
              <a:avLst/>
            </a:prstGeom>
            <a:noFill/>
            <a:ln w="0">
              <a:solidFill>
                <a:schemeClr val="tx1">
                  <a:lumMod val="100000"/>
                  <a:lumOff val="0"/>
                </a:schemeClr>
              </a:solidFill>
              <a:miter lim="800000"/>
              <a:headEnd type="none"/>
              <a:tailEnd type="triangle" w="med" len="med"/>
            </a:ln>
            <a:extLst>
              <a:ext uri="{909E8E84-426E-40DD-AFC4-6F175D3DCCD1}">
                <a14:hiddenFill xmlns:a14="http://schemas.microsoft.com/office/drawing/2010/main">
                  <a:noFill/>
                </a14:hiddenFill>
              </a:ext>
            </a:extLst>
          </p:spPr>
        </p:cxnSp>
        <p:cxnSp>
          <p:nvCxnSpPr>
            <p:cNvPr id="26" name="Elbow Connector 390">
              <a:extLst>
                <a:ext uri="{FF2B5EF4-FFF2-40B4-BE49-F238E27FC236}">
                  <a16:creationId xmlns:a16="http://schemas.microsoft.com/office/drawing/2014/main" id="{241959B5-F28F-4124-9E97-474B1F1024CA}"/>
                </a:ext>
              </a:extLst>
            </p:cNvPr>
            <p:cNvCxnSpPr>
              <a:cxnSpLocks noChangeShapeType="1"/>
            </p:cNvCxnSpPr>
            <p:nvPr/>
          </p:nvCxnSpPr>
          <p:spPr bwMode="auto">
            <a:xfrm rot="5400000" flipH="1" flipV="1">
              <a:off x="5497" y="15987"/>
              <a:ext cx="27712" cy="9451"/>
            </a:xfrm>
            <a:prstGeom prst="bentConnector3">
              <a:avLst>
                <a:gd name="adj1" fmla="val 107898"/>
              </a:avLst>
            </a:prstGeom>
            <a:noFill/>
            <a:ln w="0">
              <a:solidFill>
                <a:schemeClr val="tx1">
                  <a:lumMod val="100000"/>
                  <a:lumOff val="0"/>
                </a:schemeClr>
              </a:solidFill>
              <a:miter lim="800000"/>
              <a:headEnd type="none"/>
              <a:tailEnd type="triangle" w="med" len="med"/>
            </a:ln>
            <a:extLst>
              <a:ext uri="{909E8E84-426E-40DD-AFC4-6F175D3DCCD1}">
                <a14:hiddenFill xmlns:a14="http://schemas.microsoft.com/office/drawing/2010/main">
                  <a:noFill/>
                </a14:hiddenFill>
              </a:ext>
            </a:extLst>
          </p:spPr>
        </p:cxnSp>
        <p:cxnSp>
          <p:nvCxnSpPr>
            <p:cNvPr id="27" name="Elbow Connector 391">
              <a:extLst>
                <a:ext uri="{FF2B5EF4-FFF2-40B4-BE49-F238E27FC236}">
                  <a16:creationId xmlns:a16="http://schemas.microsoft.com/office/drawing/2014/main" id="{C3840AE9-03F7-4038-A1A9-6C75080E5E3F}"/>
                </a:ext>
              </a:extLst>
            </p:cNvPr>
            <p:cNvCxnSpPr>
              <a:cxnSpLocks noChangeShapeType="1"/>
            </p:cNvCxnSpPr>
            <p:nvPr/>
          </p:nvCxnSpPr>
          <p:spPr bwMode="auto">
            <a:xfrm>
              <a:off x="5722" y="32424"/>
              <a:ext cx="8915" cy="2045"/>
            </a:xfrm>
            <a:prstGeom prst="bentConnector3">
              <a:avLst>
                <a:gd name="adj1" fmla="val -338"/>
              </a:avLst>
            </a:prstGeom>
            <a:noFill/>
            <a:ln w="0">
              <a:solidFill>
                <a:schemeClr val="tx1">
                  <a:lumMod val="100000"/>
                  <a:lumOff val="0"/>
                </a:schemeClr>
              </a:solidFill>
              <a:miter lim="800000"/>
              <a:headEnd type="none"/>
              <a:tailEnd/>
            </a:ln>
            <a:extLst>
              <a:ext uri="{909E8E84-426E-40DD-AFC4-6F175D3DCCD1}">
                <a14:hiddenFill xmlns:a14="http://schemas.microsoft.com/office/drawing/2010/main">
                  <a:noFill/>
                </a14:hiddenFill>
              </a:ext>
            </a:extLst>
          </p:spPr>
        </p:cxnSp>
        <p:cxnSp>
          <p:nvCxnSpPr>
            <p:cNvPr id="28" name="Straight Arrow Connector 27">
              <a:extLst>
                <a:ext uri="{FF2B5EF4-FFF2-40B4-BE49-F238E27FC236}">
                  <a16:creationId xmlns:a16="http://schemas.microsoft.com/office/drawing/2014/main" id="{6D9A0F0E-2E32-44C1-AE12-E8209CA0AA52}"/>
                </a:ext>
              </a:extLst>
            </p:cNvPr>
            <p:cNvCxnSpPr>
              <a:cxnSpLocks noChangeShapeType="1"/>
            </p:cNvCxnSpPr>
            <p:nvPr/>
          </p:nvCxnSpPr>
          <p:spPr bwMode="auto">
            <a:xfrm>
              <a:off x="5722" y="25580"/>
              <a:ext cx="0" cy="1829"/>
            </a:xfrm>
            <a:prstGeom prst="straightConnector1">
              <a:avLst/>
            </a:prstGeom>
            <a:noFill/>
            <a:ln w="0">
              <a:solidFill>
                <a:schemeClr val="tx1">
                  <a:lumMod val="100000"/>
                  <a:lumOff val="0"/>
                </a:schemeClr>
              </a:solidFill>
              <a:miter lim="800000"/>
              <a:headEnd type="none"/>
              <a:tailEnd type="triangle" w="med" len="med"/>
            </a:ln>
            <a:extLst>
              <a:ext uri="{909E8E84-426E-40DD-AFC4-6F175D3DCCD1}">
                <a14:hiddenFill xmlns:a14="http://schemas.microsoft.com/office/drawing/2010/main">
                  <a:noFill/>
                </a14:hiddenFill>
              </a:ext>
            </a:extLst>
          </p:spPr>
        </p:cxnSp>
      </p:grpSp>
      <p:sp>
        <p:nvSpPr>
          <p:cNvPr id="2" name="TextBox 1">
            <a:extLst>
              <a:ext uri="{FF2B5EF4-FFF2-40B4-BE49-F238E27FC236}">
                <a16:creationId xmlns:a16="http://schemas.microsoft.com/office/drawing/2014/main" id="{286EDDA7-BAEB-4D21-AE47-74F73463A68E}"/>
              </a:ext>
            </a:extLst>
          </p:cNvPr>
          <p:cNvSpPr txBox="1"/>
          <p:nvPr/>
        </p:nvSpPr>
        <p:spPr>
          <a:xfrm>
            <a:off x="12564" y="1657318"/>
            <a:ext cx="2612778" cy="830997"/>
          </a:xfrm>
          <a:prstGeom prst="rect">
            <a:avLst/>
          </a:prstGeom>
          <a:noFill/>
        </p:spPr>
        <p:txBody>
          <a:bodyPr wrap="square" rtlCol="0">
            <a:spAutoFit/>
          </a:bodyPr>
          <a:lstStyle/>
          <a:p>
            <a:r>
              <a:rPr lang="en-US" sz="2400" b="1">
                <a:latin typeface="Calibri" panose="020F0502020204030204" pitchFamily="34" charset="0"/>
              </a:rPr>
              <a:t>Ch</a:t>
            </a:r>
            <a:r>
              <a:rPr lang="vi-VN" sz="2400" b="1">
                <a:latin typeface="Calibri" panose="020F0502020204030204" pitchFamily="34" charset="0"/>
              </a:rPr>
              <a:t>ư</a:t>
            </a:r>
            <a:r>
              <a:rPr lang="en-US" sz="2400" b="1">
                <a:latin typeface="Calibri" panose="020F0502020204030204" pitchFamily="34" charset="0"/>
              </a:rPr>
              <a:t>ơng 1 mục 1.2.4, 1.2.6, 1.2.7</a:t>
            </a:r>
            <a:endParaRPr lang="vi-VN" sz="2400" b="1">
              <a:latin typeface="Calibri" panose="020F0502020204030204" pitchFamily="34" charset="0"/>
            </a:endParaRPr>
          </a:p>
        </p:txBody>
      </p:sp>
    </p:spTree>
    <p:extLst>
      <p:ext uri="{BB962C8B-B14F-4D97-AF65-F5344CB8AC3E}">
        <p14:creationId xmlns:p14="http://schemas.microsoft.com/office/powerpoint/2010/main" val="3396276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8A779B-5188-4B80-957A-50BDD3413217}"/>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a:extLst>
              <a:ext uri="{FF2B5EF4-FFF2-40B4-BE49-F238E27FC236}">
                <a16:creationId xmlns:a16="http://schemas.microsoft.com/office/drawing/2014/main" id="{96C73E8F-EE81-4F93-A4D4-30319F55AF6A}"/>
              </a:ext>
            </a:extLst>
          </p:cNvPr>
          <p:cNvSpPr>
            <a:spLocks noGrp="1"/>
          </p:cNvSpPr>
          <p:nvPr>
            <p:ph type="sldNum" sz="quarter" idx="12"/>
          </p:nvPr>
        </p:nvSpPr>
        <p:spPr/>
        <p:txBody>
          <a:bodyPr/>
          <a:lstStyle/>
          <a:p>
            <a:fld id="{72FEBA16-3A7D-47B1-B0DB-60652E8B3CAE}" type="slidenum">
              <a:rPr lang="vi-VN" smtClean="0"/>
              <a:t>41</a:t>
            </a:fld>
            <a:endParaRPr lang="vi-VN"/>
          </a:p>
        </p:txBody>
      </p:sp>
      <p:pic>
        <p:nvPicPr>
          <p:cNvPr id="8" name="Picture 7">
            <a:extLst>
              <a:ext uri="{FF2B5EF4-FFF2-40B4-BE49-F238E27FC236}">
                <a16:creationId xmlns:a16="http://schemas.microsoft.com/office/drawing/2014/main" id="{FBF7CAA3-23EA-438A-888F-268CC8A30C32}"/>
              </a:ext>
            </a:extLst>
          </p:cNvPr>
          <p:cNvPicPr>
            <a:picLocks noChangeAspect="1"/>
          </p:cNvPicPr>
          <p:nvPr/>
        </p:nvPicPr>
        <p:blipFill>
          <a:blip r:embed="rId2"/>
          <a:stretch>
            <a:fillRect/>
          </a:stretch>
        </p:blipFill>
        <p:spPr>
          <a:xfrm>
            <a:off x="0" y="4377014"/>
            <a:ext cx="9144000" cy="1283920"/>
          </a:xfrm>
          <a:prstGeom prst="rect">
            <a:avLst/>
          </a:prstGeom>
        </p:spPr>
      </p:pic>
      <p:pic>
        <p:nvPicPr>
          <p:cNvPr id="10" name="Picture 9">
            <a:extLst>
              <a:ext uri="{FF2B5EF4-FFF2-40B4-BE49-F238E27FC236}">
                <a16:creationId xmlns:a16="http://schemas.microsoft.com/office/drawing/2014/main" id="{348BE199-EF6A-4F9B-826A-D725B27BA854}"/>
              </a:ext>
            </a:extLst>
          </p:cNvPr>
          <p:cNvPicPr>
            <a:picLocks noChangeAspect="1"/>
          </p:cNvPicPr>
          <p:nvPr/>
        </p:nvPicPr>
        <p:blipFill>
          <a:blip r:embed="rId3"/>
          <a:stretch>
            <a:fillRect/>
          </a:stretch>
        </p:blipFill>
        <p:spPr>
          <a:xfrm>
            <a:off x="1843314" y="923995"/>
            <a:ext cx="4514286" cy="342857"/>
          </a:xfrm>
          <a:prstGeom prst="rect">
            <a:avLst/>
          </a:prstGeom>
        </p:spPr>
      </p:pic>
      <p:pic>
        <p:nvPicPr>
          <p:cNvPr id="11" name="Picture 10">
            <a:extLst>
              <a:ext uri="{FF2B5EF4-FFF2-40B4-BE49-F238E27FC236}">
                <a16:creationId xmlns:a16="http://schemas.microsoft.com/office/drawing/2014/main" id="{1BB45BAE-E8F2-42C0-82E8-CC31AE124954}"/>
              </a:ext>
            </a:extLst>
          </p:cNvPr>
          <p:cNvPicPr>
            <a:picLocks noChangeAspect="1"/>
          </p:cNvPicPr>
          <p:nvPr/>
        </p:nvPicPr>
        <p:blipFill>
          <a:blip r:embed="rId4"/>
          <a:stretch>
            <a:fillRect/>
          </a:stretch>
        </p:blipFill>
        <p:spPr>
          <a:xfrm>
            <a:off x="1549286" y="1951791"/>
            <a:ext cx="5495238" cy="1600000"/>
          </a:xfrm>
          <a:prstGeom prst="rect">
            <a:avLst/>
          </a:prstGeom>
        </p:spPr>
      </p:pic>
      <p:sp>
        <p:nvSpPr>
          <p:cNvPr id="12" name="TextBox 11">
            <a:extLst>
              <a:ext uri="{FF2B5EF4-FFF2-40B4-BE49-F238E27FC236}">
                <a16:creationId xmlns:a16="http://schemas.microsoft.com/office/drawing/2014/main" id="{E5BE194E-6E11-4AD3-92C1-EE0E8C525B7A}"/>
              </a:ext>
            </a:extLst>
          </p:cNvPr>
          <p:cNvSpPr txBox="1"/>
          <p:nvPr/>
        </p:nvSpPr>
        <p:spPr>
          <a:xfrm>
            <a:off x="2111884" y="1378489"/>
            <a:ext cx="5283434" cy="461665"/>
          </a:xfrm>
          <a:prstGeom prst="rect">
            <a:avLst/>
          </a:prstGeom>
          <a:noFill/>
        </p:spPr>
        <p:txBody>
          <a:bodyPr wrap="none" rtlCol="0">
            <a:spAutoFit/>
          </a:bodyPr>
          <a:lstStyle/>
          <a:p>
            <a:r>
              <a:rPr lang="en-US" sz="2400" b="1"/>
              <a:t>Synthesis không áp dụng công suất thấp</a:t>
            </a:r>
            <a:endParaRPr lang="vi-VN" sz="2400" b="1"/>
          </a:p>
        </p:txBody>
      </p:sp>
      <p:sp>
        <p:nvSpPr>
          <p:cNvPr id="13" name="TextBox 12">
            <a:extLst>
              <a:ext uri="{FF2B5EF4-FFF2-40B4-BE49-F238E27FC236}">
                <a16:creationId xmlns:a16="http://schemas.microsoft.com/office/drawing/2014/main" id="{0A5C757A-E4B2-4F0F-906F-BE658A90A1B0}"/>
              </a:ext>
            </a:extLst>
          </p:cNvPr>
          <p:cNvSpPr txBox="1"/>
          <p:nvPr/>
        </p:nvSpPr>
        <p:spPr>
          <a:xfrm>
            <a:off x="2111884" y="3733570"/>
            <a:ext cx="4425827" cy="461665"/>
          </a:xfrm>
          <a:prstGeom prst="rect">
            <a:avLst/>
          </a:prstGeom>
          <a:noFill/>
        </p:spPr>
        <p:txBody>
          <a:bodyPr wrap="none" rtlCol="0">
            <a:spAutoFit/>
          </a:bodyPr>
          <a:lstStyle/>
          <a:p>
            <a:r>
              <a:rPr lang="en-US" sz="2400" b="1"/>
              <a:t>Synthesis áp dụng công suất thấp</a:t>
            </a:r>
            <a:endParaRPr lang="vi-VN" sz="2400" b="1"/>
          </a:p>
        </p:txBody>
      </p:sp>
      <p:sp>
        <p:nvSpPr>
          <p:cNvPr id="14" name="TextBox 13">
            <a:extLst>
              <a:ext uri="{FF2B5EF4-FFF2-40B4-BE49-F238E27FC236}">
                <a16:creationId xmlns:a16="http://schemas.microsoft.com/office/drawing/2014/main" id="{7D749936-BC21-431F-BF6D-0F759074D03E}"/>
              </a:ext>
            </a:extLst>
          </p:cNvPr>
          <p:cNvSpPr txBox="1"/>
          <p:nvPr/>
        </p:nvSpPr>
        <p:spPr>
          <a:xfrm>
            <a:off x="1930283" y="5832648"/>
            <a:ext cx="5001497" cy="461665"/>
          </a:xfrm>
          <a:prstGeom prst="rect">
            <a:avLst/>
          </a:prstGeom>
          <a:noFill/>
        </p:spPr>
        <p:txBody>
          <a:bodyPr wrap="none" rtlCol="0">
            <a:spAutoFit/>
          </a:bodyPr>
          <a:lstStyle/>
          <a:p>
            <a:r>
              <a:rPr lang="en-US" sz="2400" b="1"/>
              <a:t>Synthesis: tùy chọn tối ưu công suất rỉ</a:t>
            </a:r>
            <a:endParaRPr lang="vi-VN" sz="2400" b="1"/>
          </a:p>
        </p:txBody>
      </p:sp>
    </p:spTree>
    <p:extLst>
      <p:ext uri="{BB962C8B-B14F-4D97-AF65-F5344CB8AC3E}">
        <p14:creationId xmlns:p14="http://schemas.microsoft.com/office/powerpoint/2010/main" val="4236439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EBF491-6A02-4AB0-8180-9CFFA3A01B7C}"/>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a:extLst>
              <a:ext uri="{FF2B5EF4-FFF2-40B4-BE49-F238E27FC236}">
                <a16:creationId xmlns:a16="http://schemas.microsoft.com/office/drawing/2014/main" id="{D17E09BD-F21A-47ED-AA43-0F2E1711D014}"/>
              </a:ext>
            </a:extLst>
          </p:cNvPr>
          <p:cNvSpPr>
            <a:spLocks noGrp="1"/>
          </p:cNvSpPr>
          <p:nvPr>
            <p:ph type="sldNum" sz="quarter" idx="12"/>
          </p:nvPr>
        </p:nvSpPr>
        <p:spPr/>
        <p:txBody>
          <a:bodyPr/>
          <a:lstStyle/>
          <a:p>
            <a:fld id="{72FEBA16-3A7D-47B1-B0DB-60652E8B3CAE}" type="slidenum">
              <a:rPr lang="vi-VN" smtClean="0"/>
              <a:t>42</a:t>
            </a:fld>
            <a:endParaRPr lang="vi-VN"/>
          </a:p>
        </p:txBody>
      </p:sp>
      <p:pic>
        <p:nvPicPr>
          <p:cNvPr id="7" name="Picture 6">
            <a:extLst>
              <a:ext uri="{FF2B5EF4-FFF2-40B4-BE49-F238E27FC236}">
                <a16:creationId xmlns:a16="http://schemas.microsoft.com/office/drawing/2014/main" id="{5778CD94-1C45-47DE-9361-1AA972A301C6}"/>
              </a:ext>
            </a:extLst>
          </p:cNvPr>
          <p:cNvPicPr>
            <a:picLocks noChangeAspect="1"/>
          </p:cNvPicPr>
          <p:nvPr/>
        </p:nvPicPr>
        <p:blipFill>
          <a:blip r:embed="rId2"/>
          <a:stretch>
            <a:fillRect/>
          </a:stretch>
        </p:blipFill>
        <p:spPr>
          <a:xfrm>
            <a:off x="370092" y="620392"/>
            <a:ext cx="7980952" cy="952381"/>
          </a:xfrm>
          <a:prstGeom prst="rect">
            <a:avLst/>
          </a:prstGeom>
        </p:spPr>
      </p:pic>
      <p:pic>
        <p:nvPicPr>
          <p:cNvPr id="8" name="Picture 7">
            <a:extLst>
              <a:ext uri="{FF2B5EF4-FFF2-40B4-BE49-F238E27FC236}">
                <a16:creationId xmlns:a16="http://schemas.microsoft.com/office/drawing/2014/main" id="{54C6CFE1-6E3C-46C0-A42A-642D93F6F9FD}"/>
              </a:ext>
            </a:extLst>
          </p:cNvPr>
          <p:cNvPicPr>
            <a:picLocks noChangeAspect="1"/>
          </p:cNvPicPr>
          <p:nvPr/>
        </p:nvPicPr>
        <p:blipFill>
          <a:blip r:embed="rId3"/>
          <a:stretch>
            <a:fillRect/>
          </a:stretch>
        </p:blipFill>
        <p:spPr>
          <a:xfrm>
            <a:off x="384377" y="2091090"/>
            <a:ext cx="7828571" cy="876190"/>
          </a:xfrm>
          <a:prstGeom prst="rect">
            <a:avLst/>
          </a:prstGeom>
        </p:spPr>
      </p:pic>
      <p:pic>
        <p:nvPicPr>
          <p:cNvPr id="9" name="Picture 8">
            <a:extLst>
              <a:ext uri="{FF2B5EF4-FFF2-40B4-BE49-F238E27FC236}">
                <a16:creationId xmlns:a16="http://schemas.microsoft.com/office/drawing/2014/main" id="{8E63726B-AA29-432A-AC40-2F6996AF5A3F}"/>
              </a:ext>
            </a:extLst>
          </p:cNvPr>
          <p:cNvPicPr>
            <a:picLocks noChangeAspect="1"/>
          </p:cNvPicPr>
          <p:nvPr/>
        </p:nvPicPr>
        <p:blipFill>
          <a:blip r:embed="rId4"/>
          <a:stretch>
            <a:fillRect/>
          </a:stretch>
        </p:blipFill>
        <p:spPr>
          <a:xfrm>
            <a:off x="370092" y="3439433"/>
            <a:ext cx="7790476" cy="857143"/>
          </a:xfrm>
          <a:prstGeom prst="rect">
            <a:avLst/>
          </a:prstGeom>
        </p:spPr>
      </p:pic>
      <p:pic>
        <p:nvPicPr>
          <p:cNvPr id="10" name="Picture 9">
            <a:extLst>
              <a:ext uri="{FF2B5EF4-FFF2-40B4-BE49-F238E27FC236}">
                <a16:creationId xmlns:a16="http://schemas.microsoft.com/office/drawing/2014/main" id="{F2311BC1-2ABC-49FD-B528-BE85ED01BBD1}"/>
              </a:ext>
            </a:extLst>
          </p:cNvPr>
          <p:cNvPicPr>
            <a:picLocks noChangeAspect="1"/>
          </p:cNvPicPr>
          <p:nvPr/>
        </p:nvPicPr>
        <p:blipFill>
          <a:blip r:embed="rId5"/>
          <a:stretch>
            <a:fillRect/>
          </a:stretch>
        </p:blipFill>
        <p:spPr>
          <a:xfrm>
            <a:off x="398663" y="4751078"/>
            <a:ext cx="7761905" cy="914286"/>
          </a:xfrm>
          <a:prstGeom prst="rect">
            <a:avLst/>
          </a:prstGeom>
        </p:spPr>
      </p:pic>
      <p:sp>
        <p:nvSpPr>
          <p:cNvPr id="11" name="TextBox 10">
            <a:extLst>
              <a:ext uri="{FF2B5EF4-FFF2-40B4-BE49-F238E27FC236}">
                <a16:creationId xmlns:a16="http://schemas.microsoft.com/office/drawing/2014/main" id="{5DD9BABC-C5C3-4D01-88FA-B2E349CC6DE3}"/>
              </a:ext>
            </a:extLst>
          </p:cNvPr>
          <p:cNvSpPr txBox="1"/>
          <p:nvPr/>
        </p:nvSpPr>
        <p:spPr>
          <a:xfrm>
            <a:off x="2015920" y="1590712"/>
            <a:ext cx="5389232" cy="461665"/>
          </a:xfrm>
          <a:prstGeom prst="rect">
            <a:avLst/>
          </a:prstGeom>
          <a:noFill/>
        </p:spPr>
        <p:txBody>
          <a:bodyPr wrap="none" rtlCol="0">
            <a:spAutoFit/>
          </a:bodyPr>
          <a:lstStyle/>
          <a:p>
            <a:r>
              <a:rPr lang="en-US" sz="2400" b="1"/>
              <a:t>Synthesis: Không áp dụng công suất thấp</a:t>
            </a:r>
            <a:endParaRPr lang="vi-VN" sz="2400" b="1"/>
          </a:p>
        </p:txBody>
      </p:sp>
      <p:sp>
        <p:nvSpPr>
          <p:cNvPr id="12" name="TextBox 11">
            <a:extLst>
              <a:ext uri="{FF2B5EF4-FFF2-40B4-BE49-F238E27FC236}">
                <a16:creationId xmlns:a16="http://schemas.microsoft.com/office/drawing/2014/main" id="{F351DC74-2256-40BA-9A49-8AC0CA65FDC4}"/>
              </a:ext>
            </a:extLst>
          </p:cNvPr>
          <p:cNvSpPr txBox="1"/>
          <p:nvPr/>
        </p:nvSpPr>
        <p:spPr>
          <a:xfrm>
            <a:off x="629168" y="2984931"/>
            <a:ext cx="8514831" cy="461665"/>
          </a:xfrm>
          <a:prstGeom prst="rect">
            <a:avLst/>
          </a:prstGeom>
          <a:noFill/>
        </p:spPr>
        <p:txBody>
          <a:bodyPr wrap="none" rtlCol="0">
            <a:spAutoFit/>
          </a:bodyPr>
          <a:lstStyle/>
          <a:p>
            <a:r>
              <a:rPr lang="en-US" sz="2400" b="1"/>
              <a:t>Synthesis: Áp dụng phương pháp công suất thấp: multi-threshold</a:t>
            </a:r>
            <a:endParaRPr lang="vi-VN" sz="2400" b="1"/>
          </a:p>
        </p:txBody>
      </p:sp>
      <p:sp>
        <p:nvSpPr>
          <p:cNvPr id="13" name="TextBox 12">
            <a:extLst>
              <a:ext uri="{FF2B5EF4-FFF2-40B4-BE49-F238E27FC236}">
                <a16:creationId xmlns:a16="http://schemas.microsoft.com/office/drawing/2014/main" id="{97AF472F-01DD-49AB-B470-B86FA4FA5CD3}"/>
              </a:ext>
            </a:extLst>
          </p:cNvPr>
          <p:cNvSpPr txBox="1"/>
          <p:nvPr/>
        </p:nvSpPr>
        <p:spPr>
          <a:xfrm>
            <a:off x="522192" y="4318574"/>
            <a:ext cx="8225329" cy="461665"/>
          </a:xfrm>
          <a:prstGeom prst="rect">
            <a:avLst/>
          </a:prstGeom>
          <a:noFill/>
        </p:spPr>
        <p:txBody>
          <a:bodyPr wrap="none" rtlCol="0">
            <a:spAutoFit/>
          </a:bodyPr>
          <a:lstStyle/>
          <a:p>
            <a:r>
              <a:rPr lang="en-US" sz="2400" b="1"/>
              <a:t>Synthesis: Áp dụng phương pháp công suất thấp: multi-voltage</a:t>
            </a:r>
            <a:endParaRPr lang="vi-VN" sz="2400" b="1"/>
          </a:p>
        </p:txBody>
      </p:sp>
      <p:sp>
        <p:nvSpPr>
          <p:cNvPr id="14" name="TextBox 13">
            <a:extLst>
              <a:ext uri="{FF2B5EF4-FFF2-40B4-BE49-F238E27FC236}">
                <a16:creationId xmlns:a16="http://schemas.microsoft.com/office/drawing/2014/main" id="{EB44CAF3-5410-4413-B083-D55A2E058C32}"/>
              </a:ext>
            </a:extLst>
          </p:cNvPr>
          <p:cNvSpPr txBox="1"/>
          <p:nvPr/>
        </p:nvSpPr>
        <p:spPr>
          <a:xfrm>
            <a:off x="609010" y="5751531"/>
            <a:ext cx="8051691" cy="461665"/>
          </a:xfrm>
          <a:prstGeom prst="rect">
            <a:avLst/>
          </a:prstGeom>
          <a:noFill/>
        </p:spPr>
        <p:txBody>
          <a:bodyPr wrap="none" rtlCol="0">
            <a:spAutoFit/>
          </a:bodyPr>
          <a:lstStyle/>
          <a:p>
            <a:r>
              <a:rPr lang="en-US" sz="2400" b="1"/>
              <a:t>Synthesis: Áp dụng phương pháp công suất thấp: Clock gating</a:t>
            </a:r>
            <a:endParaRPr lang="vi-VN" sz="2400" b="1"/>
          </a:p>
        </p:txBody>
      </p:sp>
    </p:spTree>
    <p:extLst>
      <p:ext uri="{BB962C8B-B14F-4D97-AF65-F5344CB8AC3E}">
        <p14:creationId xmlns:p14="http://schemas.microsoft.com/office/powerpoint/2010/main" val="2043573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9DA6B6-0F35-4C4C-9F07-CA61BCA578FD}"/>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5" name="Footer Placeholder 4">
            <a:extLst>
              <a:ext uri="{FF2B5EF4-FFF2-40B4-BE49-F238E27FC236}">
                <a16:creationId xmlns:a16="http://schemas.microsoft.com/office/drawing/2014/main" id="{BC33E83D-B086-4E6E-BCFF-101B0F08863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AC7AC96-F4AE-424C-A8FD-FAA058F74750}"/>
              </a:ext>
            </a:extLst>
          </p:cNvPr>
          <p:cNvSpPr>
            <a:spLocks noGrp="1"/>
          </p:cNvSpPr>
          <p:nvPr>
            <p:ph type="sldNum" sz="quarter" idx="12"/>
          </p:nvPr>
        </p:nvSpPr>
        <p:spPr/>
        <p:txBody>
          <a:bodyPr/>
          <a:lstStyle/>
          <a:p>
            <a:fld id="{72FEBA16-3A7D-47B1-B0DB-60652E8B3CAE}" type="slidenum">
              <a:rPr lang="vi-VN" smtClean="0"/>
              <a:t>43</a:t>
            </a:fld>
            <a:endParaRPr lang="vi-VN"/>
          </a:p>
        </p:txBody>
      </p:sp>
      <p:pic>
        <p:nvPicPr>
          <p:cNvPr id="7" name="Picture 6">
            <a:extLst>
              <a:ext uri="{FF2B5EF4-FFF2-40B4-BE49-F238E27FC236}">
                <a16:creationId xmlns:a16="http://schemas.microsoft.com/office/drawing/2014/main" id="{57BDBCED-9F44-41A6-B626-56710A1BBDF2}"/>
              </a:ext>
            </a:extLst>
          </p:cNvPr>
          <p:cNvPicPr>
            <a:picLocks noChangeAspect="1"/>
          </p:cNvPicPr>
          <p:nvPr/>
        </p:nvPicPr>
        <p:blipFill>
          <a:blip r:embed="rId2"/>
          <a:stretch>
            <a:fillRect/>
          </a:stretch>
        </p:blipFill>
        <p:spPr>
          <a:xfrm>
            <a:off x="1712948" y="755527"/>
            <a:ext cx="4733333" cy="4704762"/>
          </a:xfrm>
          <a:prstGeom prst="rect">
            <a:avLst/>
          </a:prstGeom>
        </p:spPr>
      </p:pic>
    </p:spTree>
    <p:extLst>
      <p:ext uri="{BB962C8B-B14F-4D97-AF65-F5344CB8AC3E}">
        <p14:creationId xmlns:p14="http://schemas.microsoft.com/office/powerpoint/2010/main" val="3243908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4DF654-5879-46AB-BC5A-F7489F82CEBC}"/>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5" name="Footer Placeholder 4">
            <a:extLst>
              <a:ext uri="{FF2B5EF4-FFF2-40B4-BE49-F238E27FC236}">
                <a16:creationId xmlns:a16="http://schemas.microsoft.com/office/drawing/2014/main" id="{D5181485-9FA5-42A9-AB48-5EF8B7B8C8A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46265E7-1B24-467D-B78E-0CCBD43B1F2C}"/>
              </a:ext>
            </a:extLst>
          </p:cNvPr>
          <p:cNvSpPr>
            <a:spLocks noGrp="1"/>
          </p:cNvSpPr>
          <p:nvPr>
            <p:ph type="sldNum" sz="quarter" idx="12"/>
          </p:nvPr>
        </p:nvSpPr>
        <p:spPr/>
        <p:txBody>
          <a:bodyPr/>
          <a:lstStyle/>
          <a:p>
            <a:fld id="{72FEBA16-3A7D-47B1-B0DB-60652E8B3CAE}" type="slidenum">
              <a:rPr lang="vi-VN" smtClean="0"/>
              <a:t>44</a:t>
            </a:fld>
            <a:endParaRPr lang="vi-VN"/>
          </a:p>
        </p:txBody>
      </p:sp>
      <p:pic>
        <p:nvPicPr>
          <p:cNvPr id="8" name="Picture 7">
            <a:extLst>
              <a:ext uri="{FF2B5EF4-FFF2-40B4-BE49-F238E27FC236}">
                <a16:creationId xmlns:a16="http://schemas.microsoft.com/office/drawing/2014/main" id="{C11C10F8-CD0E-4D36-BA6A-50A58E3B8705}"/>
              </a:ext>
            </a:extLst>
          </p:cNvPr>
          <p:cNvPicPr>
            <a:picLocks noChangeAspect="1"/>
          </p:cNvPicPr>
          <p:nvPr/>
        </p:nvPicPr>
        <p:blipFill>
          <a:blip r:embed="rId2"/>
          <a:stretch>
            <a:fillRect/>
          </a:stretch>
        </p:blipFill>
        <p:spPr>
          <a:xfrm>
            <a:off x="-1" y="957110"/>
            <a:ext cx="9144000" cy="2389265"/>
          </a:xfrm>
          <a:prstGeom prst="rect">
            <a:avLst/>
          </a:prstGeom>
        </p:spPr>
      </p:pic>
      <p:pic>
        <p:nvPicPr>
          <p:cNvPr id="9" name="Picture 8">
            <a:extLst>
              <a:ext uri="{FF2B5EF4-FFF2-40B4-BE49-F238E27FC236}">
                <a16:creationId xmlns:a16="http://schemas.microsoft.com/office/drawing/2014/main" id="{A37B86EE-4B8A-426D-B899-19E94C02B479}"/>
              </a:ext>
            </a:extLst>
          </p:cNvPr>
          <p:cNvPicPr>
            <a:picLocks noChangeAspect="1"/>
          </p:cNvPicPr>
          <p:nvPr/>
        </p:nvPicPr>
        <p:blipFill>
          <a:blip r:embed="rId3"/>
          <a:stretch>
            <a:fillRect/>
          </a:stretch>
        </p:blipFill>
        <p:spPr>
          <a:xfrm>
            <a:off x="-1" y="3644911"/>
            <a:ext cx="9144000" cy="2250343"/>
          </a:xfrm>
          <a:prstGeom prst="rect">
            <a:avLst/>
          </a:prstGeom>
        </p:spPr>
      </p:pic>
    </p:spTree>
    <p:extLst>
      <p:ext uri="{BB962C8B-B14F-4D97-AF65-F5344CB8AC3E}">
        <p14:creationId xmlns:p14="http://schemas.microsoft.com/office/powerpoint/2010/main" val="264983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C65D59-3FF8-4249-AC27-B82F2091BBE9}"/>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5" name="Footer Placeholder 4">
            <a:extLst>
              <a:ext uri="{FF2B5EF4-FFF2-40B4-BE49-F238E27FC236}">
                <a16:creationId xmlns:a16="http://schemas.microsoft.com/office/drawing/2014/main" id="{E52E18E9-E08B-4B1A-A725-5272F5444AE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79030C1-0D09-4141-9E17-DDD910480224}"/>
              </a:ext>
            </a:extLst>
          </p:cNvPr>
          <p:cNvSpPr>
            <a:spLocks noGrp="1"/>
          </p:cNvSpPr>
          <p:nvPr>
            <p:ph type="sldNum" sz="quarter" idx="12"/>
          </p:nvPr>
        </p:nvSpPr>
        <p:spPr/>
        <p:txBody>
          <a:bodyPr/>
          <a:lstStyle/>
          <a:p>
            <a:fld id="{72FEBA16-3A7D-47B1-B0DB-60652E8B3CAE}" type="slidenum">
              <a:rPr lang="vi-VN" smtClean="0"/>
              <a:t>45</a:t>
            </a:fld>
            <a:endParaRPr lang="vi-VN"/>
          </a:p>
        </p:txBody>
      </p:sp>
      <p:pic>
        <p:nvPicPr>
          <p:cNvPr id="8" name="Picture 7">
            <a:extLst>
              <a:ext uri="{FF2B5EF4-FFF2-40B4-BE49-F238E27FC236}">
                <a16:creationId xmlns:a16="http://schemas.microsoft.com/office/drawing/2014/main" id="{6FB08207-1FCB-4C73-9FB4-A62C7711212E}"/>
              </a:ext>
            </a:extLst>
          </p:cNvPr>
          <p:cNvPicPr>
            <a:picLocks noChangeAspect="1"/>
          </p:cNvPicPr>
          <p:nvPr/>
        </p:nvPicPr>
        <p:blipFill>
          <a:blip r:embed="rId2"/>
          <a:stretch>
            <a:fillRect/>
          </a:stretch>
        </p:blipFill>
        <p:spPr>
          <a:xfrm>
            <a:off x="1076762" y="1862333"/>
            <a:ext cx="6990476" cy="3133333"/>
          </a:xfrm>
          <a:prstGeom prst="rect">
            <a:avLst/>
          </a:prstGeom>
        </p:spPr>
      </p:pic>
      <p:sp>
        <p:nvSpPr>
          <p:cNvPr id="9" name="TextBox 8">
            <a:extLst>
              <a:ext uri="{FF2B5EF4-FFF2-40B4-BE49-F238E27FC236}">
                <a16:creationId xmlns:a16="http://schemas.microsoft.com/office/drawing/2014/main" id="{5495CF0D-B588-4542-BF25-65ADA5D64A7B}"/>
              </a:ext>
            </a:extLst>
          </p:cNvPr>
          <p:cNvSpPr txBox="1"/>
          <p:nvPr/>
        </p:nvSpPr>
        <p:spPr>
          <a:xfrm>
            <a:off x="1301857" y="1400668"/>
            <a:ext cx="2125454" cy="461665"/>
          </a:xfrm>
          <a:prstGeom prst="rect">
            <a:avLst/>
          </a:prstGeom>
          <a:noFill/>
        </p:spPr>
        <p:txBody>
          <a:bodyPr wrap="none" rtlCol="0">
            <a:spAutoFit/>
          </a:bodyPr>
          <a:lstStyle/>
          <a:p>
            <a:r>
              <a:rPr lang="en-US" sz="2400"/>
              <a:t>Power planning</a:t>
            </a:r>
            <a:endParaRPr lang="vi-VN" sz="2400"/>
          </a:p>
        </p:txBody>
      </p:sp>
    </p:spTree>
    <p:extLst>
      <p:ext uri="{BB962C8B-B14F-4D97-AF65-F5344CB8AC3E}">
        <p14:creationId xmlns:p14="http://schemas.microsoft.com/office/powerpoint/2010/main" val="3814406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52808BF-9A13-40BF-8296-2B9144335159}"/>
              </a:ext>
            </a:extLst>
          </p:cNvPr>
          <p:cNvSpPr>
            <a:spLocks noGrp="1"/>
          </p:cNvSpPr>
          <p:nvPr>
            <p:ph type="dt" sz="half" idx="10"/>
          </p:nvPr>
        </p:nvSpPr>
        <p:spPr/>
        <p:txBody>
          <a:bodyPr/>
          <a:lstStyle/>
          <a:p>
            <a:fld id="{52EE25F0-F02F-455A-91F7-8BB91259A4DA}" type="datetime1">
              <a:rPr lang="vi-VN" smtClean="0"/>
              <a:t>16/07/2017</a:t>
            </a:fld>
            <a:endParaRPr lang="vi-VN"/>
          </a:p>
        </p:txBody>
      </p:sp>
      <p:sp>
        <p:nvSpPr>
          <p:cNvPr id="5" name="Footer Placeholder 4">
            <a:extLst>
              <a:ext uri="{FF2B5EF4-FFF2-40B4-BE49-F238E27FC236}">
                <a16:creationId xmlns:a16="http://schemas.microsoft.com/office/drawing/2014/main" id="{C807E8AE-1117-484C-8899-DE4457FBCED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6060D04-A125-4039-8357-18CB0022974A}"/>
              </a:ext>
            </a:extLst>
          </p:cNvPr>
          <p:cNvSpPr>
            <a:spLocks noGrp="1"/>
          </p:cNvSpPr>
          <p:nvPr>
            <p:ph type="sldNum" sz="quarter" idx="12"/>
          </p:nvPr>
        </p:nvSpPr>
        <p:spPr/>
        <p:txBody>
          <a:bodyPr/>
          <a:lstStyle/>
          <a:p>
            <a:fld id="{72FEBA16-3A7D-47B1-B0DB-60652E8B3CAE}" type="slidenum">
              <a:rPr lang="vi-VN" smtClean="0"/>
              <a:t>46</a:t>
            </a:fld>
            <a:endParaRPr lang="vi-VN"/>
          </a:p>
        </p:txBody>
      </p:sp>
      <p:pic>
        <p:nvPicPr>
          <p:cNvPr id="7" name="Picture 6">
            <a:extLst>
              <a:ext uri="{FF2B5EF4-FFF2-40B4-BE49-F238E27FC236}">
                <a16:creationId xmlns:a16="http://schemas.microsoft.com/office/drawing/2014/main" id="{61653C88-899C-48C0-98A0-1078FAB8938A}"/>
              </a:ext>
            </a:extLst>
          </p:cNvPr>
          <p:cNvPicPr>
            <a:picLocks noChangeAspect="1"/>
          </p:cNvPicPr>
          <p:nvPr/>
        </p:nvPicPr>
        <p:blipFill>
          <a:blip r:embed="rId2"/>
          <a:stretch>
            <a:fillRect/>
          </a:stretch>
        </p:blipFill>
        <p:spPr>
          <a:xfrm>
            <a:off x="1142039" y="2131665"/>
            <a:ext cx="6580952" cy="1323810"/>
          </a:xfrm>
          <a:prstGeom prst="rect">
            <a:avLst/>
          </a:prstGeom>
        </p:spPr>
      </p:pic>
      <p:sp>
        <p:nvSpPr>
          <p:cNvPr id="8" name="TextBox 7">
            <a:extLst>
              <a:ext uri="{FF2B5EF4-FFF2-40B4-BE49-F238E27FC236}">
                <a16:creationId xmlns:a16="http://schemas.microsoft.com/office/drawing/2014/main" id="{7E22A20C-97DC-4C96-A8E3-F25C7FEDEF90}"/>
              </a:ext>
            </a:extLst>
          </p:cNvPr>
          <p:cNvSpPr txBox="1"/>
          <p:nvPr/>
        </p:nvSpPr>
        <p:spPr>
          <a:xfrm>
            <a:off x="1142039" y="1608445"/>
            <a:ext cx="5962017" cy="523220"/>
          </a:xfrm>
          <a:prstGeom prst="rect">
            <a:avLst/>
          </a:prstGeom>
          <a:noFill/>
        </p:spPr>
        <p:txBody>
          <a:bodyPr wrap="none" rtlCol="0">
            <a:spAutoFit/>
          </a:bodyPr>
          <a:lstStyle/>
          <a:p>
            <a:r>
              <a:rPr lang="en-US" sz="2800"/>
              <a:t>Kết nối chân điện thứ 2 của level shifter</a:t>
            </a:r>
            <a:endParaRPr lang="vi-VN" sz="2800"/>
          </a:p>
        </p:txBody>
      </p:sp>
      <p:pic>
        <p:nvPicPr>
          <p:cNvPr id="9" name="Picture 8">
            <a:extLst>
              <a:ext uri="{FF2B5EF4-FFF2-40B4-BE49-F238E27FC236}">
                <a16:creationId xmlns:a16="http://schemas.microsoft.com/office/drawing/2014/main" id="{905ABA47-AEB3-422F-A76C-58EF6750935F}"/>
              </a:ext>
            </a:extLst>
          </p:cNvPr>
          <p:cNvPicPr>
            <a:picLocks noChangeAspect="1"/>
          </p:cNvPicPr>
          <p:nvPr/>
        </p:nvPicPr>
        <p:blipFill>
          <a:blip r:embed="rId3"/>
          <a:stretch>
            <a:fillRect/>
          </a:stretch>
        </p:blipFill>
        <p:spPr>
          <a:xfrm>
            <a:off x="201143" y="4346840"/>
            <a:ext cx="8942857" cy="1619048"/>
          </a:xfrm>
          <a:prstGeom prst="rect">
            <a:avLst/>
          </a:prstGeom>
        </p:spPr>
      </p:pic>
      <p:sp>
        <p:nvSpPr>
          <p:cNvPr id="10" name="TextBox 9">
            <a:extLst>
              <a:ext uri="{FF2B5EF4-FFF2-40B4-BE49-F238E27FC236}">
                <a16:creationId xmlns:a16="http://schemas.microsoft.com/office/drawing/2014/main" id="{17FB1043-2AD6-4C0D-8220-330ACDC60325}"/>
              </a:ext>
            </a:extLst>
          </p:cNvPr>
          <p:cNvSpPr txBox="1"/>
          <p:nvPr/>
        </p:nvSpPr>
        <p:spPr>
          <a:xfrm>
            <a:off x="1142038" y="3717085"/>
            <a:ext cx="3226332" cy="523220"/>
          </a:xfrm>
          <a:prstGeom prst="rect">
            <a:avLst/>
          </a:prstGeom>
          <a:noFill/>
        </p:spPr>
        <p:txBody>
          <a:bodyPr wrap="none" rtlCol="0">
            <a:spAutoFit/>
          </a:bodyPr>
          <a:lstStyle/>
          <a:p>
            <a:r>
              <a:rPr lang="en-US" sz="2800"/>
              <a:t>Tạo khu vực điện thế</a:t>
            </a:r>
            <a:endParaRPr lang="vi-VN" sz="2800"/>
          </a:p>
        </p:txBody>
      </p:sp>
    </p:spTree>
    <p:extLst>
      <p:ext uri="{BB962C8B-B14F-4D97-AF65-F5344CB8AC3E}">
        <p14:creationId xmlns:p14="http://schemas.microsoft.com/office/powerpoint/2010/main" val="122500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5</a:t>
            </a:fld>
            <a:endParaRPr lang="vi-VN"/>
          </a:p>
        </p:txBody>
      </p:sp>
      <p:sp>
        <p:nvSpPr>
          <p:cNvPr id="9" name="Title 1"/>
          <p:cNvSpPr txBox="1">
            <a:spLocks/>
          </p:cNvSpPr>
          <p:nvPr/>
        </p:nvSpPr>
        <p:spPr>
          <a:xfrm>
            <a:off x="291343" y="659714"/>
            <a:ext cx="8737372"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a:solidFill>
                  <a:srgbClr val="1F497D"/>
                </a:solidFill>
                <a:latin typeface="Cambria" panose="02040503050406030204" pitchFamily="18" charset="0"/>
                <a:cs typeface="Arial" panose="020B0604020202020204" pitchFamily="34" charset="0"/>
              </a:rPr>
              <a:t>CÔNG SUẤT TRONG CMOS</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20" name="Oval 19"/>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26152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TextBox 36"/>
          <p:cNvSpPr txBox="1"/>
          <p:nvPr/>
        </p:nvSpPr>
        <p:spPr>
          <a:xfrm>
            <a:off x="642526" y="1402387"/>
            <a:ext cx="7880988" cy="830997"/>
          </a:xfrm>
          <a:prstGeom prst="rect">
            <a:avLst/>
          </a:prstGeom>
          <a:noFill/>
        </p:spPr>
        <p:txBody>
          <a:bodyPr wrap="square" rtlCol="0">
            <a:spAutoFit/>
          </a:bodyPr>
          <a:lstStyle/>
          <a:p>
            <a:r>
              <a:rPr lang="en-US" sz="2400"/>
              <a:t>Công suất trong CMOS gồm có công suất động và công suất tĩnh</a:t>
            </a:r>
            <a:endParaRPr lang="en-US" sz="2400" dirty="0"/>
          </a:p>
        </p:txBody>
      </p:sp>
      <p:sp>
        <p:nvSpPr>
          <p:cNvPr id="40" name="TextBox 39"/>
          <p:cNvSpPr txBox="1"/>
          <p:nvPr/>
        </p:nvSpPr>
        <p:spPr>
          <a:xfrm>
            <a:off x="961800" y="4534525"/>
            <a:ext cx="7804788" cy="1569660"/>
          </a:xfrm>
          <a:prstGeom prst="rect">
            <a:avLst/>
          </a:prstGeom>
          <a:noFill/>
        </p:spPr>
        <p:txBody>
          <a:bodyPr wrap="square" rtlCol="0">
            <a:spAutoFit/>
          </a:bodyPr>
          <a:lstStyle/>
          <a:p>
            <a:r>
              <a:rPr lang="en-US" sz="2400" b="1"/>
              <a:t>Công suất tĩnh</a:t>
            </a:r>
          </a:p>
          <a:p>
            <a:pPr marL="285750" indent="-285750">
              <a:buFont typeface="Courier New" panose="02070309020205020404" pitchFamily="49" charset="0"/>
              <a:buChar char="o"/>
            </a:pPr>
            <a:r>
              <a:rPr lang="en-US" sz="2400"/>
              <a:t>Do dòng điện rò rỉ</a:t>
            </a:r>
          </a:p>
          <a:p>
            <a:pPr marL="285750" indent="-285750">
              <a:buFont typeface="Courier New" panose="02070309020205020404" pitchFamily="49" charset="0"/>
              <a:buChar char="o"/>
            </a:pPr>
            <a:r>
              <a:rPr lang="en-US" sz="2400"/>
              <a:t>Luôn có trong CMOS mặc dù không hoạt động</a:t>
            </a:r>
          </a:p>
          <a:p>
            <a:pPr marL="285750" indent="-285750">
              <a:buFont typeface="Courier New" panose="02070309020205020404" pitchFamily="49" charset="0"/>
              <a:buChar char="o"/>
            </a:pPr>
            <a:r>
              <a:rPr lang="en-US" sz="2400"/>
              <a:t>Tăng khi kích thước hình học CMOS thu hẹp</a:t>
            </a:r>
            <a:endParaRPr lang="en-US" sz="2400" dirty="0"/>
          </a:p>
        </p:txBody>
      </p:sp>
      <p:sp>
        <p:nvSpPr>
          <p:cNvPr id="43" name="TextBox 42"/>
          <p:cNvSpPr txBox="1"/>
          <p:nvPr/>
        </p:nvSpPr>
        <p:spPr>
          <a:xfrm>
            <a:off x="961799" y="2388677"/>
            <a:ext cx="7804788" cy="1569660"/>
          </a:xfrm>
          <a:prstGeom prst="rect">
            <a:avLst/>
          </a:prstGeom>
          <a:noFill/>
        </p:spPr>
        <p:txBody>
          <a:bodyPr wrap="square" rtlCol="0">
            <a:spAutoFit/>
          </a:bodyPr>
          <a:lstStyle/>
          <a:p>
            <a:r>
              <a:rPr lang="en-US" sz="2400" b="1"/>
              <a:t>Công suất động</a:t>
            </a:r>
          </a:p>
          <a:p>
            <a:pPr marL="285750" indent="-285750">
              <a:buFont typeface="Courier New" panose="02070309020205020404" pitchFamily="49" charset="0"/>
              <a:buChar char="o"/>
            </a:pPr>
            <a:r>
              <a:rPr lang="en-US" sz="2400"/>
              <a:t>Công suất tiêu thụ khi cổng logic chuyển đổi mức tín hiệu</a:t>
            </a:r>
            <a:endParaRPr lang="en-US" sz="2400" dirty="0"/>
          </a:p>
          <a:p>
            <a:pPr marL="285750" indent="-285750">
              <a:buFont typeface="Courier New" panose="02070309020205020404" pitchFamily="49" charset="0"/>
              <a:buChar char="o"/>
            </a:pPr>
            <a:r>
              <a:rPr lang="en-US" sz="2400"/>
              <a:t>Phụ thuộc chế độ hoạt động của mạch</a:t>
            </a:r>
            <a:endParaRPr lang="en-US" sz="2400" dirty="0"/>
          </a:p>
          <a:p>
            <a:pPr marL="285750" indent="-285750">
              <a:buFont typeface="Courier New" panose="02070309020205020404" pitchFamily="49" charset="0"/>
              <a:buChar char="o"/>
            </a:pPr>
            <a:r>
              <a:rPr lang="en-US" sz="2400"/>
              <a:t>Gồm công suất chuyển mạch và công suất nội</a:t>
            </a:r>
            <a:endParaRPr lang="en-US" sz="2400" dirty="0"/>
          </a:p>
        </p:txBody>
      </p:sp>
      <p:cxnSp>
        <p:nvCxnSpPr>
          <p:cNvPr id="44" name="Straight Connector 43"/>
          <p:cNvCxnSpPr>
            <a:cxnSpLocks/>
            <a:stCxn id="37" idx="3"/>
            <a:endCxn id="37" idx="3"/>
          </p:cNvCxnSpPr>
          <p:nvPr/>
        </p:nvCxnSpPr>
        <p:spPr>
          <a:xfrm>
            <a:off x="8523514" y="181788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9156EDB-F483-4C93-A7BF-A691F51E1973}"/>
              </a:ext>
            </a:extLst>
          </p:cNvPr>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8" name="Oval 37">
            <a:extLst>
              <a:ext uri="{FF2B5EF4-FFF2-40B4-BE49-F238E27FC236}">
                <a16:creationId xmlns:a16="http://schemas.microsoft.com/office/drawing/2014/main" id="{54D5088D-77FB-482E-84B0-9F4551E7E21B}"/>
              </a:ext>
            </a:extLst>
          </p:cNvPr>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Oval 38">
            <a:extLst>
              <a:ext uri="{FF2B5EF4-FFF2-40B4-BE49-F238E27FC236}">
                <a16:creationId xmlns:a16="http://schemas.microsoft.com/office/drawing/2014/main" id="{90F5C7A0-E6BA-44B0-8578-9B3C55B3C013}"/>
              </a:ext>
            </a:extLst>
          </p:cNvPr>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Oval 40">
            <a:extLst>
              <a:ext uri="{FF2B5EF4-FFF2-40B4-BE49-F238E27FC236}">
                <a16:creationId xmlns:a16="http://schemas.microsoft.com/office/drawing/2014/main" id="{62FD273A-31AE-44BB-8631-544AB87407A8}"/>
              </a:ext>
            </a:extLst>
          </p:cNvPr>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a:extLst>
              <a:ext uri="{FF2B5EF4-FFF2-40B4-BE49-F238E27FC236}">
                <a16:creationId xmlns:a16="http://schemas.microsoft.com/office/drawing/2014/main" id="{990423E7-9256-44C0-AB02-B87A6847A812}"/>
              </a:ext>
            </a:extLst>
          </p:cNvPr>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5" name="Oval 44">
            <a:extLst>
              <a:ext uri="{FF2B5EF4-FFF2-40B4-BE49-F238E27FC236}">
                <a16:creationId xmlns:a16="http://schemas.microsoft.com/office/drawing/2014/main" id="{614DB734-F561-432C-9119-81F7EC4AB923}"/>
              </a:ext>
            </a:extLst>
          </p:cNvPr>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6" name="Oval 45">
            <a:extLst>
              <a:ext uri="{FF2B5EF4-FFF2-40B4-BE49-F238E27FC236}">
                <a16:creationId xmlns:a16="http://schemas.microsoft.com/office/drawing/2014/main" id="{EBDAA5F3-2FFD-48CE-B5EC-D8D04319D718}"/>
              </a:ext>
            </a:extLst>
          </p:cNvPr>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7" name="Oval 46">
            <a:extLst>
              <a:ext uri="{FF2B5EF4-FFF2-40B4-BE49-F238E27FC236}">
                <a16:creationId xmlns:a16="http://schemas.microsoft.com/office/drawing/2014/main" id="{B25AE7F9-1C8B-42C4-A46A-9DA0576C3997}"/>
              </a:ext>
            </a:extLst>
          </p:cNvPr>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8" name="Oval 47">
            <a:extLst>
              <a:ext uri="{FF2B5EF4-FFF2-40B4-BE49-F238E27FC236}">
                <a16:creationId xmlns:a16="http://schemas.microsoft.com/office/drawing/2014/main" id="{C3E18EBB-4C7B-458C-BAC9-0F2E7E40DEAB}"/>
              </a:ext>
            </a:extLst>
          </p:cNvPr>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9" name="Oval 48">
            <a:extLst>
              <a:ext uri="{FF2B5EF4-FFF2-40B4-BE49-F238E27FC236}">
                <a16:creationId xmlns:a16="http://schemas.microsoft.com/office/drawing/2014/main" id="{1269BE44-0420-432D-8994-A0F1DB8BC7E3}"/>
              </a:ext>
            </a:extLst>
          </p:cNvPr>
          <p:cNvSpPr/>
          <p:nvPr/>
        </p:nvSpPr>
        <p:spPr>
          <a:xfrm>
            <a:off x="3644806" y="336615"/>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7649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6</a:t>
            </a:fld>
            <a:endParaRPr lang="vi-VN"/>
          </a:p>
        </p:txBody>
      </p:sp>
      <p:sp>
        <p:nvSpPr>
          <p:cNvPr id="10" name="Rectangle 9"/>
          <p:cNvSpPr/>
          <p:nvPr/>
        </p:nvSpPr>
        <p:spPr>
          <a:xfrm>
            <a:off x="794926" y="2356775"/>
            <a:ext cx="8069799" cy="1754326"/>
          </a:xfrm>
          <a:prstGeom prst="rect">
            <a:avLst/>
          </a:prstGeom>
        </p:spPr>
        <p:txBody>
          <a:bodyPr wrap="square">
            <a:spAutoFit/>
          </a:bodyPr>
          <a:lstStyle/>
          <a:p>
            <a:pPr marL="342900" indent="-342900" fontAlgn="auto">
              <a:spcAft>
                <a:spcPts val="0"/>
              </a:spcAft>
              <a:buFont typeface="Arial" panose="020B0604020202020204" pitchFamily="34" charset="0"/>
              <a:buChar char="•"/>
              <a:defRPr/>
            </a:pPr>
            <a:r>
              <a:rPr lang="de-DE" sz="2800"/>
              <a:t>Clock gating</a:t>
            </a:r>
          </a:p>
          <a:p>
            <a:pPr marL="342900" indent="-342900" fontAlgn="auto">
              <a:spcAft>
                <a:spcPts val="0"/>
              </a:spcAft>
              <a:buFont typeface="Arial" panose="020B0604020202020204" pitchFamily="34" charset="0"/>
              <a:buChar char="•"/>
              <a:defRPr/>
            </a:pPr>
            <a:r>
              <a:rPr lang="de-DE" sz="2800"/>
              <a:t>Multi-voltage</a:t>
            </a:r>
          </a:p>
          <a:p>
            <a:pPr marL="342900" indent="-342900" fontAlgn="auto">
              <a:spcAft>
                <a:spcPts val="0"/>
              </a:spcAft>
              <a:buFont typeface="Arial" panose="020B0604020202020204" pitchFamily="34" charset="0"/>
              <a:buChar char="•"/>
              <a:defRPr/>
            </a:pPr>
            <a:r>
              <a:rPr lang="de-DE" sz="2800"/>
              <a:t>Multi-threshold voltage</a:t>
            </a:r>
          </a:p>
          <a:p>
            <a:endParaRPr lang="vi-VN" sz="2400" dirty="0">
              <a:latin typeface="Cambria" panose="02040503050406030204" pitchFamily="18" charset="0"/>
              <a:cs typeface="Arial" panose="020B0604020202020204" pitchFamily="34" charset="0"/>
            </a:endParaRPr>
          </a:p>
        </p:txBody>
      </p:sp>
      <p:sp>
        <p:nvSpPr>
          <p:cNvPr id="24" name="Oval 23"/>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41392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4" name="Oval 33"/>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5" name="Oval 34"/>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6" name="Oval 35"/>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Oval 36"/>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Title 1">
            <a:extLst>
              <a:ext uri="{FF2B5EF4-FFF2-40B4-BE49-F238E27FC236}">
                <a16:creationId xmlns:a16="http://schemas.microsoft.com/office/drawing/2014/main" id="{E570CD72-BB62-4507-B3AF-16E88A46A528}"/>
              </a:ext>
            </a:extLst>
          </p:cNvPr>
          <p:cNvSpPr txBox="1">
            <a:spLocks/>
          </p:cNvSpPr>
          <p:nvPr/>
        </p:nvSpPr>
        <p:spPr>
          <a:xfrm>
            <a:off x="291343" y="659714"/>
            <a:ext cx="8737372"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CÁC PH</a:t>
            </a:r>
            <a:r>
              <a:rPr kumimoji="0" lang="vi-VN"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Ư</a:t>
            </a: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ƠNG PHÁP CÔNG SUẤT THẤP</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43" name="Oval 42">
            <a:extLst>
              <a:ext uri="{FF2B5EF4-FFF2-40B4-BE49-F238E27FC236}">
                <a16:creationId xmlns:a16="http://schemas.microsoft.com/office/drawing/2014/main" id="{07B1FCB5-A293-4BC6-932F-B6165134322F}"/>
              </a:ext>
            </a:extLst>
          </p:cNvPr>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4" name="Oval 43">
            <a:extLst>
              <a:ext uri="{FF2B5EF4-FFF2-40B4-BE49-F238E27FC236}">
                <a16:creationId xmlns:a16="http://schemas.microsoft.com/office/drawing/2014/main" id="{6A8BC7DE-5610-4ADB-B343-DF2292BA4C90}"/>
              </a:ext>
            </a:extLst>
          </p:cNvPr>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5" name="Oval 44">
            <a:extLst>
              <a:ext uri="{FF2B5EF4-FFF2-40B4-BE49-F238E27FC236}">
                <a16:creationId xmlns:a16="http://schemas.microsoft.com/office/drawing/2014/main" id="{1EAC7FCE-2949-40BE-AE37-F8A66AC56CF7}"/>
              </a:ext>
            </a:extLst>
          </p:cNvPr>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6" name="Oval 45">
            <a:extLst>
              <a:ext uri="{FF2B5EF4-FFF2-40B4-BE49-F238E27FC236}">
                <a16:creationId xmlns:a16="http://schemas.microsoft.com/office/drawing/2014/main" id="{FA6DC7D0-DD3B-4D3D-8153-F6D655E5D335}"/>
              </a:ext>
            </a:extLst>
          </p:cNvPr>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7" name="Oval 46">
            <a:extLst>
              <a:ext uri="{FF2B5EF4-FFF2-40B4-BE49-F238E27FC236}">
                <a16:creationId xmlns:a16="http://schemas.microsoft.com/office/drawing/2014/main" id="{EAE729C0-3F3E-4DA6-B4B3-11FDB364F417}"/>
              </a:ext>
            </a:extLst>
          </p:cNvPr>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8" name="Oval 47">
            <a:extLst>
              <a:ext uri="{FF2B5EF4-FFF2-40B4-BE49-F238E27FC236}">
                <a16:creationId xmlns:a16="http://schemas.microsoft.com/office/drawing/2014/main" id="{A6D7D1DC-B12F-4C85-9AE5-A8278DDB497D}"/>
              </a:ext>
            </a:extLst>
          </p:cNvPr>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9" name="Oval 48">
            <a:extLst>
              <a:ext uri="{FF2B5EF4-FFF2-40B4-BE49-F238E27FC236}">
                <a16:creationId xmlns:a16="http://schemas.microsoft.com/office/drawing/2014/main" id="{CFA16010-3CD2-4E02-BE2E-FB918C8D0A47}"/>
              </a:ext>
            </a:extLst>
          </p:cNvPr>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0" name="Oval 49">
            <a:extLst>
              <a:ext uri="{FF2B5EF4-FFF2-40B4-BE49-F238E27FC236}">
                <a16:creationId xmlns:a16="http://schemas.microsoft.com/office/drawing/2014/main" id="{90EAD0DC-86A9-456B-9955-5D81A79A1273}"/>
              </a:ext>
            </a:extLst>
          </p:cNvPr>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1" name="Oval 50">
            <a:extLst>
              <a:ext uri="{FF2B5EF4-FFF2-40B4-BE49-F238E27FC236}">
                <a16:creationId xmlns:a16="http://schemas.microsoft.com/office/drawing/2014/main" id="{0F99B6CA-4C40-466F-9CDB-F133E2BCA2B8}"/>
              </a:ext>
            </a:extLst>
          </p:cNvPr>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2" name="Oval 51">
            <a:extLst>
              <a:ext uri="{FF2B5EF4-FFF2-40B4-BE49-F238E27FC236}">
                <a16:creationId xmlns:a16="http://schemas.microsoft.com/office/drawing/2014/main" id="{5C18B715-9A48-4007-9F13-140C08ED47C2}"/>
              </a:ext>
            </a:extLst>
          </p:cNvPr>
          <p:cNvSpPr/>
          <p:nvPr/>
        </p:nvSpPr>
        <p:spPr>
          <a:xfrm>
            <a:off x="3644806" y="336615"/>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02338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7</a:t>
            </a:fld>
            <a:endParaRPr lang="vi-VN"/>
          </a:p>
        </p:txBody>
      </p:sp>
      <p:sp>
        <p:nvSpPr>
          <p:cNvPr id="14" name="Rectangle 13"/>
          <p:cNvSpPr/>
          <p:nvPr/>
        </p:nvSpPr>
        <p:spPr>
          <a:xfrm>
            <a:off x="642526" y="1250689"/>
            <a:ext cx="2200344" cy="523220"/>
          </a:xfrm>
          <a:prstGeom prst="rect">
            <a:avLst/>
          </a:prstGeom>
        </p:spPr>
        <p:txBody>
          <a:bodyPr wrap="square">
            <a:spAutoFit/>
          </a:bodyPr>
          <a:lstStyle/>
          <a:p>
            <a:r>
              <a:rPr lang="en-US" sz="2800" b="1">
                <a:latin typeface="Cambria" panose="02040503050406030204" pitchFamily="18" charset="0"/>
                <a:ea typeface="Cambria Math" panose="02040503050406030204" pitchFamily="18" charset="0"/>
                <a:cs typeface="Arial" panose="020B0604020202020204" pitchFamily="34" charset="0"/>
              </a:rPr>
              <a:t>Clock gating</a:t>
            </a:r>
            <a:endParaRPr lang="en-US" sz="2800" b="1" dirty="0">
              <a:latin typeface="Cambria" panose="02040503050406030204" pitchFamily="18" charset="0"/>
              <a:ea typeface="Cambria Math" panose="02040503050406030204" pitchFamily="18" charset="0"/>
              <a:cs typeface="Arial" panose="020B0604020202020204" pitchFamily="34" charset="0"/>
            </a:endParaRPr>
          </a:p>
        </p:txBody>
      </p:sp>
      <p:sp>
        <p:nvSpPr>
          <p:cNvPr id="19" name="Oval 18"/>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56632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7" name="Title 1">
            <a:extLst>
              <a:ext uri="{FF2B5EF4-FFF2-40B4-BE49-F238E27FC236}">
                <a16:creationId xmlns:a16="http://schemas.microsoft.com/office/drawing/2014/main" id="{A70B1200-946D-485B-B720-583FB966FCF2}"/>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CÁC PH</a:t>
            </a:r>
            <a:r>
              <a:rPr kumimoji="0" lang="vi-VN"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Ư</a:t>
            </a: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ƠNG PHÁP CÔNG SUẤT THẤP </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pic>
        <p:nvPicPr>
          <p:cNvPr id="38" name="Picture 37">
            <a:extLst>
              <a:ext uri="{FF2B5EF4-FFF2-40B4-BE49-F238E27FC236}">
                <a16:creationId xmlns:a16="http://schemas.microsoft.com/office/drawing/2014/main" id="{AAFF67A0-7321-43D0-9652-D7335E4CD020}"/>
              </a:ext>
            </a:extLst>
          </p:cNvPr>
          <p:cNvPicPr/>
          <p:nvPr/>
        </p:nvPicPr>
        <p:blipFill>
          <a:blip r:embed="rId2"/>
          <a:stretch>
            <a:fillRect/>
          </a:stretch>
        </p:blipFill>
        <p:spPr>
          <a:xfrm>
            <a:off x="1549286" y="2581797"/>
            <a:ext cx="5102510" cy="3090489"/>
          </a:xfrm>
          <a:prstGeom prst="rect">
            <a:avLst/>
          </a:prstGeom>
        </p:spPr>
      </p:pic>
      <p:sp>
        <p:nvSpPr>
          <p:cNvPr id="3" name="TextBox 2">
            <a:extLst>
              <a:ext uri="{FF2B5EF4-FFF2-40B4-BE49-F238E27FC236}">
                <a16:creationId xmlns:a16="http://schemas.microsoft.com/office/drawing/2014/main" id="{D861ED01-FAB1-4116-BB4E-E2C7E541D7CE}"/>
              </a:ext>
            </a:extLst>
          </p:cNvPr>
          <p:cNvSpPr txBox="1"/>
          <p:nvPr/>
        </p:nvSpPr>
        <p:spPr>
          <a:xfrm>
            <a:off x="626103" y="1713434"/>
            <a:ext cx="8615051" cy="830997"/>
          </a:xfrm>
          <a:prstGeom prst="rect">
            <a:avLst/>
          </a:prstGeom>
          <a:noFill/>
        </p:spPr>
        <p:txBody>
          <a:bodyPr wrap="none" rtlCol="0">
            <a:spAutoFit/>
          </a:bodyPr>
          <a:lstStyle/>
          <a:p>
            <a:pPr marL="342900" indent="-342900">
              <a:buFont typeface="Arial" panose="020B0604020202020204" pitchFamily="34" charset="0"/>
              <a:buChar char="•"/>
            </a:pPr>
            <a:r>
              <a:rPr lang="en-US" sz="2400"/>
              <a:t>Phương pháp phổ biến nhất</a:t>
            </a:r>
          </a:p>
          <a:p>
            <a:pPr marL="342900" indent="-342900">
              <a:buFont typeface="Arial" panose="020B0604020202020204" pitchFamily="34" charset="0"/>
              <a:buChar char="•"/>
            </a:pPr>
            <a:r>
              <a:rPr lang="en-US" sz="2400"/>
              <a:t>Vô hiệu hóa hoạt động chuyển mức của clock khi không cần thiết</a:t>
            </a:r>
          </a:p>
        </p:txBody>
      </p:sp>
      <p:sp>
        <p:nvSpPr>
          <p:cNvPr id="41" name="TextBox 40">
            <a:extLst>
              <a:ext uri="{FF2B5EF4-FFF2-40B4-BE49-F238E27FC236}">
                <a16:creationId xmlns:a16="http://schemas.microsoft.com/office/drawing/2014/main" id="{83EE5227-62BC-480D-BDA6-B7CF1400EB25}"/>
              </a:ext>
            </a:extLst>
          </p:cNvPr>
          <p:cNvSpPr txBox="1"/>
          <p:nvPr/>
        </p:nvSpPr>
        <p:spPr>
          <a:xfrm>
            <a:off x="566326" y="5646377"/>
            <a:ext cx="5988050" cy="830997"/>
          </a:xfrm>
          <a:prstGeom prst="rect">
            <a:avLst/>
          </a:prstGeom>
          <a:noFill/>
        </p:spPr>
        <p:txBody>
          <a:bodyPr wrap="none" rtlCol="0">
            <a:spAutoFit/>
          </a:bodyPr>
          <a:lstStyle/>
          <a:p>
            <a:pPr marL="342900" indent="-342900">
              <a:buFont typeface="Arial" panose="020B0604020202020204" pitchFamily="34" charset="0"/>
              <a:buChar char="•"/>
            </a:pPr>
            <a:r>
              <a:rPr lang="en-US" sz="2400"/>
              <a:t>Giảm đáng kể công suất chuyển mạch</a:t>
            </a:r>
          </a:p>
          <a:p>
            <a:pPr marL="342900" indent="-342900">
              <a:buFont typeface="Arial" panose="020B0604020202020204" pitchFamily="34" charset="0"/>
              <a:buChar char="•"/>
            </a:pPr>
            <a:r>
              <a:rPr lang="en-US" sz="2400"/>
              <a:t>Tự động chèn clock gating bởi công cụ EDA  </a:t>
            </a:r>
          </a:p>
        </p:txBody>
      </p:sp>
      <p:sp>
        <p:nvSpPr>
          <p:cNvPr id="39" name="Oval 38">
            <a:extLst>
              <a:ext uri="{FF2B5EF4-FFF2-40B4-BE49-F238E27FC236}">
                <a16:creationId xmlns:a16="http://schemas.microsoft.com/office/drawing/2014/main" id="{F6FE4636-A99E-492D-AFC9-46035FEAA4AF}"/>
              </a:ext>
            </a:extLst>
          </p:cNvPr>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0" name="Oval 39">
            <a:extLst>
              <a:ext uri="{FF2B5EF4-FFF2-40B4-BE49-F238E27FC236}">
                <a16:creationId xmlns:a16="http://schemas.microsoft.com/office/drawing/2014/main" id="{3E8E9492-D27C-4BD2-A48A-1349CDC6CAB1}"/>
              </a:ext>
            </a:extLst>
          </p:cNvPr>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a:extLst>
              <a:ext uri="{FF2B5EF4-FFF2-40B4-BE49-F238E27FC236}">
                <a16:creationId xmlns:a16="http://schemas.microsoft.com/office/drawing/2014/main" id="{3BFFF04D-633D-4DEF-9C39-10AE784DB62B}"/>
              </a:ext>
            </a:extLst>
          </p:cNvPr>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3" name="Oval 42">
            <a:extLst>
              <a:ext uri="{FF2B5EF4-FFF2-40B4-BE49-F238E27FC236}">
                <a16:creationId xmlns:a16="http://schemas.microsoft.com/office/drawing/2014/main" id="{63DDD90E-D7C3-4733-9FB7-808F8AF5DDB9}"/>
              </a:ext>
            </a:extLst>
          </p:cNvPr>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4" name="Oval 43">
            <a:extLst>
              <a:ext uri="{FF2B5EF4-FFF2-40B4-BE49-F238E27FC236}">
                <a16:creationId xmlns:a16="http://schemas.microsoft.com/office/drawing/2014/main" id="{18E99971-9C64-4FB8-B8A0-B9F4752A0EED}"/>
              </a:ext>
            </a:extLst>
          </p:cNvPr>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5" name="Oval 44">
            <a:extLst>
              <a:ext uri="{FF2B5EF4-FFF2-40B4-BE49-F238E27FC236}">
                <a16:creationId xmlns:a16="http://schemas.microsoft.com/office/drawing/2014/main" id="{192512C1-75F0-46D5-986F-8574A4D0BF9E}"/>
              </a:ext>
            </a:extLst>
          </p:cNvPr>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6" name="Oval 45">
            <a:extLst>
              <a:ext uri="{FF2B5EF4-FFF2-40B4-BE49-F238E27FC236}">
                <a16:creationId xmlns:a16="http://schemas.microsoft.com/office/drawing/2014/main" id="{89D62984-CCCD-482E-84DF-BED71BFB96DD}"/>
              </a:ext>
            </a:extLst>
          </p:cNvPr>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7" name="Oval 46">
            <a:extLst>
              <a:ext uri="{FF2B5EF4-FFF2-40B4-BE49-F238E27FC236}">
                <a16:creationId xmlns:a16="http://schemas.microsoft.com/office/drawing/2014/main" id="{276FA604-86F3-4D21-BF58-DC7B3A75A2B0}"/>
              </a:ext>
            </a:extLst>
          </p:cNvPr>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8" name="Oval 47">
            <a:extLst>
              <a:ext uri="{FF2B5EF4-FFF2-40B4-BE49-F238E27FC236}">
                <a16:creationId xmlns:a16="http://schemas.microsoft.com/office/drawing/2014/main" id="{67123406-4025-4481-ABFC-3E1DC5B6061B}"/>
              </a:ext>
            </a:extLst>
          </p:cNvPr>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9" name="Oval 48">
            <a:extLst>
              <a:ext uri="{FF2B5EF4-FFF2-40B4-BE49-F238E27FC236}">
                <a16:creationId xmlns:a16="http://schemas.microsoft.com/office/drawing/2014/main" id="{AC0C8F28-F7CA-484D-98FC-B5312A29AE21}"/>
              </a:ext>
            </a:extLst>
          </p:cNvPr>
          <p:cNvSpPr/>
          <p:nvPr/>
        </p:nvSpPr>
        <p:spPr>
          <a:xfrm>
            <a:off x="3644806" y="336615"/>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62577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8</a:t>
            </a:fld>
            <a:endParaRPr lang="vi-VN"/>
          </a:p>
        </p:txBody>
      </p:sp>
      <p:sp>
        <p:nvSpPr>
          <p:cNvPr id="10" name="TextBox 9"/>
          <p:cNvSpPr txBox="1"/>
          <p:nvPr/>
        </p:nvSpPr>
        <p:spPr>
          <a:xfrm>
            <a:off x="718726" y="1769663"/>
            <a:ext cx="8156760" cy="830997"/>
          </a:xfrm>
          <a:prstGeom prst="rect">
            <a:avLst/>
          </a:prstGeom>
          <a:noFill/>
        </p:spPr>
        <p:txBody>
          <a:bodyPr wrap="square" rtlCol="0">
            <a:spAutoFit/>
          </a:bodyPr>
          <a:lstStyle/>
          <a:p>
            <a:pPr marL="342900" indent="-342900">
              <a:buFont typeface="Arial" panose="020B0604020202020204" pitchFamily="34" charset="0"/>
              <a:buChar char="•"/>
            </a:pPr>
            <a:r>
              <a:rPr lang="en-US" sz="2400">
                <a:cs typeface="Arial" panose="020B0604020202020204" pitchFamily="34" charset="0"/>
              </a:rPr>
              <a:t>Các khối logic yêu cầu tốc độ khác nhau nên hoạt động ở điện áp cung cấp khác nhau sẽ giảm công suất tiêu thụ</a:t>
            </a:r>
            <a:endParaRPr lang="vi-VN" sz="2400" dirty="0">
              <a:cs typeface="Arial" panose="020B0604020202020204" pitchFamily="34" charset="0"/>
            </a:endParaRPr>
          </a:p>
        </p:txBody>
      </p:sp>
      <p:sp>
        <p:nvSpPr>
          <p:cNvPr id="21" name="Oval 20"/>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71872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871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2" name="Oval 31"/>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3" name="Oval 32"/>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4" name="Oval 33"/>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9" name="Title 1">
            <a:extLst>
              <a:ext uri="{FF2B5EF4-FFF2-40B4-BE49-F238E27FC236}">
                <a16:creationId xmlns:a16="http://schemas.microsoft.com/office/drawing/2014/main" id="{EBED9184-BF4C-4467-8443-7EDC8D8C90F3}"/>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CÁC PH</a:t>
            </a:r>
            <a:r>
              <a:rPr kumimoji="0" lang="vi-VN"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Ư</a:t>
            </a: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ƠNG PHÁP CÔNG SUẤT THẤP </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40" name="Rectangle 39">
            <a:extLst>
              <a:ext uri="{FF2B5EF4-FFF2-40B4-BE49-F238E27FC236}">
                <a16:creationId xmlns:a16="http://schemas.microsoft.com/office/drawing/2014/main" id="{6B55519B-EC43-41A2-9586-247C8B296743}"/>
              </a:ext>
            </a:extLst>
          </p:cNvPr>
          <p:cNvSpPr/>
          <p:nvPr/>
        </p:nvSpPr>
        <p:spPr>
          <a:xfrm>
            <a:off x="642526" y="1250689"/>
            <a:ext cx="5605176" cy="523220"/>
          </a:xfrm>
          <a:prstGeom prst="rect">
            <a:avLst/>
          </a:prstGeom>
        </p:spPr>
        <p:txBody>
          <a:bodyPr wrap="square">
            <a:spAutoFit/>
          </a:bodyPr>
          <a:lstStyle/>
          <a:p>
            <a:pPr fontAlgn="auto">
              <a:spcAft>
                <a:spcPts val="0"/>
              </a:spcAft>
              <a:defRPr/>
            </a:pPr>
            <a:r>
              <a:rPr lang="de-DE" sz="2800" b="1"/>
              <a:t>Supply voltage scaling (multi-V</a:t>
            </a:r>
            <a:r>
              <a:rPr lang="de-DE" b="1"/>
              <a:t>dd</a:t>
            </a:r>
            <a:r>
              <a:rPr lang="de-DE" sz="2800" b="1"/>
              <a:t>)</a:t>
            </a:r>
          </a:p>
        </p:txBody>
      </p:sp>
      <p:pic>
        <p:nvPicPr>
          <p:cNvPr id="41" name="Grafik 6">
            <a:extLst>
              <a:ext uri="{FF2B5EF4-FFF2-40B4-BE49-F238E27FC236}">
                <a16:creationId xmlns:a16="http://schemas.microsoft.com/office/drawing/2014/main" id="{3B6000D8-B639-423D-81C1-33191CABE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206" y="2551827"/>
            <a:ext cx="3276787" cy="280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41">
            <a:extLst>
              <a:ext uri="{FF2B5EF4-FFF2-40B4-BE49-F238E27FC236}">
                <a16:creationId xmlns:a16="http://schemas.microsoft.com/office/drawing/2014/main" id="{1278F4E7-B1A3-438E-8A1B-97F863CB4915}"/>
              </a:ext>
            </a:extLst>
          </p:cNvPr>
          <p:cNvSpPr txBox="1"/>
          <p:nvPr/>
        </p:nvSpPr>
        <p:spPr>
          <a:xfrm>
            <a:off x="718725" y="5301656"/>
            <a:ext cx="8425273" cy="1200329"/>
          </a:xfrm>
          <a:prstGeom prst="rect">
            <a:avLst/>
          </a:prstGeom>
          <a:noFill/>
        </p:spPr>
        <p:txBody>
          <a:bodyPr wrap="square" rtlCol="0">
            <a:spAutoFit/>
          </a:bodyPr>
          <a:lstStyle/>
          <a:p>
            <a:pPr marL="342900" indent="-342900">
              <a:buFont typeface="Arial" panose="020B0604020202020204" pitchFamily="34" charset="0"/>
              <a:buChar char="•"/>
            </a:pPr>
            <a:r>
              <a:rPr lang="en-US" sz="2400">
                <a:cs typeface="Arial" panose="020B0604020202020204" pitchFamily="34" charset="0"/>
              </a:rPr>
              <a:t>Sử dụng Unified Power Format (UPF) chuẩn IEEE: tạo cấu trúc miền điện của thiết kế được hỗ trợ bởi Synopsys</a:t>
            </a:r>
          </a:p>
          <a:p>
            <a:pPr marL="342900" indent="-342900">
              <a:buFont typeface="Arial" panose="020B0604020202020204" pitchFamily="34" charset="0"/>
              <a:buChar char="•"/>
            </a:pPr>
            <a:r>
              <a:rPr lang="en-US" sz="2400">
                <a:cs typeface="Arial" panose="020B0604020202020204" pitchFamily="34" charset="0"/>
              </a:rPr>
              <a:t>Tăng độ phức tạp của thiết kế: Thêm chân IO điện áp cung cấp…</a:t>
            </a:r>
            <a:endParaRPr lang="vi-VN" sz="2400" dirty="0">
              <a:cs typeface="Arial" panose="020B0604020202020204" pitchFamily="34" charset="0"/>
            </a:endParaRPr>
          </a:p>
        </p:txBody>
      </p:sp>
      <p:sp>
        <p:nvSpPr>
          <p:cNvPr id="43" name="Oval 42">
            <a:extLst>
              <a:ext uri="{FF2B5EF4-FFF2-40B4-BE49-F238E27FC236}">
                <a16:creationId xmlns:a16="http://schemas.microsoft.com/office/drawing/2014/main" id="{4DE8A84B-C07A-44C8-880F-6561CA4EFB6E}"/>
              </a:ext>
            </a:extLst>
          </p:cNvPr>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4" name="Oval 43">
            <a:extLst>
              <a:ext uri="{FF2B5EF4-FFF2-40B4-BE49-F238E27FC236}">
                <a16:creationId xmlns:a16="http://schemas.microsoft.com/office/drawing/2014/main" id="{A146305E-7699-496F-99E5-D2BE107B7FAC}"/>
              </a:ext>
            </a:extLst>
          </p:cNvPr>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5" name="Oval 44">
            <a:extLst>
              <a:ext uri="{FF2B5EF4-FFF2-40B4-BE49-F238E27FC236}">
                <a16:creationId xmlns:a16="http://schemas.microsoft.com/office/drawing/2014/main" id="{C2AA8F96-9C86-4474-9BCB-4AB3DF82A539}"/>
              </a:ext>
            </a:extLst>
          </p:cNvPr>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6" name="Oval 45">
            <a:extLst>
              <a:ext uri="{FF2B5EF4-FFF2-40B4-BE49-F238E27FC236}">
                <a16:creationId xmlns:a16="http://schemas.microsoft.com/office/drawing/2014/main" id="{AB79BCEF-563B-42A3-A665-AD021F2077B2}"/>
              </a:ext>
            </a:extLst>
          </p:cNvPr>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7" name="Oval 46">
            <a:extLst>
              <a:ext uri="{FF2B5EF4-FFF2-40B4-BE49-F238E27FC236}">
                <a16:creationId xmlns:a16="http://schemas.microsoft.com/office/drawing/2014/main" id="{005CD0AD-D291-4B5F-89F3-71166A491D82}"/>
              </a:ext>
            </a:extLst>
          </p:cNvPr>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8" name="Oval 47">
            <a:extLst>
              <a:ext uri="{FF2B5EF4-FFF2-40B4-BE49-F238E27FC236}">
                <a16:creationId xmlns:a16="http://schemas.microsoft.com/office/drawing/2014/main" id="{CDE172C1-C2C6-40E0-8375-3B4F8CD72E6A}"/>
              </a:ext>
            </a:extLst>
          </p:cNvPr>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9" name="Oval 48">
            <a:extLst>
              <a:ext uri="{FF2B5EF4-FFF2-40B4-BE49-F238E27FC236}">
                <a16:creationId xmlns:a16="http://schemas.microsoft.com/office/drawing/2014/main" id="{0141AF54-05ED-4D45-A58D-E7874C6DBADB}"/>
              </a:ext>
            </a:extLst>
          </p:cNvPr>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0" name="Oval 49">
            <a:extLst>
              <a:ext uri="{FF2B5EF4-FFF2-40B4-BE49-F238E27FC236}">
                <a16:creationId xmlns:a16="http://schemas.microsoft.com/office/drawing/2014/main" id="{087B894C-15D7-4631-B596-DF4389FF02A4}"/>
              </a:ext>
            </a:extLst>
          </p:cNvPr>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1" name="Oval 50">
            <a:extLst>
              <a:ext uri="{FF2B5EF4-FFF2-40B4-BE49-F238E27FC236}">
                <a16:creationId xmlns:a16="http://schemas.microsoft.com/office/drawing/2014/main" id="{B7842B14-F01C-4C26-8011-474CFB3A9510}"/>
              </a:ext>
            </a:extLst>
          </p:cNvPr>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52" name="Oval 51">
            <a:extLst>
              <a:ext uri="{FF2B5EF4-FFF2-40B4-BE49-F238E27FC236}">
                <a16:creationId xmlns:a16="http://schemas.microsoft.com/office/drawing/2014/main" id="{FD761896-26E1-4C5F-B9AA-22971E10F63A}"/>
              </a:ext>
            </a:extLst>
          </p:cNvPr>
          <p:cNvSpPr/>
          <p:nvPr/>
        </p:nvSpPr>
        <p:spPr>
          <a:xfrm>
            <a:off x="3644806" y="336615"/>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25800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E25F0-F02F-455A-91F7-8BB91259A4DA}" type="datetime1">
              <a:rPr lang="vi-VN" smtClean="0"/>
              <a:t>16/07/2017</a:t>
            </a:fld>
            <a:endParaRPr lang="vi-VN"/>
          </a:p>
        </p:txBody>
      </p:sp>
      <p:sp>
        <p:nvSpPr>
          <p:cNvPr id="6" name="Slide Number Placeholder 5"/>
          <p:cNvSpPr>
            <a:spLocks noGrp="1"/>
          </p:cNvSpPr>
          <p:nvPr>
            <p:ph type="sldNum" sz="quarter" idx="12"/>
          </p:nvPr>
        </p:nvSpPr>
        <p:spPr/>
        <p:txBody>
          <a:bodyPr/>
          <a:lstStyle/>
          <a:p>
            <a:fld id="{72FEBA16-3A7D-47B1-B0DB-60652E8B3CAE}" type="slidenum">
              <a:rPr lang="vi-VN" smtClean="0"/>
              <a:t>9</a:t>
            </a:fld>
            <a:endParaRPr lang="vi-VN"/>
          </a:p>
        </p:txBody>
      </p:sp>
      <p:sp>
        <p:nvSpPr>
          <p:cNvPr id="5" name="Content Placeholder 2"/>
          <p:cNvSpPr txBox="1">
            <a:spLocks/>
          </p:cNvSpPr>
          <p:nvPr/>
        </p:nvSpPr>
        <p:spPr>
          <a:xfrm>
            <a:off x="642526" y="4829397"/>
            <a:ext cx="8219635" cy="147906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nSpc>
                <a:spcPct val="150000"/>
              </a:lnSpc>
              <a:buClrTx/>
              <a:buNone/>
              <a:defRPr/>
            </a:pPr>
            <a:r>
              <a:rPr lang="en-US"/>
              <a:t>Giảm đáng kể công suất tĩnh</a:t>
            </a:r>
          </a:p>
          <a:p>
            <a:pPr marL="0" indent="0">
              <a:lnSpc>
                <a:spcPct val="150000"/>
              </a:lnSpc>
              <a:buClrTx/>
              <a:buNone/>
              <a:defRPr/>
            </a:pPr>
            <a:r>
              <a:rPr lang="en-US"/>
              <a:t>Được thực hiện bởi các công cụ EDA</a:t>
            </a:r>
            <a:endParaRPr lang="vi-VN"/>
          </a:p>
        </p:txBody>
      </p:sp>
      <p:sp>
        <p:nvSpPr>
          <p:cNvPr id="18" name="Oval 17"/>
          <p:cNvSpPr/>
          <p:nvPr/>
        </p:nvSpPr>
        <p:spPr>
          <a:xfrm>
            <a:off x="1091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19" name="Oval 18"/>
          <p:cNvSpPr/>
          <p:nvPr/>
        </p:nvSpPr>
        <p:spPr>
          <a:xfrm>
            <a:off x="2615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0" name="Oval 19"/>
          <p:cNvSpPr/>
          <p:nvPr/>
        </p:nvSpPr>
        <p:spPr>
          <a:xfrm>
            <a:off x="4139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1" name="Oval 20"/>
          <p:cNvSpPr/>
          <p:nvPr/>
        </p:nvSpPr>
        <p:spPr>
          <a:xfrm>
            <a:off x="5663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2" name="Oval 21"/>
          <p:cNvSpPr/>
          <p:nvPr/>
        </p:nvSpPr>
        <p:spPr>
          <a:xfrm>
            <a:off x="7187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3" name="Oval 22"/>
          <p:cNvSpPr/>
          <p:nvPr/>
        </p:nvSpPr>
        <p:spPr>
          <a:xfrm>
            <a:off x="871126" y="333359"/>
            <a:ext cx="152400" cy="152400"/>
          </a:xfrm>
          <a:prstGeom prst="ellipse">
            <a:avLst/>
          </a:prstGeom>
          <a:solidFill>
            <a:srgbClr val="FF0000"/>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4" name="Oval 23"/>
          <p:cNvSpPr/>
          <p:nvPr/>
        </p:nvSpPr>
        <p:spPr>
          <a:xfrm>
            <a:off x="731002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5" name="Oval 24"/>
          <p:cNvSpPr/>
          <p:nvPr/>
        </p:nvSpPr>
        <p:spPr>
          <a:xfrm>
            <a:off x="4864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6" name="Oval 25"/>
          <p:cNvSpPr/>
          <p:nvPr/>
        </p:nvSpPr>
        <p:spPr>
          <a:xfrm>
            <a:off x="5016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7" name="Oval 26"/>
          <p:cNvSpPr/>
          <p:nvPr/>
        </p:nvSpPr>
        <p:spPr>
          <a:xfrm>
            <a:off x="51689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8" name="Oval 27"/>
          <p:cNvSpPr/>
          <p:nvPr/>
        </p:nvSpPr>
        <p:spPr>
          <a:xfrm>
            <a:off x="53213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29" name="Oval 28"/>
          <p:cNvSpPr/>
          <p:nvPr/>
        </p:nvSpPr>
        <p:spPr>
          <a:xfrm>
            <a:off x="54737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0" name="Oval 29"/>
          <p:cNvSpPr/>
          <p:nvPr/>
        </p:nvSpPr>
        <p:spPr>
          <a:xfrm>
            <a:off x="56261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1" name="Oval 30"/>
          <p:cNvSpPr/>
          <p:nvPr/>
        </p:nvSpPr>
        <p:spPr>
          <a:xfrm>
            <a:off x="5778593" y="317581"/>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36" name="Title 1">
            <a:extLst>
              <a:ext uri="{FF2B5EF4-FFF2-40B4-BE49-F238E27FC236}">
                <a16:creationId xmlns:a16="http://schemas.microsoft.com/office/drawing/2014/main" id="{FE462EBE-6563-4EE6-B6EB-ECDFB7F62794}"/>
              </a:ext>
            </a:extLst>
          </p:cNvPr>
          <p:cNvSpPr txBox="1">
            <a:spLocks/>
          </p:cNvSpPr>
          <p:nvPr/>
        </p:nvSpPr>
        <p:spPr>
          <a:xfrm>
            <a:off x="291343" y="659714"/>
            <a:ext cx="7415743" cy="67863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CÁC PH</a:t>
            </a:r>
            <a:r>
              <a:rPr kumimoji="0" lang="vi-VN"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Ư</a:t>
            </a:r>
            <a:r>
              <a:rPr kumimoji="0" lang="en-US" sz="3200" b="1" i="0" u="none" strike="noStrike" kern="1200" cap="small" spc="0" normalizeH="0" baseline="0" noProof="0">
                <a:ln>
                  <a:noFill/>
                </a:ln>
                <a:solidFill>
                  <a:srgbClr val="1F497D"/>
                </a:solidFill>
                <a:effectLst/>
                <a:uLnTx/>
                <a:uFillTx/>
                <a:latin typeface="Cambria" panose="02040503050406030204" pitchFamily="18" charset="0"/>
                <a:cs typeface="Arial" panose="020B0604020202020204" pitchFamily="34" charset="0"/>
              </a:rPr>
              <a:t>ƠNG PHÁP CÔNG SUẤT THẤP </a:t>
            </a:r>
            <a:endParaRPr kumimoji="0" lang="en-US" sz="3200" b="1" i="0" u="none" strike="noStrike" kern="1200" cap="small" spc="0" normalizeH="0" baseline="0" noProof="0" dirty="0">
              <a:ln>
                <a:noFill/>
              </a:ln>
              <a:solidFill>
                <a:srgbClr val="1F497D"/>
              </a:solidFill>
              <a:effectLst/>
              <a:uLnTx/>
              <a:uFillTx/>
              <a:latin typeface="Cambria" panose="02040503050406030204" pitchFamily="18" charset="0"/>
              <a:cs typeface="Arial" panose="020B0604020202020204" pitchFamily="34" charset="0"/>
            </a:endParaRPr>
          </a:p>
        </p:txBody>
      </p:sp>
      <p:sp>
        <p:nvSpPr>
          <p:cNvPr id="37" name="Rectangle 36">
            <a:extLst>
              <a:ext uri="{FF2B5EF4-FFF2-40B4-BE49-F238E27FC236}">
                <a16:creationId xmlns:a16="http://schemas.microsoft.com/office/drawing/2014/main" id="{8565BFF6-588A-495B-8341-18D997EF8DC8}"/>
              </a:ext>
            </a:extLst>
          </p:cNvPr>
          <p:cNvSpPr/>
          <p:nvPr/>
        </p:nvSpPr>
        <p:spPr>
          <a:xfrm>
            <a:off x="642526" y="1250689"/>
            <a:ext cx="5605176" cy="523220"/>
          </a:xfrm>
          <a:prstGeom prst="rect">
            <a:avLst/>
          </a:prstGeom>
        </p:spPr>
        <p:txBody>
          <a:bodyPr wrap="square">
            <a:spAutoFit/>
          </a:bodyPr>
          <a:lstStyle/>
          <a:p>
            <a:pPr fontAlgn="auto">
              <a:spcAft>
                <a:spcPts val="0"/>
              </a:spcAft>
              <a:defRPr/>
            </a:pPr>
            <a:r>
              <a:rPr lang="de-DE" sz="2800" b="1"/>
              <a:t>Multi-threshold voltage</a:t>
            </a:r>
          </a:p>
        </p:txBody>
      </p:sp>
      <p:pic>
        <p:nvPicPr>
          <p:cNvPr id="38" name="Grafik 6">
            <a:extLst>
              <a:ext uri="{FF2B5EF4-FFF2-40B4-BE49-F238E27FC236}">
                <a16:creationId xmlns:a16="http://schemas.microsoft.com/office/drawing/2014/main" id="{04E5C2C8-001A-4E79-AAC6-B1CA5D4F3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155" y="2307282"/>
            <a:ext cx="4557712"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Content Placeholder 2">
            <a:extLst>
              <a:ext uri="{FF2B5EF4-FFF2-40B4-BE49-F238E27FC236}">
                <a16:creationId xmlns:a16="http://schemas.microsoft.com/office/drawing/2014/main" id="{AD7F8828-8BD7-4A0D-8471-BBE81A4E97BA}"/>
              </a:ext>
            </a:extLst>
          </p:cNvPr>
          <p:cNvSpPr txBox="1">
            <a:spLocks/>
          </p:cNvSpPr>
          <p:nvPr/>
        </p:nvSpPr>
        <p:spPr>
          <a:xfrm>
            <a:off x="718726" y="1759762"/>
            <a:ext cx="8219635" cy="911247"/>
          </a:xfrm>
          <a:prstGeom prst="rect">
            <a:avLst/>
          </a:prstGeom>
        </p:spPr>
        <p:txBody>
          <a:bodyPr vert="horz">
            <a:normAutofit fontScale="925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nSpc>
                <a:spcPct val="150000"/>
              </a:lnSpc>
              <a:buClrTx/>
              <a:buNone/>
              <a:defRPr/>
            </a:pPr>
            <a:r>
              <a:rPr lang="en-US" sz="2800"/>
              <a:t>Sử dụng cả transistor high-V</a:t>
            </a:r>
            <a:r>
              <a:rPr lang="en-US" sz="2800" baseline="-25000"/>
              <a:t>th</a:t>
            </a:r>
            <a:r>
              <a:rPr lang="en-US" sz="2800"/>
              <a:t>và low-V</a:t>
            </a:r>
            <a:r>
              <a:rPr lang="en-US" sz="2800" baseline="-25000"/>
              <a:t>th</a:t>
            </a:r>
            <a:r>
              <a:rPr lang="en-US" sz="2800"/>
              <a:t> trong một chip đơn</a:t>
            </a:r>
            <a:endParaRPr lang="vi-VN" sz="2800"/>
          </a:p>
        </p:txBody>
      </p:sp>
      <p:sp>
        <p:nvSpPr>
          <p:cNvPr id="40" name="Oval 39">
            <a:extLst>
              <a:ext uri="{FF2B5EF4-FFF2-40B4-BE49-F238E27FC236}">
                <a16:creationId xmlns:a16="http://schemas.microsoft.com/office/drawing/2014/main" id="{8EDB527C-3ADE-4952-ACFA-3D177CBF235C}"/>
              </a:ext>
            </a:extLst>
          </p:cNvPr>
          <p:cNvSpPr/>
          <p:nvPr/>
        </p:nvSpPr>
        <p:spPr>
          <a:xfrm>
            <a:off x="2273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1" name="Oval 40">
            <a:extLst>
              <a:ext uri="{FF2B5EF4-FFF2-40B4-BE49-F238E27FC236}">
                <a16:creationId xmlns:a16="http://schemas.microsoft.com/office/drawing/2014/main" id="{F112B477-98BC-450E-AB62-53190B500A25}"/>
              </a:ext>
            </a:extLst>
          </p:cNvPr>
          <p:cNvSpPr/>
          <p:nvPr/>
        </p:nvSpPr>
        <p:spPr>
          <a:xfrm>
            <a:off x="2425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2" name="Oval 41">
            <a:extLst>
              <a:ext uri="{FF2B5EF4-FFF2-40B4-BE49-F238E27FC236}">
                <a16:creationId xmlns:a16="http://schemas.microsoft.com/office/drawing/2014/main" id="{69741D18-C2CE-4910-BB17-050AA303A91A}"/>
              </a:ext>
            </a:extLst>
          </p:cNvPr>
          <p:cNvSpPr/>
          <p:nvPr/>
        </p:nvSpPr>
        <p:spPr>
          <a:xfrm>
            <a:off x="2578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3" name="Oval 42">
            <a:extLst>
              <a:ext uri="{FF2B5EF4-FFF2-40B4-BE49-F238E27FC236}">
                <a16:creationId xmlns:a16="http://schemas.microsoft.com/office/drawing/2014/main" id="{48656662-23C2-4FE8-B701-F421960E451D}"/>
              </a:ext>
            </a:extLst>
          </p:cNvPr>
          <p:cNvSpPr/>
          <p:nvPr/>
        </p:nvSpPr>
        <p:spPr>
          <a:xfrm>
            <a:off x="2730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4" name="Oval 43">
            <a:extLst>
              <a:ext uri="{FF2B5EF4-FFF2-40B4-BE49-F238E27FC236}">
                <a16:creationId xmlns:a16="http://schemas.microsoft.com/office/drawing/2014/main" id="{F4D5A65D-2417-4C69-A7C7-32234E9C39CD}"/>
              </a:ext>
            </a:extLst>
          </p:cNvPr>
          <p:cNvSpPr/>
          <p:nvPr/>
        </p:nvSpPr>
        <p:spPr>
          <a:xfrm>
            <a:off x="28828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5" name="Oval 44">
            <a:extLst>
              <a:ext uri="{FF2B5EF4-FFF2-40B4-BE49-F238E27FC236}">
                <a16:creationId xmlns:a16="http://schemas.microsoft.com/office/drawing/2014/main" id="{D1CB08DE-0C14-403C-BCDC-6DE32D711F58}"/>
              </a:ext>
            </a:extLst>
          </p:cNvPr>
          <p:cNvSpPr/>
          <p:nvPr/>
        </p:nvSpPr>
        <p:spPr>
          <a:xfrm>
            <a:off x="30352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6" name="Oval 45">
            <a:extLst>
              <a:ext uri="{FF2B5EF4-FFF2-40B4-BE49-F238E27FC236}">
                <a16:creationId xmlns:a16="http://schemas.microsoft.com/office/drawing/2014/main" id="{6B0BC01D-E3D7-4A1F-9F0E-1977D64A0709}"/>
              </a:ext>
            </a:extLst>
          </p:cNvPr>
          <p:cNvSpPr/>
          <p:nvPr/>
        </p:nvSpPr>
        <p:spPr>
          <a:xfrm>
            <a:off x="31876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7" name="Oval 46">
            <a:extLst>
              <a:ext uri="{FF2B5EF4-FFF2-40B4-BE49-F238E27FC236}">
                <a16:creationId xmlns:a16="http://schemas.microsoft.com/office/drawing/2014/main" id="{DA65165F-2973-447E-80CD-388E488B3283}"/>
              </a:ext>
            </a:extLst>
          </p:cNvPr>
          <p:cNvSpPr/>
          <p:nvPr/>
        </p:nvSpPr>
        <p:spPr>
          <a:xfrm>
            <a:off x="33400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8" name="Oval 47">
            <a:extLst>
              <a:ext uri="{FF2B5EF4-FFF2-40B4-BE49-F238E27FC236}">
                <a16:creationId xmlns:a16="http://schemas.microsoft.com/office/drawing/2014/main" id="{ADDC62C0-E94A-489E-B362-C65352C07BAB}"/>
              </a:ext>
            </a:extLst>
          </p:cNvPr>
          <p:cNvSpPr/>
          <p:nvPr/>
        </p:nvSpPr>
        <p:spPr>
          <a:xfrm>
            <a:off x="3492406" y="333359"/>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9" name="Oval 48">
            <a:extLst>
              <a:ext uri="{FF2B5EF4-FFF2-40B4-BE49-F238E27FC236}">
                <a16:creationId xmlns:a16="http://schemas.microsoft.com/office/drawing/2014/main" id="{D2A50E9E-18EF-411A-8DD9-79B499278365}"/>
              </a:ext>
            </a:extLst>
          </p:cNvPr>
          <p:cNvSpPr/>
          <p:nvPr/>
        </p:nvSpPr>
        <p:spPr>
          <a:xfrm>
            <a:off x="3644806" y="336615"/>
            <a:ext cx="152400" cy="152400"/>
          </a:xfrm>
          <a:prstGeom prst="ellipse">
            <a:avLst/>
          </a:prstGeom>
          <a:solidFill>
            <a:schemeClr val="bg1"/>
          </a:solidFill>
          <a:ln w="1905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8531026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4264</TotalTime>
  <Words>1679</Words>
  <Application>Microsoft Office PowerPoint</Application>
  <PresentationFormat>On-screen Show (4:3)</PresentationFormat>
  <Paragraphs>384</Paragraphs>
  <Slides>46</Slides>
  <Notes>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8" baseType="lpstr">
      <vt:lpstr>MS Mincho</vt:lpstr>
      <vt:lpstr>Arial</vt:lpstr>
      <vt:lpstr>Calibri</vt:lpstr>
      <vt:lpstr>Calibri Light</vt:lpstr>
      <vt:lpstr>Cambria</vt:lpstr>
      <vt:lpstr>Cambria Math</vt:lpstr>
      <vt:lpstr>Courier New</vt:lpstr>
      <vt:lpstr>Tahoma</vt:lpstr>
      <vt:lpstr>Times New Roman</vt:lpstr>
      <vt:lpstr>Wingdings</vt:lpstr>
      <vt:lpstr>Office Theme</vt:lpstr>
      <vt:lpstr>Formel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Thi Phuong Thao</dc:creator>
  <cp:lastModifiedBy>Chau</cp:lastModifiedBy>
  <cp:revision>332</cp:revision>
  <dcterms:created xsi:type="dcterms:W3CDTF">2017-07-05T06:49:20Z</dcterms:created>
  <dcterms:modified xsi:type="dcterms:W3CDTF">2017-07-16T06:41:04Z</dcterms:modified>
</cp:coreProperties>
</file>