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ac2e387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ac2e387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7b736b5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7b736b5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b736b56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b736b56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b736b56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b736b56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equal to </a:t>
            </a:r>
            <a:r>
              <a:rPr lang="en"/>
              <a:t>If the consumer did not sign up for direct deposit, the value is 0. And 1 is whether the consumer has opted for direct deposit. X is the average monthly balance in a customer’s account. So the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hat=(e^(-2.633+.22x))/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(1+e^(-2.633+.22x)). And this value is come out about the first equations. </a:t>
            </a:r>
            <a:endParaRPr sz="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b736b56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b736b56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d0509c0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d0509c0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 is the customer number, it can be interpreted as the customer number 46 and up have 50% or higher probability of signing up for deposit since their account balance is more than $1200, in the Excel file their balance is on the second column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b736b5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b736b5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b736b56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b736b56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worth mentioning that for any increase of more than $100 in account balance, the likelihood of customers signing up for deposit will also increase 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256275" y="221700"/>
            <a:ext cx="8520600" cy="42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Homework 5 Case Study</a:t>
            </a:r>
            <a:endParaRPr sz="4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ANALYSIS OF SCVB CASE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BUS2 194A Sec 80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Date: May 5, 2022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Group 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Contributors: Yung-Ching Chang, Bisesh Ghimire, Chieh-Shu Juan, Amanda Medeiros, Anna Nguyen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1700" y="399075"/>
            <a:ext cx="869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5575" y="432325"/>
            <a:ext cx="8158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Agenda: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Analyze the scatter plot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The logistic regression model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Predict the probability of customers that will enroll in direct payroll deposit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The estimated odds ratio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31950" y="170550"/>
            <a:ext cx="848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SCVB managers want to get more customers to use direct payroll deposit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Account balance can be used as the predictor for deposit variable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The managers only want to contact customers that have probability of 50% or more of signing up for direct payroll deposit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10625" y="432325"/>
            <a:ext cx="87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31950" y="188025"/>
            <a:ext cx="848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Results: Scatter Plot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929950"/>
            <a:ext cx="6708449" cy="3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05200" y="1135375"/>
            <a:ext cx="24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02875" y="145450"/>
            <a:ext cx="8975100" cy="4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Results: Logistic Model 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Y hat =( e^Bo + B1*X)/(1 + e^Bo + B1*X), X is Balance variable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625" y="1438275"/>
            <a:ext cx="491490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30800" y="1912325"/>
            <a:ext cx="361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Y hat=(e^(-2.633+.</a:t>
            </a: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22x))/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(1+e^(-2.633+.22x))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83775" y="56975"/>
            <a:ext cx="8520600" cy="4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Results: Prediction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88" y="581000"/>
            <a:ext cx="8310175" cy="15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07725" y="2121150"/>
            <a:ext cx="829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→ The probability that customers with an average monthly balance of $1200 will sign up for direct payroll deposit is 50.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%.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07725"/>
            <a:ext cx="85206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Results: Prediction (cont.)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75" y="888775"/>
            <a:ext cx="80903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40700" y="2681650"/>
            <a:ext cx="833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average monthly balance should be $1200 or more to achieve 0.5 or higher probability of signing up for direct payroll deposit.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88225"/>
            <a:ext cx="8520600" cy="4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Results: Estimated Odds Ratio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00" y="877775"/>
            <a:ext cx="7705725" cy="12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84675" y="2362925"/>
            <a:ext cx="8447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Since the value 1 isn’t in the confidence interval we can conclude that the odds ratio relationship is significant for balance (x1)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odds in favor of signing up for deposit I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 1.246 times as likely for customers with any increase of one-unit (increase of $100) in their account balance than customers without increase of $100 in their balance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02900" y="76950"/>
            <a:ext cx="8520600" cy="4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Conclusion and Recommendations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-27450" y="433225"/>
            <a:ext cx="8781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The more money the customers have in their account, the higher the probability that they will sign up for direct payroll deposit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If the management team wants to have 50% or higher probability of customers signing up for deposit, we suggest them to contact customers that have more than $1200 in their account balance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The management team may consider starting a marketing campaign to convince customers to put more money in their account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