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9" r:id="rId4"/>
    <p:sldId id="290" r:id="rId5"/>
    <p:sldId id="291" r:id="rId6"/>
    <p:sldId id="292" r:id="rId7"/>
    <p:sldId id="293" r:id="rId8"/>
    <p:sldId id="294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EF1B-CEB0-4B5F-B6DD-68434FF3D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0CC19-4715-4031-8AA3-497E735F3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97C1F-9913-47EC-A1BC-44C6D4CA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3C3F-4DCF-4BB9-87B8-B463C303C65B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01BBF-BBB1-43FC-97E7-5FF752C5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E0B47-ADD1-41DC-BCCD-EB6851D9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0DD3-24A1-4ADB-8B49-4B65B7012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3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F6DD-4BED-4756-89EB-521FE36A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4574B-CC90-41DC-9423-F32C4AAAB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914CA-AB14-40F7-9DEA-B9869B22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3C3F-4DCF-4BB9-87B8-B463C303C65B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8D19D-5DE5-42C5-B951-7410F190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D4229-C86D-4E7B-A6D1-96219342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0DD3-24A1-4ADB-8B49-4B65B7012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7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9201E7-3D52-498C-8F99-AD4054C46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A3D6E-49CA-4D07-BBC0-BA1EB945B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BB91C-DB72-440D-91AC-69E2F469E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3C3F-4DCF-4BB9-87B8-B463C303C65B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808F5-176B-468C-B1DF-CF89739F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D5660-068A-4CAF-9059-FFA3FD53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0DD3-24A1-4ADB-8B49-4B65B7012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4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14A18-54AC-4A91-BE53-07494AB8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ED72D-1B19-4AE9-97AB-6EED6A7E2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19307-98F0-4651-AAE6-D354C9B01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3C3F-4DCF-4BB9-87B8-B463C303C65B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27564-8298-43E2-A924-44EB3B17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34B8-CE54-4642-B981-7C61CBAA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0DD3-24A1-4ADB-8B49-4B65B7012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9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8AB1-C0B9-44A8-8749-08EBB8D2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80B08-E656-4F1C-ABBB-C30023394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F322F-8B29-4A88-9DE8-209C173DE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3C3F-4DCF-4BB9-87B8-B463C303C65B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85EF6-23A3-4F8F-B216-F2B4CA75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29AC7-A91D-4CA6-9FF6-1B109B90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0DD3-24A1-4ADB-8B49-4B65B7012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3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6D85-0025-457B-8993-9FE9A91F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392BD-EBCB-4D03-A6E8-CD49DE956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23374-4253-4986-9FD9-75F241DA5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907BF-407F-4F62-A492-FF116CF5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3C3F-4DCF-4BB9-87B8-B463C303C65B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A2447-8726-4D8D-8194-FA014B2A1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F8D3E-334E-49FD-BDB1-DC9905B4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0DD3-24A1-4ADB-8B49-4B65B7012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CCD9F-4D65-4B99-8D76-2FE4F1AA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60021-86A5-48C4-B860-DFA2D1981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64030-1F7F-402F-914A-CBB854F49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5D59C-A593-411E-BBF8-7727E2B94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D726C-692B-491A-AC8B-41B903331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A2652-0753-49CD-A98C-B2942FB0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3C3F-4DCF-4BB9-87B8-B463C303C65B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9262D-C555-4719-A8E7-CE1783A9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6D977-F676-4922-B189-F83A4417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0DD3-24A1-4ADB-8B49-4B65B7012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7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D0B5-C5D4-46F0-A7A3-7B8C84EA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DC384-7329-439D-8222-899CDABE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3C3F-4DCF-4BB9-87B8-B463C303C65B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F00B4-5A19-4E3B-8F69-27263037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25560-88AE-4046-9551-48268479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0DD3-24A1-4ADB-8B49-4B65B7012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3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126230-792F-499D-821E-65CEEBCA5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3C3F-4DCF-4BB9-87B8-B463C303C65B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D2B04-89F2-485B-BCD3-995433C9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213CF-22A6-4005-B72D-9EF82837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0DD3-24A1-4ADB-8B49-4B65B7012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5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871A5-AA33-45A6-909C-982A6929D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58BF4-BA74-4BBE-9E9F-E4334CFE3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14E6A-9FE5-4744-87D6-F7BB78DB7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E4C13-BA50-4B8E-B133-000E2D69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3C3F-4DCF-4BB9-87B8-B463C303C65B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B90AF-A334-4068-A6C5-C811B6FA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DCBCA-684C-47F5-90DA-E894A0AF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0DD3-24A1-4ADB-8B49-4B65B7012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6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B715-D0D5-434E-AD6E-8A89B9359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946F3-7D53-4466-99C5-F336651FD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B9F59-7CF4-4BC4-B511-124421528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6F3F6-D2BF-4750-8756-02FB7BC6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3C3F-4DCF-4BB9-87B8-B463C303C65B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40BE3-AE3C-48AC-A49B-D1D75E2C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83F20-253C-46E6-87FB-6307B8C9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0DD3-24A1-4ADB-8B49-4B65B7012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2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A5BFA1-47A2-4967-9611-4689B4E1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F29FA-E215-4B51-AA9D-5E670DAF1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4CA71-F9A4-437C-B202-C6171A485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23C3F-4DCF-4BB9-87B8-B463C303C65B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7FA6B-ABB2-4BB3-AE06-36EEB06DA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8DE39-0B49-4E74-88A8-D217F727D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20DD3-24A1-4ADB-8B49-4B65B7012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6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0.4.1.38:4444/grid/console" TargetMode="External"/><Relationship Id="rId2" Type="http://schemas.openxmlformats.org/officeDocument/2006/relationships/hyperlink" Target="https://www.seleniumhq.org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C3EF5B-8890-4319-B006-0A20FFEE0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Selenium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FAB80-FE91-4D37-9C37-6C7A7CD49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Day 02</a:t>
            </a:r>
          </a:p>
        </p:txBody>
      </p:sp>
    </p:spTree>
    <p:extLst>
      <p:ext uri="{BB962C8B-B14F-4D97-AF65-F5344CB8AC3E}">
        <p14:creationId xmlns:p14="http://schemas.microsoft.com/office/powerpoint/2010/main" val="163650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CF33-F27E-4B0A-BA7C-84708855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Webdriver</a:t>
            </a:r>
            <a:r>
              <a:rPr lang="en-US" dirty="0"/>
              <a:t> - Chrome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FF2E0-BF85-4EB0-873C-828396C7A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696"/>
            <a:ext cx="10515600" cy="49191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Download Chrome driver: https://chromedriver.chromium.org/downloads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Init </a:t>
            </a:r>
            <a:r>
              <a:rPr lang="en-US" dirty="0" err="1"/>
              <a:t>webdriver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39D71-D1AA-4FFB-B77F-54263E05A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48" y="3860736"/>
            <a:ext cx="9852496" cy="156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0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CF33-F27E-4B0A-BA7C-84708855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Webdriver</a:t>
            </a:r>
            <a:r>
              <a:rPr lang="en-US" dirty="0"/>
              <a:t> - Firefox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FF2E0-BF85-4EB0-873C-828396C7A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696"/>
            <a:ext cx="10515600" cy="49191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Download Gecko driver: https://github.com/mozilla/geckodriver/releases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Init </a:t>
            </a:r>
            <a:r>
              <a:rPr lang="en-US" dirty="0" err="1"/>
              <a:t>webdriver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B924A-5537-4244-83BB-6D922CA16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95134"/>
            <a:ext cx="10986501" cy="76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4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CF33-F27E-4B0A-BA7C-84708855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Webdriver</a:t>
            </a:r>
            <a:r>
              <a:rPr lang="en-US" dirty="0"/>
              <a:t> – IE11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FF2E0-BF85-4EB0-873C-828396C7A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696"/>
            <a:ext cx="10515600" cy="49191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Download Internet Explorer Driver Server: </a:t>
            </a:r>
          </a:p>
          <a:p>
            <a:pPr marL="0" indent="0">
              <a:buNone/>
            </a:pPr>
            <a:r>
              <a:rPr lang="en-US" dirty="0"/>
              <a:t>https://www.seleniumhq.org/download/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Init </a:t>
            </a:r>
            <a:r>
              <a:rPr lang="en-US" dirty="0" err="1"/>
              <a:t>webdriver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5A2FD-C637-44E0-A719-4170CD56C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45" y="3786981"/>
            <a:ext cx="11689063" cy="111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0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CF33-F27E-4B0A-BA7C-84708855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Webdriver</a:t>
            </a:r>
            <a:r>
              <a:rPr lang="en-US" dirty="0"/>
              <a:t> – Microsoft 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FF2E0-BF85-4EB0-873C-828396C7A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696"/>
            <a:ext cx="10515600" cy="49191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Download Microsoft </a:t>
            </a:r>
            <a:r>
              <a:rPr lang="en-US" dirty="0" err="1"/>
              <a:t>Webdriver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https://developer.microsoft.com/en-us/microsoft-edge/tools/webdriver/#downloads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Init </a:t>
            </a:r>
            <a:r>
              <a:rPr lang="en-US" dirty="0" err="1"/>
              <a:t>webdriver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36862D-5F8D-4F3B-8FD5-9497B5FE6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39" y="4033284"/>
            <a:ext cx="9964977" cy="93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CF33-F27E-4B0A-BA7C-84708855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Webdriver</a:t>
            </a:r>
            <a:r>
              <a:rPr lang="en-US" dirty="0"/>
              <a:t> – Remote </a:t>
            </a:r>
            <a:r>
              <a:rPr lang="en-US" dirty="0" err="1"/>
              <a:t>webdriver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FF2E0-BF85-4EB0-873C-828396C7A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696"/>
            <a:ext cx="10515600" cy="4919179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Go to VM and place the </a:t>
            </a:r>
            <a:r>
              <a:rPr lang="en-US" dirty="0" err="1"/>
              <a:t>webdriver</a:t>
            </a:r>
            <a:r>
              <a:rPr lang="en-US" dirty="0"/>
              <a:t> files to a folder</a:t>
            </a:r>
          </a:p>
          <a:p>
            <a:pPr>
              <a:buFontTx/>
              <a:buChar char="-"/>
            </a:pPr>
            <a:r>
              <a:rPr lang="en-US" dirty="0"/>
              <a:t>Download Selenium Standalone Server from </a:t>
            </a:r>
            <a:r>
              <a:rPr lang="en-US" dirty="0">
                <a:hlinkClick r:id="rId2"/>
              </a:rPr>
              <a:t>https://www.seleniumhq.org/download/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Start the hub by running: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java -jar selenium-server-standalone-3.141.59.jar -role hub</a:t>
            </a:r>
          </a:p>
          <a:p>
            <a:pPr>
              <a:buFontTx/>
              <a:buChar char="-"/>
            </a:pPr>
            <a:r>
              <a:rPr lang="en-US" dirty="0"/>
              <a:t>Access to the grid console: </a:t>
            </a:r>
            <a:r>
              <a:rPr lang="en-US" dirty="0">
                <a:hlinkClick r:id="rId3"/>
              </a:rPr>
              <a:t>http://10.4.1.38:4444/grid/console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38602A-4C0F-4E44-9E2C-438473FE2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971" y="4885158"/>
            <a:ext cx="42195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0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CF33-F27E-4B0A-BA7C-84708855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Webdriver</a:t>
            </a:r>
            <a:r>
              <a:rPr lang="en-US" dirty="0"/>
              <a:t> – Remote </a:t>
            </a:r>
            <a:r>
              <a:rPr lang="en-US" dirty="0" err="1"/>
              <a:t>webdriver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FF2E0-BF85-4EB0-873C-828396C7A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696"/>
            <a:ext cx="10515600" cy="4919179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Start a node by running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java -jar selenium-server-standalone-3.141.59.jar -role node -</a:t>
            </a:r>
            <a:r>
              <a:rPr lang="en-US" dirty="0" err="1">
                <a:highlight>
                  <a:srgbClr val="FFFF00"/>
                </a:highlight>
              </a:rPr>
              <a:t>nodeConfig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NodeConfig.json</a:t>
            </a:r>
            <a:r>
              <a:rPr lang="en-US" dirty="0">
                <a:highlight>
                  <a:srgbClr val="FFFF00"/>
                </a:highlight>
              </a:rPr>
              <a:t>  -hub http://localhost:4444/grid/register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B30DD-01C6-4D9F-8F55-5E6C257BB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34" y="3209398"/>
            <a:ext cx="112680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92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CF33-F27E-4B0A-BA7C-84708855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Webdriver</a:t>
            </a:r>
            <a:r>
              <a:rPr lang="en-US" dirty="0"/>
              <a:t> – Remote </a:t>
            </a:r>
            <a:r>
              <a:rPr lang="en-US" dirty="0" err="1"/>
              <a:t>webdriver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FF2E0-BF85-4EB0-873C-828396C7A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696"/>
            <a:ext cx="10515600" cy="49191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Init </a:t>
            </a:r>
            <a:r>
              <a:rPr lang="en-US" dirty="0" err="1"/>
              <a:t>webdriver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driver = new </a:t>
            </a:r>
            <a:r>
              <a:rPr lang="en-US" dirty="0" err="1">
                <a:highlight>
                  <a:srgbClr val="FFFF00"/>
                </a:highlight>
              </a:rPr>
              <a:t>RemoteWebDriver</a:t>
            </a:r>
            <a:r>
              <a:rPr lang="en-US" dirty="0">
                <a:highlight>
                  <a:srgbClr val="FFFF00"/>
                </a:highlight>
              </a:rPr>
              <a:t>(new URL(http://10.4.1.38:4444/wd/hub), options);</a:t>
            </a:r>
          </a:p>
        </p:txBody>
      </p:sp>
    </p:spTree>
    <p:extLst>
      <p:ext uri="{BB962C8B-B14F-4D97-AF65-F5344CB8AC3E}">
        <p14:creationId xmlns:p14="http://schemas.microsoft.com/office/powerpoint/2010/main" val="106608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1FE1-DF18-4776-842B-DBA17017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21CEE-93DB-40BA-8D17-0B4261FC9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870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208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Selenium</vt:lpstr>
      <vt:lpstr>Webdriver - Chrome</vt:lpstr>
      <vt:lpstr>Webdriver - Firefox</vt:lpstr>
      <vt:lpstr>Webdriver – IE11</vt:lpstr>
      <vt:lpstr>Webdriver – Microsoft Edge</vt:lpstr>
      <vt:lpstr>Webdriver – Remote webdriver</vt:lpstr>
      <vt:lpstr>Webdriver – Remote webdriver</vt:lpstr>
      <vt:lpstr>Webdriver – Remote webdriver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Nguyen Hung Quoc</dc:creator>
  <cp:lastModifiedBy>Nguyen Hung Quoc</cp:lastModifiedBy>
  <cp:revision>45</cp:revision>
  <dcterms:created xsi:type="dcterms:W3CDTF">2019-08-13T09:35:50Z</dcterms:created>
  <dcterms:modified xsi:type="dcterms:W3CDTF">2019-08-20T07:32:28Z</dcterms:modified>
</cp:coreProperties>
</file>