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7" r:id="rId4"/>
    <p:sldId id="294" r:id="rId5"/>
    <p:sldId id="295" r:id="rId6"/>
    <p:sldId id="296" r:id="rId7"/>
    <p:sldId id="278" r:id="rId8"/>
    <p:sldId id="297" r:id="rId9"/>
    <p:sldId id="298"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EF1B-CEB0-4B5F-B6DD-68434FF3D6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A0CC19-4715-4031-8AA3-497E735F36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897C1F-9913-47EC-A1BC-44C6D4CAE8DD}"/>
              </a:ext>
            </a:extLst>
          </p:cNvPr>
          <p:cNvSpPr>
            <a:spLocks noGrp="1"/>
          </p:cNvSpPr>
          <p:nvPr>
            <p:ph type="dt" sz="half" idx="10"/>
          </p:nvPr>
        </p:nvSpPr>
        <p:spPr/>
        <p:txBody>
          <a:bodyPr/>
          <a:lstStyle/>
          <a:p>
            <a:fld id="{FFC23C3F-4DCF-4BB9-87B8-B463C303C65B}" type="datetimeFigureOut">
              <a:rPr lang="en-US" smtClean="0"/>
              <a:t>9/17/2019</a:t>
            </a:fld>
            <a:endParaRPr lang="en-US"/>
          </a:p>
        </p:txBody>
      </p:sp>
      <p:sp>
        <p:nvSpPr>
          <p:cNvPr id="5" name="Footer Placeholder 4">
            <a:extLst>
              <a:ext uri="{FF2B5EF4-FFF2-40B4-BE49-F238E27FC236}">
                <a16:creationId xmlns:a16="http://schemas.microsoft.com/office/drawing/2014/main" id="{3D301BBF-BBB1-43FC-97E7-5FF752C5C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E0B47-ADD1-41DC-BCCD-EB6851D94F23}"/>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4249934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F6DD-4BED-4756-89EB-521FE36AB1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64574B-CC90-41DC-9423-F32C4AAABD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D914CA-AB14-40F7-9DEA-B9869B22C2C3}"/>
              </a:ext>
            </a:extLst>
          </p:cNvPr>
          <p:cNvSpPr>
            <a:spLocks noGrp="1"/>
          </p:cNvSpPr>
          <p:nvPr>
            <p:ph type="dt" sz="half" idx="10"/>
          </p:nvPr>
        </p:nvSpPr>
        <p:spPr/>
        <p:txBody>
          <a:bodyPr/>
          <a:lstStyle/>
          <a:p>
            <a:fld id="{FFC23C3F-4DCF-4BB9-87B8-B463C303C65B}" type="datetimeFigureOut">
              <a:rPr lang="en-US" smtClean="0"/>
              <a:t>9/17/2019</a:t>
            </a:fld>
            <a:endParaRPr lang="en-US"/>
          </a:p>
        </p:txBody>
      </p:sp>
      <p:sp>
        <p:nvSpPr>
          <p:cNvPr id="5" name="Footer Placeholder 4">
            <a:extLst>
              <a:ext uri="{FF2B5EF4-FFF2-40B4-BE49-F238E27FC236}">
                <a16:creationId xmlns:a16="http://schemas.microsoft.com/office/drawing/2014/main" id="{6F68D19D-5DE5-42C5-B951-7410F190A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D4229-C86D-4E7B-A6D1-962193424776}"/>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3092479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9201E7-3D52-498C-8F99-AD4054C46D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9A3D6E-49CA-4D07-BBC0-BA1EB945B6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BB91C-DB72-440D-91AC-69E2F469EBF2}"/>
              </a:ext>
            </a:extLst>
          </p:cNvPr>
          <p:cNvSpPr>
            <a:spLocks noGrp="1"/>
          </p:cNvSpPr>
          <p:nvPr>
            <p:ph type="dt" sz="half" idx="10"/>
          </p:nvPr>
        </p:nvSpPr>
        <p:spPr/>
        <p:txBody>
          <a:bodyPr/>
          <a:lstStyle/>
          <a:p>
            <a:fld id="{FFC23C3F-4DCF-4BB9-87B8-B463C303C65B}" type="datetimeFigureOut">
              <a:rPr lang="en-US" smtClean="0"/>
              <a:t>9/17/2019</a:t>
            </a:fld>
            <a:endParaRPr lang="en-US"/>
          </a:p>
        </p:txBody>
      </p:sp>
      <p:sp>
        <p:nvSpPr>
          <p:cNvPr id="5" name="Footer Placeholder 4">
            <a:extLst>
              <a:ext uri="{FF2B5EF4-FFF2-40B4-BE49-F238E27FC236}">
                <a16:creationId xmlns:a16="http://schemas.microsoft.com/office/drawing/2014/main" id="{17E808F5-176B-468C-B1DF-CF89739FA5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D5660-068A-4CAF-9059-FFA3FD53E6DD}"/>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3670147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4A18-54AC-4A91-BE53-07494AB826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ED72D-1B19-4AE9-97AB-6EED6A7E2A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19307-98F0-4651-AAE6-D354C9B019B8}"/>
              </a:ext>
            </a:extLst>
          </p:cNvPr>
          <p:cNvSpPr>
            <a:spLocks noGrp="1"/>
          </p:cNvSpPr>
          <p:nvPr>
            <p:ph type="dt" sz="half" idx="10"/>
          </p:nvPr>
        </p:nvSpPr>
        <p:spPr/>
        <p:txBody>
          <a:bodyPr/>
          <a:lstStyle/>
          <a:p>
            <a:fld id="{FFC23C3F-4DCF-4BB9-87B8-B463C303C65B}" type="datetimeFigureOut">
              <a:rPr lang="en-US" smtClean="0"/>
              <a:t>9/17/2019</a:t>
            </a:fld>
            <a:endParaRPr lang="en-US"/>
          </a:p>
        </p:txBody>
      </p:sp>
      <p:sp>
        <p:nvSpPr>
          <p:cNvPr id="5" name="Footer Placeholder 4">
            <a:extLst>
              <a:ext uri="{FF2B5EF4-FFF2-40B4-BE49-F238E27FC236}">
                <a16:creationId xmlns:a16="http://schemas.microsoft.com/office/drawing/2014/main" id="{10827564-8298-43E2-A924-44EB3B17E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E34B8-CE54-4642-B981-7C61CBAADC84}"/>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116419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8AB1-C0B9-44A8-8749-08EBB8D2D2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280B08-E656-4F1C-ABBB-C30023394A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FF322F-8B29-4A88-9DE8-209C173DE102}"/>
              </a:ext>
            </a:extLst>
          </p:cNvPr>
          <p:cNvSpPr>
            <a:spLocks noGrp="1"/>
          </p:cNvSpPr>
          <p:nvPr>
            <p:ph type="dt" sz="half" idx="10"/>
          </p:nvPr>
        </p:nvSpPr>
        <p:spPr/>
        <p:txBody>
          <a:bodyPr/>
          <a:lstStyle/>
          <a:p>
            <a:fld id="{FFC23C3F-4DCF-4BB9-87B8-B463C303C65B}" type="datetimeFigureOut">
              <a:rPr lang="en-US" smtClean="0"/>
              <a:t>9/17/2019</a:t>
            </a:fld>
            <a:endParaRPr lang="en-US"/>
          </a:p>
        </p:txBody>
      </p:sp>
      <p:sp>
        <p:nvSpPr>
          <p:cNvPr id="5" name="Footer Placeholder 4">
            <a:extLst>
              <a:ext uri="{FF2B5EF4-FFF2-40B4-BE49-F238E27FC236}">
                <a16:creationId xmlns:a16="http://schemas.microsoft.com/office/drawing/2014/main" id="{8F485EF6-23A3-4F8F-B216-F2B4CA750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29AC7-A91D-4CA6-9FF6-1B109B90948D}"/>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1380439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6D85-0025-457B-8993-9FE9A91F5F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0392BD-EBCB-4D03-A6E8-CD49DE956A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23374-4253-4986-9FD9-75F241DA5E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F907BF-407F-4F62-A492-FF116CF56495}"/>
              </a:ext>
            </a:extLst>
          </p:cNvPr>
          <p:cNvSpPr>
            <a:spLocks noGrp="1"/>
          </p:cNvSpPr>
          <p:nvPr>
            <p:ph type="dt" sz="half" idx="10"/>
          </p:nvPr>
        </p:nvSpPr>
        <p:spPr/>
        <p:txBody>
          <a:bodyPr/>
          <a:lstStyle/>
          <a:p>
            <a:fld id="{FFC23C3F-4DCF-4BB9-87B8-B463C303C65B}" type="datetimeFigureOut">
              <a:rPr lang="en-US" smtClean="0"/>
              <a:t>9/17/2019</a:t>
            </a:fld>
            <a:endParaRPr lang="en-US"/>
          </a:p>
        </p:txBody>
      </p:sp>
      <p:sp>
        <p:nvSpPr>
          <p:cNvPr id="6" name="Footer Placeholder 5">
            <a:extLst>
              <a:ext uri="{FF2B5EF4-FFF2-40B4-BE49-F238E27FC236}">
                <a16:creationId xmlns:a16="http://schemas.microsoft.com/office/drawing/2014/main" id="{2CAA2447-8726-4D8D-8194-FA014B2A1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F8D3E-334E-49FD-BDB1-DC9905B453EF}"/>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15361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CD9F-4D65-4B99-8D76-2FE4F1AA3D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860021-86A5-48C4-B860-DFA2D19811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264030-1F7F-402F-914A-CBB854F49F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35D59C-A593-411E-BBF8-7727E2B947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D726C-692B-491A-AC8B-41B9033312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5A2652-0753-49CD-A98C-B2942FB014A0}"/>
              </a:ext>
            </a:extLst>
          </p:cNvPr>
          <p:cNvSpPr>
            <a:spLocks noGrp="1"/>
          </p:cNvSpPr>
          <p:nvPr>
            <p:ph type="dt" sz="half" idx="10"/>
          </p:nvPr>
        </p:nvSpPr>
        <p:spPr/>
        <p:txBody>
          <a:bodyPr/>
          <a:lstStyle/>
          <a:p>
            <a:fld id="{FFC23C3F-4DCF-4BB9-87B8-B463C303C65B}" type="datetimeFigureOut">
              <a:rPr lang="en-US" smtClean="0"/>
              <a:t>9/17/2019</a:t>
            </a:fld>
            <a:endParaRPr lang="en-US"/>
          </a:p>
        </p:txBody>
      </p:sp>
      <p:sp>
        <p:nvSpPr>
          <p:cNvPr id="8" name="Footer Placeholder 7">
            <a:extLst>
              <a:ext uri="{FF2B5EF4-FFF2-40B4-BE49-F238E27FC236}">
                <a16:creationId xmlns:a16="http://schemas.microsoft.com/office/drawing/2014/main" id="{E6E9262D-C555-4719-A8E7-CE1783A96F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36D977-F676-4922-B189-F83A441753A6}"/>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262177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BD0B5-C5D4-46F0-A7A3-7B8C84EA4F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ADC384-7329-439D-8222-899CDABEB644}"/>
              </a:ext>
            </a:extLst>
          </p:cNvPr>
          <p:cNvSpPr>
            <a:spLocks noGrp="1"/>
          </p:cNvSpPr>
          <p:nvPr>
            <p:ph type="dt" sz="half" idx="10"/>
          </p:nvPr>
        </p:nvSpPr>
        <p:spPr/>
        <p:txBody>
          <a:bodyPr/>
          <a:lstStyle/>
          <a:p>
            <a:fld id="{FFC23C3F-4DCF-4BB9-87B8-B463C303C65B}" type="datetimeFigureOut">
              <a:rPr lang="en-US" smtClean="0"/>
              <a:t>9/17/2019</a:t>
            </a:fld>
            <a:endParaRPr lang="en-US"/>
          </a:p>
        </p:txBody>
      </p:sp>
      <p:sp>
        <p:nvSpPr>
          <p:cNvPr id="4" name="Footer Placeholder 3">
            <a:extLst>
              <a:ext uri="{FF2B5EF4-FFF2-40B4-BE49-F238E27FC236}">
                <a16:creationId xmlns:a16="http://schemas.microsoft.com/office/drawing/2014/main" id="{B0FF00B4-5A19-4E3B-8F69-2726303763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25560-88AE-4046-9551-48268479BC82}"/>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280193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126230-792F-499D-821E-65CEEBCA5032}"/>
              </a:ext>
            </a:extLst>
          </p:cNvPr>
          <p:cNvSpPr>
            <a:spLocks noGrp="1"/>
          </p:cNvSpPr>
          <p:nvPr>
            <p:ph type="dt" sz="half" idx="10"/>
          </p:nvPr>
        </p:nvSpPr>
        <p:spPr/>
        <p:txBody>
          <a:bodyPr/>
          <a:lstStyle/>
          <a:p>
            <a:fld id="{FFC23C3F-4DCF-4BB9-87B8-B463C303C65B}" type="datetimeFigureOut">
              <a:rPr lang="en-US" smtClean="0"/>
              <a:t>9/17/2019</a:t>
            </a:fld>
            <a:endParaRPr lang="en-US"/>
          </a:p>
        </p:txBody>
      </p:sp>
      <p:sp>
        <p:nvSpPr>
          <p:cNvPr id="3" name="Footer Placeholder 2">
            <a:extLst>
              <a:ext uri="{FF2B5EF4-FFF2-40B4-BE49-F238E27FC236}">
                <a16:creationId xmlns:a16="http://schemas.microsoft.com/office/drawing/2014/main" id="{452D2B04-89F2-485B-BCD3-995433C945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C213CF-22A6-4005-B72D-9EF82837B367}"/>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2343252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71A5-AA33-45A6-909C-982A6929D5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E58BF4-BA74-4BBE-9E9F-E4334CFE31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A14E6A-9FE5-4744-87D6-F7BB78DB7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E4C13-BA50-4B8E-B133-000E2D6903BA}"/>
              </a:ext>
            </a:extLst>
          </p:cNvPr>
          <p:cNvSpPr>
            <a:spLocks noGrp="1"/>
          </p:cNvSpPr>
          <p:nvPr>
            <p:ph type="dt" sz="half" idx="10"/>
          </p:nvPr>
        </p:nvSpPr>
        <p:spPr/>
        <p:txBody>
          <a:bodyPr/>
          <a:lstStyle/>
          <a:p>
            <a:fld id="{FFC23C3F-4DCF-4BB9-87B8-B463C303C65B}" type="datetimeFigureOut">
              <a:rPr lang="en-US" smtClean="0"/>
              <a:t>9/17/2019</a:t>
            </a:fld>
            <a:endParaRPr lang="en-US"/>
          </a:p>
        </p:txBody>
      </p:sp>
      <p:sp>
        <p:nvSpPr>
          <p:cNvPr id="6" name="Footer Placeholder 5">
            <a:extLst>
              <a:ext uri="{FF2B5EF4-FFF2-40B4-BE49-F238E27FC236}">
                <a16:creationId xmlns:a16="http://schemas.microsoft.com/office/drawing/2014/main" id="{F41B90AF-A334-4068-A6C5-C811B6FAAD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DCBCA-684C-47F5-90DA-E894A0AF8362}"/>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3158464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B715-D0D5-434E-AD6E-8A89B9359E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3946F3-7D53-4466-99C5-F336651FD2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4B9F59-7CF4-4BC4-B511-124421528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66F3F6-D2BF-4750-8756-02FB7BC6B0A1}"/>
              </a:ext>
            </a:extLst>
          </p:cNvPr>
          <p:cNvSpPr>
            <a:spLocks noGrp="1"/>
          </p:cNvSpPr>
          <p:nvPr>
            <p:ph type="dt" sz="half" idx="10"/>
          </p:nvPr>
        </p:nvSpPr>
        <p:spPr/>
        <p:txBody>
          <a:bodyPr/>
          <a:lstStyle/>
          <a:p>
            <a:fld id="{FFC23C3F-4DCF-4BB9-87B8-B463C303C65B}" type="datetimeFigureOut">
              <a:rPr lang="en-US" smtClean="0"/>
              <a:t>9/17/2019</a:t>
            </a:fld>
            <a:endParaRPr lang="en-US"/>
          </a:p>
        </p:txBody>
      </p:sp>
      <p:sp>
        <p:nvSpPr>
          <p:cNvPr id="6" name="Footer Placeholder 5">
            <a:extLst>
              <a:ext uri="{FF2B5EF4-FFF2-40B4-BE49-F238E27FC236}">
                <a16:creationId xmlns:a16="http://schemas.microsoft.com/office/drawing/2014/main" id="{4B440BE3-AE3C-48AC-A49B-D1D75E2C6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D83F20-253C-46E6-87FB-6307B8C974E8}"/>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2982320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A5BFA1-47A2-4967-9611-4689B4E103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9F29FA-E215-4B51-AA9D-5E670DAF19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CA71-F9A4-437C-B202-C6171A485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23C3F-4DCF-4BB9-87B8-B463C303C65B}" type="datetimeFigureOut">
              <a:rPr lang="en-US" smtClean="0"/>
              <a:t>9/17/2019</a:t>
            </a:fld>
            <a:endParaRPr lang="en-US"/>
          </a:p>
        </p:txBody>
      </p:sp>
      <p:sp>
        <p:nvSpPr>
          <p:cNvPr id="5" name="Footer Placeholder 4">
            <a:extLst>
              <a:ext uri="{FF2B5EF4-FFF2-40B4-BE49-F238E27FC236}">
                <a16:creationId xmlns:a16="http://schemas.microsoft.com/office/drawing/2014/main" id="{7967FA6B-ABB2-4BB3-AE06-36EEB06DAB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F8DE39-0B49-4E74-88A8-D217F727DB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20DD3-24A1-4ADB-8B49-4B65B70124A4}" type="slidenum">
              <a:rPr lang="en-US" smtClean="0"/>
              <a:t>‹#›</a:t>
            </a:fld>
            <a:endParaRPr lang="en-US"/>
          </a:p>
        </p:txBody>
      </p:sp>
    </p:spTree>
    <p:extLst>
      <p:ext uri="{BB962C8B-B14F-4D97-AF65-F5344CB8AC3E}">
        <p14:creationId xmlns:p14="http://schemas.microsoft.com/office/powerpoint/2010/main" val="4284168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4C3EF5B-8890-4319-B006-0A20FFEE0625}"/>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Selenium</a:t>
            </a:r>
          </a:p>
        </p:txBody>
      </p:sp>
      <p:sp>
        <p:nvSpPr>
          <p:cNvPr id="3" name="Subtitle 2">
            <a:extLst>
              <a:ext uri="{FF2B5EF4-FFF2-40B4-BE49-F238E27FC236}">
                <a16:creationId xmlns:a16="http://schemas.microsoft.com/office/drawing/2014/main" id="{7E1FAB80-FE91-4D37-9C37-6C7A7CD491E8}"/>
              </a:ext>
            </a:extLst>
          </p:cNvPr>
          <p:cNvSpPr>
            <a:spLocks noGrp="1"/>
          </p:cNvSpPr>
          <p:nvPr>
            <p:ph type="subTitle" idx="1"/>
          </p:nvPr>
        </p:nvSpPr>
        <p:spPr>
          <a:xfrm>
            <a:off x="3045368" y="4074718"/>
            <a:ext cx="6105194" cy="682079"/>
          </a:xfrm>
        </p:spPr>
        <p:txBody>
          <a:bodyPr>
            <a:normAutofit/>
          </a:bodyPr>
          <a:lstStyle/>
          <a:p>
            <a:r>
              <a:rPr lang="en-US" dirty="0" err="1">
                <a:solidFill>
                  <a:srgbClr val="FFFFFF"/>
                </a:solidFill>
              </a:rPr>
              <a:t>JavascriptExecutor</a:t>
            </a:r>
            <a:endParaRPr lang="en-US" dirty="0">
              <a:solidFill>
                <a:srgbClr val="FFFFFF"/>
              </a:solidFill>
            </a:endParaRPr>
          </a:p>
        </p:txBody>
      </p:sp>
    </p:spTree>
    <p:extLst>
      <p:ext uri="{BB962C8B-B14F-4D97-AF65-F5344CB8AC3E}">
        <p14:creationId xmlns:p14="http://schemas.microsoft.com/office/powerpoint/2010/main" val="1636506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1FE1-DF18-4776-842B-DBA170178B35}"/>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81121CEE-93DB-40BA-8D17-0B4261FC9A4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0187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What is </a:t>
            </a:r>
            <a:r>
              <a:rPr lang="en-US" dirty="0" err="1"/>
              <a:t>JavaScriptExecutor</a:t>
            </a:r>
            <a:r>
              <a:rPr lang="en-US" dirty="0"/>
              <a:t>? </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573696"/>
            <a:ext cx="10515600" cy="4919179"/>
          </a:xfrm>
        </p:spPr>
        <p:txBody>
          <a:bodyPr>
            <a:normAutofit/>
          </a:bodyPr>
          <a:lstStyle/>
          <a:p>
            <a:pPr marL="0" indent="0">
              <a:buNone/>
            </a:pPr>
            <a:r>
              <a:rPr lang="en-US" dirty="0" err="1"/>
              <a:t>JavaScriptExecutor</a:t>
            </a:r>
            <a:r>
              <a:rPr lang="en-US" dirty="0"/>
              <a:t> is an Interface that helps to execute JavaScript through Selenium </a:t>
            </a:r>
            <a:r>
              <a:rPr lang="en-US" dirty="0" err="1"/>
              <a:t>Webdriver</a:t>
            </a:r>
            <a:r>
              <a:rPr lang="en-US" dirty="0"/>
              <a:t>. </a:t>
            </a:r>
            <a:r>
              <a:rPr lang="en-US" dirty="0" err="1"/>
              <a:t>JavaScriptExecutor</a:t>
            </a:r>
            <a:r>
              <a:rPr lang="en-US" dirty="0"/>
              <a:t> provides two methods "</a:t>
            </a:r>
            <a:r>
              <a:rPr lang="en-US" dirty="0" err="1"/>
              <a:t>executescript</a:t>
            </a:r>
            <a:r>
              <a:rPr lang="en-US" dirty="0"/>
              <a:t>" &amp; "</a:t>
            </a:r>
            <a:r>
              <a:rPr lang="en-US" dirty="0" err="1"/>
              <a:t>executeAsyncScript</a:t>
            </a:r>
            <a:r>
              <a:rPr lang="en-US" dirty="0"/>
              <a:t>" to run </a:t>
            </a:r>
            <a:r>
              <a:rPr lang="en-US" dirty="0" err="1"/>
              <a:t>javascript</a:t>
            </a:r>
            <a:r>
              <a:rPr lang="en-US" dirty="0"/>
              <a:t> on the selected window or current page. </a:t>
            </a:r>
          </a:p>
        </p:txBody>
      </p:sp>
      <p:pic>
        <p:nvPicPr>
          <p:cNvPr id="5" name="Picture 4" descr="A picture containing object&#10;&#10;Description automatically generated">
            <a:extLst>
              <a:ext uri="{FF2B5EF4-FFF2-40B4-BE49-F238E27FC236}">
                <a16:creationId xmlns:a16="http://schemas.microsoft.com/office/drawing/2014/main" id="{8C9F0B77-1385-4010-884C-23E0B209B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0628" y="3971182"/>
            <a:ext cx="5800725" cy="1247775"/>
          </a:xfrm>
          <a:prstGeom prst="rect">
            <a:avLst/>
          </a:prstGeom>
        </p:spPr>
      </p:pic>
    </p:spTree>
    <p:extLst>
      <p:ext uri="{BB962C8B-B14F-4D97-AF65-F5344CB8AC3E}">
        <p14:creationId xmlns:p14="http://schemas.microsoft.com/office/powerpoint/2010/main" val="2472002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Why do we need </a:t>
            </a:r>
            <a:r>
              <a:rPr lang="en-US" dirty="0" err="1"/>
              <a:t>JavaScriptExecutor</a:t>
            </a:r>
            <a:r>
              <a:rPr lang="en-US" dirty="0"/>
              <a:t>?</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573696"/>
            <a:ext cx="10515600" cy="4919179"/>
          </a:xfrm>
        </p:spPr>
        <p:txBody>
          <a:bodyPr/>
          <a:lstStyle/>
          <a:p>
            <a:pPr marL="0" indent="0">
              <a:buNone/>
            </a:pPr>
            <a:r>
              <a:rPr lang="en-US" dirty="0"/>
              <a:t>In Selenium </a:t>
            </a:r>
            <a:r>
              <a:rPr lang="en-US" dirty="0" err="1"/>
              <a:t>Webdriver</a:t>
            </a:r>
            <a:r>
              <a:rPr lang="en-US" dirty="0"/>
              <a:t>, locators like XPath, CSS, etc. are used to identify and perform operations on a web page. </a:t>
            </a:r>
          </a:p>
          <a:p>
            <a:pPr marL="0" indent="0">
              <a:buNone/>
            </a:pPr>
            <a:r>
              <a:rPr lang="en-US" dirty="0"/>
              <a:t>In case, these locators do not work you can use </a:t>
            </a:r>
            <a:r>
              <a:rPr lang="en-US" dirty="0" err="1"/>
              <a:t>JavaScriptExecutor</a:t>
            </a:r>
            <a:r>
              <a:rPr lang="en-US" dirty="0"/>
              <a:t>. You can use </a:t>
            </a:r>
            <a:r>
              <a:rPr lang="en-US" dirty="0" err="1"/>
              <a:t>JavaScriptExecutor</a:t>
            </a:r>
            <a:r>
              <a:rPr lang="en-US" dirty="0"/>
              <a:t> to perform an desired operation on a web element. </a:t>
            </a:r>
          </a:p>
          <a:p>
            <a:pPr marL="0" indent="0">
              <a:buNone/>
            </a:pPr>
            <a:r>
              <a:rPr lang="en-US" dirty="0"/>
              <a:t>Selenium supports </a:t>
            </a:r>
            <a:r>
              <a:rPr lang="en-US" dirty="0" err="1"/>
              <a:t>javaScriptExecutor</a:t>
            </a:r>
            <a:r>
              <a:rPr lang="en-US" dirty="0"/>
              <a:t>. There is no need for an extra plugin or add-on. You just need to import (</a:t>
            </a:r>
            <a:r>
              <a:rPr lang="en-US" b="1" dirty="0" err="1"/>
              <a:t>org.openqa.selenium.JavascriptExecutor</a:t>
            </a:r>
            <a:r>
              <a:rPr lang="en-US" dirty="0"/>
              <a:t>) in the script as to use </a:t>
            </a:r>
            <a:r>
              <a:rPr lang="en-US" dirty="0" err="1"/>
              <a:t>JavaScriptExecutor</a:t>
            </a: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67372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err="1"/>
              <a:t>executeScript</a:t>
            </a:r>
            <a:endParaRPr lang="en-US" dirty="0"/>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712366" y="1615642"/>
            <a:ext cx="10515600" cy="5061995"/>
          </a:xfrm>
        </p:spPr>
        <p:txBody>
          <a:bodyPr/>
          <a:lstStyle/>
          <a:p>
            <a:pPr marL="0" indent="0">
              <a:buNone/>
            </a:pPr>
            <a:r>
              <a:rPr lang="en-US" sz="2000" dirty="0"/>
              <a:t>This method executes JavaScript in the context of the currently selected frame or window in Selenium. The script used in this method runs in the body of an anonymous function (a function without a name). We can also pass complicated arguments to it. </a:t>
            </a:r>
          </a:p>
          <a:p>
            <a:pPr marL="0" indent="0">
              <a:buNone/>
            </a:pPr>
            <a:r>
              <a:rPr lang="en-US" sz="2000" dirty="0"/>
              <a:t>The script can return values. Data types returned are:</a:t>
            </a:r>
          </a:p>
          <a:p>
            <a:r>
              <a:rPr lang="en-US" sz="2000" dirty="0"/>
              <a:t>Boolean</a:t>
            </a:r>
          </a:p>
          <a:p>
            <a:r>
              <a:rPr lang="en-US" sz="2000" dirty="0"/>
              <a:t>Long</a:t>
            </a:r>
          </a:p>
          <a:p>
            <a:r>
              <a:rPr lang="en-US" sz="2000" dirty="0"/>
              <a:t>String</a:t>
            </a:r>
          </a:p>
          <a:p>
            <a:r>
              <a:rPr lang="en-US" sz="2000" dirty="0"/>
              <a:t>List</a:t>
            </a:r>
          </a:p>
          <a:p>
            <a:r>
              <a:rPr lang="en-US" sz="2000" dirty="0" err="1"/>
              <a:t>WebElement</a:t>
            </a:r>
            <a:r>
              <a:rPr lang="en-US" sz="2000" dirty="0"/>
              <a:t>. </a:t>
            </a:r>
          </a:p>
          <a:p>
            <a:endParaRPr lang="en-US" sz="2000" dirty="0"/>
          </a:p>
          <a:p>
            <a:pPr marL="0" indent="0">
              <a:buNone/>
            </a:pPr>
            <a:r>
              <a:rPr lang="en-US" sz="2000" b="1" dirty="0"/>
              <a:t>Syntax</a:t>
            </a:r>
          </a:p>
          <a:p>
            <a:pPr marL="0" indent="0">
              <a:buNone/>
            </a:pPr>
            <a:r>
              <a:rPr lang="en-US" sz="2000" dirty="0" err="1"/>
              <a:t>JavascriptExecutor</a:t>
            </a:r>
            <a:r>
              <a:rPr lang="en-US" sz="2000" dirty="0"/>
              <a:t> </a:t>
            </a:r>
            <a:r>
              <a:rPr lang="en-US" sz="2000" dirty="0" err="1"/>
              <a:t>js</a:t>
            </a:r>
            <a:r>
              <a:rPr lang="en-US" sz="2000" dirty="0"/>
              <a:t> = (</a:t>
            </a:r>
            <a:r>
              <a:rPr lang="en-US" sz="2000" dirty="0" err="1"/>
              <a:t>JavascriptExecutor</a:t>
            </a:r>
            <a:r>
              <a:rPr lang="en-US" sz="2000" dirty="0"/>
              <a:t>) driver;</a:t>
            </a:r>
          </a:p>
          <a:p>
            <a:pPr marL="0" indent="0">
              <a:buNone/>
            </a:pPr>
            <a:r>
              <a:rPr lang="en-US" sz="2000" dirty="0" err="1"/>
              <a:t>js.executeScript</a:t>
            </a:r>
            <a:r>
              <a:rPr lang="en-US" sz="2000" dirty="0"/>
              <a:t>(</a:t>
            </a:r>
            <a:r>
              <a:rPr lang="en-US" sz="2000" dirty="0" err="1"/>
              <a:t>Script,Arguments</a:t>
            </a:r>
            <a:r>
              <a:rPr lang="en-US" sz="2000" dirty="0"/>
              <a:t>);</a:t>
            </a:r>
          </a:p>
          <a:p>
            <a:pPr marL="0" indent="0">
              <a:buNone/>
            </a:pPr>
            <a:endParaRPr lang="en-US" sz="2000" dirty="0"/>
          </a:p>
        </p:txBody>
      </p:sp>
    </p:spTree>
    <p:extLst>
      <p:ext uri="{BB962C8B-B14F-4D97-AF65-F5344CB8AC3E}">
        <p14:creationId xmlns:p14="http://schemas.microsoft.com/office/powerpoint/2010/main" val="3933672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712366" y="1615642"/>
            <a:ext cx="10515600" cy="5061995"/>
          </a:xfrm>
        </p:spPr>
        <p:txBody>
          <a:bodyPr/>
          <a:lstStyle/>
          <a:p>
            <a:pPr marL="0" indent="0">
              <a:buNone/>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146D6B83-DB3E-4DB5-BD92-5E1E28BBC608}"/>
              </a:ext>
            </a:extLst>
          </p:cNvPr>
          <p:cNvPicPr>
            <a:picLocks noChangeAspect="1"/>
          </p:cNvPicPr>
          <p:nvPr/>
        </p:nvPicPr>
        <p:blipFill>
          <a:blip r:embed="rId2"/>
          <a:stretch>
            <a:fillRect/>
          </a:stretch>
        </p:blipFill>
        <p:spPr>
          <a:xfrm>
            <a:off x="964034" y="1392529"/>
            <a:ext cx="8210550" cy="5381625"/>
          </a:xfrm>
          <a:prstGeom prst="rect">
            <a:avLst/>
          </a:prstGeom>
        </p:spPr>
      </p:pic>
    </p:spTree>
    <p:extLst>
      <p:ext uri="{BB962C8B-B14F-4D97-AF65-F5344CB8AC3E}">
        <p14:creationId xmlns:p14="http://schemas.microsoft.com/office/powerpoint/2010/main" val="267521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712366" y="1615642"/>
            <a:ext cx="10515600" cy="5061995"/>
          </a:xfrm>
        </p:spPr>
        <p:txBody>
          <a:bodyPr/>
          <a:lstStyle/>
          <a:p>
            <a:pPr marL="0" indent="0">
              <a:buNone/>
            </a:pPr>
            <a:endParaRPr lang="en-US" sz="2000" dirty="0"/>
          </a:p>
          <a:p>
            <a:pPr marL="0" indent="0">
              <a:buNone/>
            </a:pPr>
            <a:endParaRPr lang="en-US" sz="2000" dirty="0"/>
          </a:p>
        </p:txBody>
      </p:sp>
      <p:pic>
        <p:nvPicPr>
          <p:cNvPr id="6" name="Picture 5" descr="A screenshot of a cell phone&#10;&#10;Description automatically generated">
            <a:extLst>
              <a:ext uri="{FF2B5EF4-FFF2-40B4-BE49-F238E27FC236}">
                <a16:creationId xmlns:a16="http://schemas.microsoft.com/office/drawing/2014/main" id="{15C97E46-30B6-4762-B471-2D8BC979E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127" y="1690688"/>
            <a:ext cx="7048500" cy="2857500"/>
          </a:xfrm>
          <a:prstGeom prst="rect">
            <a:avLst/>
          </a:prstGeom>
        </p:spPr>
      </p:pic>
    </p:spTree>
    <p:extLst>
      <p:ext uri="{BB962C8B-B14F-4D97-AF65-F5344CB8AC3E}">
        <p14:creationId xmlns:p14="http://schemas.microsoft.com/office/powerpoint/2010/main" val="2078890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err="1"/>
              <a:t>executeAsyncScript</a:t>
            </a:r>
            <a:endParaRPr lang="en-US" dirty="0"/>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712366" y="1615642"/>
            <a:ext cx="10515600" cy="4080483"/>
          </a:xfrm>
        </p:spPr>
        <p:txBody>
          <a:bodyPr/>
          <a:lstStyle/>
          <a:p>
            <a:pPr marL="0" indent="0">
              <a:buNone/>
            </a:pPr>
            <a:r>
              <a:rPr lang="en-US" sz="2000" dirty="0"/>
              <a:t>With Asynchronous script, your page renders more quickly. Instead of forcing users to wait for a script to download before the page renders. This function will execute an asynchronous piece of JavaScript in the context of the currently selected frame or window in Selenium. The JS so executed is single-threaded with a various callback function which runs synchronously. </a:t>
            </a:r>
          </a:p>
          <a:p>
            <a:pPr marL="0" indent="0">
              <a:buNone/>
            </a:pPr>
            <a:r>
              <a:rPr lang="en-US" sz="2000" dirty="0"/>
              <a:t>Unlike executing synchronous JavaScript, scripts executed with this method must explicitly signal they are finished by invoking the provided callback. This callback is always injected into the executed function as the last argument. The first argument passed to the callback function will be used as the script's result. This value will be handled in the same way as the synchronous case</a:t>
            </a:r>
          </a:p>
        </p:txBody>
      </p:sp>
    </p:spTree>
    <p:extLst>
      <p:ext uri="{BB962C8B-B14F-4D97-AF65-F5344CB8AC3E}">
        <p14:creationId xmlns:p14="http://schemas.microsoft.com/office/powerpoint/2010/main" val="3043673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712366" y="1615642"/>
            <a:ext cx="10515600" cy="5061995"/>
          </a:xfrm>
        </p:spPr>
        <p:txBody>
          <a:bodyPr/>
          <a:lstStyle/>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DEBB5758-0556-4D8D-B89F-B21A7481AE43}"/>
              </a:ext>
            </a:extLst>
          </p:cNvPr>
          <p:cNvPicPr>
            <a:picLocks noChangeAspect="1"/>
          </p:cNvPicPr>
          <p:nvPr/>
        </p:nvPicPr>
        <p:blipFill>
          <a:blip r:embed="rId2"/>
          <a:stretch>
            <a:fillRect/>
          </a:stretch>
        </p:blipFill>
        <p:spPr>
          <a:xfrm>
            <a:off x="964034" y="1409700"/>
            <a:ext cx="8112854" cy="5448300"/>
          </a:xfrm>
          <a:prstGeom prst="rect">
            <a:avLst/>
          </a:prstGeom>
        </p:spPr>
      </p:pic>
    </p:spTree>
    <p:extLst>
      <p:ext uri="{BB962C8B-B14F-4D97-AF65-F5344CB8AC3E}">
        <p14:creationId xmlns:p14="http://schemas.microsoft.com/office/powerpoint/2010/main" val="1338954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712366" y="1615642"/>
            <a:ext cx="10515600" cy="5061995"/>
          </a:xfrm>
        </p:spPr>
        <p:txBody>
          <a:bodyPr/>
          <a:lstStyle/>
          <a:p>
            <a:pPr marL="0" indent="0">
              <a:buNone/>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EAE84EA0-84FC-4492-B619-71E582442029}"/>
              </a:ext>
            </a:extLst>
          </p:cNvPr>
          <p:cNvPicPr>
            <a:picLocks noChangeAspect="1"/>
          </p:cNvPicPr>
          <p:nvPr/>
        </p:nvPicPr>
        <p:blipFill>
          <a:blip r:embed="rId2"/>
          <a:stretch>
            <a:fillRect/>
          </a:stretch>
        </p:blipFill>
        <p:spPr>
          <a:xfrm>
            <a:off x="838200" y="1489164"/>
            <a:ext cx="8096250" cy="2657475"/>
          </a:xfrm>
          <a:prstGeom prst="rect">
            <a:avLst/>
          </a:prstGeom>
        </p:spPr>
      </p:pic>
    </p:spTree>
    <p:extLst>
      <p:ext uri="{BB962C8B-B14F-4D97-AF65-F5344CB8AC3E}">
        <p14:creationId xmlns:p14="http://schemas.microsoft.com/office/powerpoint/2010/main" val="2582775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353</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Selenium</vt:lpstr>
      <vt:lpstr>What is JavaScriptExecutor? </vt:lpstr>
      <vt:lpstr>Why do we need JavaScriptExecutor?</vt:lpstr>
      <vt:lpstr>executeScript</vt:lpstr>
      <vt:lpstr>Example</vt:lpstr>
      <vt:lpstr>Example</vt:lpstr>
      <vt:lpstr>executeAsyncScript</vt:lpstr>
      <vt:lpstr>Example</vt:lpstr>
      <vt:lpstr>Example</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Nguyen Hung Quoc</dc:creator>
  <cp:lastModifiedBy>Nguyen Hung Quoc</cp:lastModifiedBy>
  <cp:revision>106</cp:revision>
  <dcterms:created xsi:type="dcterms:W3CDTF">2019-08-13T09:35:50Z</dcterms:created>
  <dcterms:modified xsi:type="dcterms:W3CDTF">2019-09-17T08:04:12Z</dcterms:modified>
</cp:coreProperties>
</file>