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75" r:id="rId8"/>
    <p:sldId id="258" r:id="rId9"/>
    <p:sldId id="263" r:id="rId10"/>
    <p:sldId id="265" r:id="rId11"/>
    <p:sldId id="264" r:id="rId12"/>
    <p:sldId id="266" r:id="rId13"/>
    <p:sldId id="267"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saucelabs.com/blog/top-10-benefits-of-automated-testing"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saucelabs.com/blog/top-10-benefits-of-automated-testing"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EC277-311E-49B9-8C27-2CAB2EBCBF8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9A26FC7-1ABF-436F-AF45-BB89A0C2C594}">
      <dgm:prSet/>
      <dgm:spPr/>
      <dgm:t>
        <a:bodyPr/>
        <a:lstStyle/>
        <a:p>
          <a:r>
            <a:rPr lang="en-US"/>
            <a:t>Retesting</a:t>
          </a:r>
        </a:p>
      </dgm:t>
    </dgm:pt>
    <dgm:pt modelId="{38810D52-9C34-48B1-AFF9-51B5C6AD914F}" type="parTrans" cxnId="{B8DCE876-9311-4C06-9E07-7C3936CA135D}">
      <dgm:prSet/>
      <dgm:spPr/>
      <dgm:t>
        <a:bodyPr/>
        <a:lstStyle/>
        <a:p>
          <a:endParaRPr lang="en-US"/>
        </a:p>
      </dgm:t>
    </dgm:pt>
    <dgm:pt modelId="{BFC9DCB5-BA0E-41AF-AF94-2450C755710F}" type="sibTrans" cxnId="{B8DCE876-9311-4C06-9E07-7C3936CA135D}">
      <dgm:prSet/>
      <dgm:spPr/>
      <dgm:t>
        <a:bodyPr/>
        <a:lstStyle/>
        <a:p>
          <a:endParaRPr lang="en-US"/>
        </a:p>
      </dgm:t>
    </dgm:pt>
    <dgm:pt modelId="{22E3A82E-9595-4941-BBA9-3CD0FD5E9036}">
      <dgm:prSet/>
      <dgm:spPr/>
      <dgm:t>
        <a:bodyPr/>
        <a:lstStyle/>
        <a:p>
          <a:r>
            <a:rPr lang="en-US"/>
            <a:t>Regression Testing</a:t>
          </a:r>
        </a:p>
      </dgm:t>
    </dgm:pt>
    <dgm:pt modelId="{807131F5-CD31-47B1-8E80-D24E18FE9297}" type="parTrans" cxnId="{B9E59A83-FD6B-4170-A723-1AB0BE1EE020}">
      <dgm:prSet/>
      <dgm:spPr/>
      <dgm:t>
        <a:bodyPr/>
        <a:lstStyle/>
        <a:p>
          <a:endParaRPr lang="en-US"/>
        </a:p>
      </dgm:t>
    </dgm:pt>
    <dgm:pt modelId="{1058F1A9-07A5-4EA6-BA8F-599C1D76B8F5}" type="sibTrans" cxnId="{B9E59A83-FD6B-4170-A723-1AB0BE1EE020}">
      <dgm:prSet/>
      <dgm:spPr/>
      <dgm:t>
        <a:bodyPr/>
        <a:lstStyle/>
        <a:p>
          <a:endParaRPr lang="en-US"/>
        </a:p>
      </dgm:t>
    </dgm:pt>
    <dgm:pt modelId="{55C326E9-D8CD-4746-B30D-E59190E2818F}">
      <dgm:prSet/>
      <dgm:spPr/>
      <dgm:t>
        <a:bodyPr/>
        <a:lstStyle/>
        <a:p>
          <a:r>
            <a:rPr lang="en-US"/>
            <a:t>Unit Testing</a:t>
          </a:r>
        </a:p>
      </dgm:t>
    </dgm:pt>
    <dgm:pt modelId="{7D380554-3C46-4F22-B652-283593468E94}" type="parTrans" cxnId="{B04C1EC9-3278-4F80-91C7-0D6B0F84BE7E}">
      <dgm:prSet/>
      <dgm:spPr/>
      <dgm:t>
        <a:bodyPr/>
        <a:lstStyle/>
        <a:p>
          <a:endParaRPr lang="en-US"/>
        </a:p>
      </dgm:t>
    </dgm:pt>
    <dgm:pt modelId="{1C95B673-07FE-495F-AF30-503B28C329EE}" type="sibTrans" cxnId="{B04C1EC9-3278-4F80-91C7-0D6B0F84BE7E}">
      <dgm:prSet/>
      <dgm:spPr/>
      <dgm:t>
        <a:bodyPr/>
        <a:lstStyle/>
        <a:p>
          <a:endParaRPr lang="en-US"/>
        </a:p>
      </dgm:t>
    </dgm:pt>
    <dgm:pt modelId="{A3DB12C5-74DC-4C74-AA78-F6917AF5529B}">
      <dgm:prSet/>
      <dgm:spPr/>
      <dgm:t>
        <a:bodyPr/>
        <a:lstStyle/>
        <a:p>
          <a:r>
            <a:rPr lang="en-US"/>
            <a:t>Performance Testing</a:t>
          </a:r>
        </a:p>
      </dgm:t>
    </dgm:pt>
    <dgm:pt modelId="{53437147-9B2E-48C9-9EF4-5E6FBE0AA9BA}" type="parTrans" cxnId="{B4C3432A-0805-4C7A-BCC7-F9F13C4E8699}">
      <dgm:prSet/>
      <dgm:spPr/>
      <dgm:t>
        <a:bodyPr/>
        <a:lstStyle/>
        <a:p>
          <a:endParaRPr lang="en-US"/>
        </a:p>
      </dgm:t>
    </dgm:pt>
    <dgm:pt modelId="{8A0C82BC-188B-4A46-B7E4-640DCBE34919}" type="sibTrans" cxnId="{B4C3432A-0805-4C7A-BCC7-F9F13C4E8699}">
      <dgm:prSet/>
      <dgm:spPr/>
      <dgm:t>
        <a:bodyPr/>
        <a:lstStyle/>
        <a:p>
          <a:endParaRPr lang="en-US"/>
        </a:p>
      </dgm:t>
    </dgm:pt>
    <dgm:pt modelId="{0401B2E2-6099-4468-8EE9-3F16932CC5C9}">
      <dgm:prSet/>
      <dgm:spPr/>
      <dgm:t>
        <a:bodyPr/>
        <a:lstStyle/>
        <a:p>
          <a:r>
            <a:rPr lang="en-US"/>
            <a:t>API Testing</a:t>
          </a:r>
        </a:p>
      </dgm:t>
    </dgm:pt>
    <dgm:pt modelId="{C28C1CD5-718A-4553-9E72-C39E77C35BC0}" type="parTrans" cxnId="{85A23579-E08C-4DF9-A71A-A538553D9061}">
      <dgm:prSet/>
      <dgm:spPr/>
      <dgm:t>
        <a:bodyPr/>
        <a:lstStyle/>
        <a:p>
          <a:endParaRPr lang="en-US"/>
        </a:p>
      </dgm:t>
    </dgm:pt>
    <dgm:pt modelId="{B6CE0861-611A-4F9B-A113-90F818F9FF8B}" type="sibTrans" cxnId="{85A23579-E08C-4DF9-A71A-A538553D9061}">
      <dgm:prSet/>
      <dgm:spPr/>
      <dgm:t>
        <a:bodyPr/>
        <a:lstStyle/>
        <a:p>
          <a:endParaRPr lang="en-US"/>
        </a:p>
      </dgm:t>
    </dgm:pt>
    <dgm:pt modelId="{0A3A6F47-53AF-4457-8446-1D48E2A6ED66}">
      <dgm:prSet/>
      <dgm:spPr/>
      <dgm:t>
        <a:bodyPr/>
        <a:lstStyle/>
        <a:p>
          <a:r>
            <a:rPr lang="en-US"/>
            <a:t>UI Testing</a:t>
          </a:r>
        </a:p>
      </dgm:t>
    </dgm:pt>
    <dgm:pt modelId="{07F7F7D2-2802-4B8F-AF01-2D676C8B70E9}" type="parTrans" cxnId="{569CD8B2-E911-4970-A9AF-6936DAD30DA0}">
      <dgm:prSet/>
      <dgm:spPr/>
      <dgm:t>
        <a:bodyPr/>
        <a:lstStyle/>
        <a:p>
          <a:endParaRPr lang="en-US"/>
        </a:p>
      </dgm:t>
    </dgm:pt>
    <dgm:pt modelId="{5443F8F1-EB98-4242-9B51-513F5FA8E117}" type="sibTrans" cxnId="{569CD8B2-E911-4970-A9AF-6936DAD30DA0}">
      <dgm:prSet/>
      <dgm:spPr/>
      <dgm:t>
        <a:bodyPr/>
        <a:lstStyle/>
        <a:p>
          <a:endParaRPr lang="en-US"/>
        </a:p>
      </dgm:t>
    </dgm:pt>
    <dgm:pt modelId="{CE080BCC-B3CB-414A-AFE1-EC64058A0501}" type="pres">
      <dgm:prSet presAssocID="{A07EC277-311E-49B9-8C27-2CAB2EBCBF8A}" presName="linear" presStyleCnt="0">
        <dgm:presLayoutVars>
          <dgm:animLvl val="lvl"/>
          <dgm:resizeHandles val="exact"/>
        </dgm:presLayoutVars>
      </dgm:prSet>
      <dgm:spPr/>
    </dgm:pt>
    <dgm:pt modelId="{40A30DF5-C725-4BC2-9C54-517C1198E7B2}" type="pres">
      <dgm:prSet presAssocID="{79A26FC7-1ABF-436F-AF45-BB89A0C2C594}" presName="parentText" presStyleLbl="node1" presStyleIdx="0" presStyleCnt="6">
        <dgm:presLayoutVars>
          <dgm:chMax val="0"/>
          <dgm:bulletEnabled val="1"/>
        </dgm:presLayoutVars>
      </dgm:prSet>
      <dgm:spPr/>
    </dgm:pt>
    <dgm:pt modelId="{2F90D1B6-B8F1-44F6-AFE2-4FAEBCAB6A53}" type="pres">
      <dgm:prSet presAssocID="{BFC9DCB5-BA0E-41AF-AF94-2450C755710F}" presName="spacer" presStyleCnt="0"/>
      <dgm:spPr/>
    </dgm:pt>
    <dgm:pt modelId="{10E04A76-A8C5-4C11-B3EB-17585E28DBB0}" type="pres">
      <dgm:prSet presAssocID="{22E3A82E-9595-4941-BBA9-3CD0FD5E9036}" presName="parentText" presStyleLbl="node1" presStyleIdx="1" presStyleCnt="6">
        <dgm:presLayoutVars>
          <dgm:chMax val="0"/>
          <dgm:bulletEnabled val="1"/>
        </dgm:presLayoutVars>
      </dgm:prSet>
      <dgm:spPr/>
    </dgm:pt>
    <dgm:pt modelId="{BB966853-C9FD-41B4-81CB-11014D7E3B7F}" type="pres">
      <dgm:prSet presAssocID="{1058F1A9-07A5-4EA6-BA8F-599C1D76B8F5}" presName="spacer" presStyleCnt="0"/>
      <dgm:spPr/>
    </dgm:pt>
    <dgm:pt modelId="{BF9559D5-1FF7-4D28-B172-DA8657D6E57E}" type="pres">
      <dgm:prSet presAssocID="{55C326E9-D8CD-4746-B30D-E59190E2818F}" presName="parentText" presStyleLbl="node1" presStyleIdx="2" presStyleCnt="6">
        <dgm:presLayoutVars>
          <dgm:chMax val="0"/>
          <dgm:bulletEnabled val="1"/>
        </dgm:presLayoutVars>
      </dgm:prSet>
      <dgm:spPr/>
    </dgm:pt>
    <dgm:pt modelId="{C3AFDA30-B5BA-43AF-9FAE-C1A8003E491C}" type="pres">
      <dgm:prSet presAssocID="{1C95B673-07FE-495F-AF30-503B28C329EE}" presName="spacer" presStyleCnt="0"/>
      <dgm:spPr/>
    </dgm:pt>
    <dgm:pt modelId="{D11A9B33-8DC0-48D7-9161-350A80ACECFB}" type="pres">
      <dgm:prSet presAssocID="{A3DB12C5-74DC-4C74-AA78-F6917AF5529B}" presName="parentText" presStyleLbl="node1" presStyleIdx="3" presStyleCnt="6">
        <dgm:presLayoutVars>
          <dgm:chMax val="0"/>
          <dgm:bulletEnabled val="1"/>
        </dgm:presLayoutVars>
      </dgm:prSet>
      <dgm:spPr/>
    </dgm:pt>
    <dgm:pt modelId="{2BBD7AFE-8CB8-4997-8E8D-7F0C113CD260}" type="pres">
      <dgm:prSet presAssocID="{8A0C82BC-188B-4A46-B7E4-640DCBE34919}" presName="spacer" presStyleCnt="0"/>
      <dgm:spPr/>
    </dgm:pt>
    <dgm:pt modelId="{61087271-9171-47A2-BA23-351F5CC4DEDA}" type="pres">
      <dgm:prSet presAssocID="{0401B2E2-6099-4468-8EE9-3F16932CC5C9}" presName="parentText" presStyleLbl="node1" presStyleIdx="4" presStyleCnt="6">
        <dgm:presLayoutVars>
          <dgm:chMax val="0"/>
          <dgm:bulletEnabled val="1"/>
        </dgm:presLayoutVars>
      </dgm:prSet>
      <dgm:spPr/>
    </dgm:pt>
    <dgm:pt modelId="{D946F18B-E7DC-45EB-829D-2F2C38EFEECE}" type="pres">
      <dgm:prSet presAssocID="{B6CE0861-611A-4F9B-A113-90F818F9FF8B}" presName="spacer" presStyleCnt="0"/>
      <dgm:spPr/>
    </dgm:pt>
    <dgm:pt modelId="{715B1DCD-6F4C-49E9-A397-9EE62500C03D}" type="pres">
      <dgm:prSet presAssocID="{0A3A6F47-53AF-4457-8446-1D48E2A6ED66}" presName="parentText" presStyleLbl="node1" presStyleIdx="5" presStyleCnt="6">
        <dgm:presLayoutVars>
          <dgm:chMax val="0"/>
          <dgm:bulletEnabled val="1"/>
        </dgm:presLayoutVars>
      </dgm:prSet>
      <dgm:spPr/>
    </dgm:pt>
  </dgm:ptLst>
  <dgm:cxnLst>
    <dgm:cxn modelId="{1B221201-346D-4FBB-9A8D-E1480238BDF0}" type="presOf" srcId="{79A26FC7-1ABF-436F-AF45-BB89A0C2C594}" destId="{40A30DF5-C725-4BC2-9C54-517C1198E7B2}" srcOrd="0" destOrd="0" presId="urn:microsoft.com/office/officeart/2005/8/layout/vList2"/>
    <dgm:cxn modelId="{7FDC130C-2BEC-4BB9-9D13-20B9F84FDB5D}" type="presOf" srcId="{A07EC277-311E-49B9-8C27-2CAB2EBCBF8A}" destId="{CE080BCC-B3CB-414A-AFE1-EC64058A0501}" srcOrd="0" destOrd="0" presId="urn:microsoft.com/office/officeart/2005/8/layout/vList2"/>
    <dgm:cxn modelId="{84F6BB0D-A633-4DB2-A700-2564F93A1494}" type="presOf" srcId="{0401B2E2-6099-4468-8EE9-3F16932CC5C9}" destId="{61087271-9171-47A2-BA23-351F5CC4DEDA}" srcOrd="0" destOrd="0" presId="urn:microsoft.com/office/officeart/2005/8/layout/vList2"/>
    <dgm:cxn modelId="{B4C3432A-0805-4C7A-BCC7-F9F13C4E8699}" srcId="{A07EC277-311E-49B9-8C27-2CAB2EBCBF8A}" destId="{A3DB12C5-74DC-4C74-AA78-F6917AF5529B}" srcOrd="3" destOrd="0" parTransId="{53437147-9B2E-48C9-9EF4-5E6FBE0AA9BA}" sibTransId="{8A0C82BC-188B-4A46-B7E4-640DCBE34919}"/>
    <dgm:cxn modelId="{B8DCE876-9311-4C06-9E07-7C3936CA135D}" srcId="{A07EC277-311E-49B9-8C27-2CAB2EBCBF8A}" destId="{79A26FC7-1ABF-436F-AF45-BB89A0C2C594}" srcOrd="0" destOrd="0" parTransId="{38810D52-9C34-48B1-AFF9-51B5C6AD914F}" sibTransId="{BFC9DCB5-BA0E-41AF-AF94-2450C755710F}"/>
    <dgm:cxn modelId="{85A23579-E08C-4DF9-A71A-A538553D9061}" srcId="{A07EC277-311E-49B9-8C27-2CAB2EBCBF8A}" destId="{0401B2E2-6099-4468-8EE9-3F16932CC5C9}" srcOrd="4" destOrd="0" parTransId="{C28C1CD5-718A-4553-9E72-C39E77C35BC0}" sibTransId="{B6CE0861-611A-4F9B-A113-90F818F9FF8B}"/>
    <dgm:cxn modelId="{B9E59A83-FD6B-4170-A723-1AB0BE1EE020}" srcId="{A07EC277-311E-49B9-8C27-2CAB2EBCBF8A}" destId="{22E3A82E-9595-4941-BBA9-3CD0FD5E9036}" srcOrd="1" destOrd="0" parTransId="{807131F5-CD31-47B1-8E80-D24E18FE9297}" sibTransId="{1058F1A9-07A5-4EA6-BA8F-599C1D76B8F5}"/>
    <dgm:cxn modelId="{43818186-6041-4AF1-9041-E02CFE7F0AC3}" type="presOf" srcId="{A3DB12C5-74DC-4C74-AA78-F6917AF5529B}" destId="{D11A9B33-8DC0-48D7-9161-350A80ACECFB}" srcOrd="0" destOrd="0" presId="urn:microsoft.com/office/officeart/2005/8/layout/vList2"/>
    <dgm:cxn modelId="{569CD8B2-E911-4970-A9AF-6936DAD30DA0}" srcId="{A07EC277-311E-49B9-8C27-2CAB2EBCBF8A}" destId="{0A3A6F47-53AF-4457-8446-1D48E2A6ED66}" srcOrd="5" destOrd="0" parTransId="{07F7F7D2-2802-4B8F-AF01-2D676C8B70E9}" sibTransId="{5443F8F1-EB98-4242-9B51-513F5FA8E117}"/>
    <dgm:cxn modelId="{B04C1EC9-3278-4F80-91C7-0D6B0F84BE7E}" srcId="{A07EC277-311E-49B9-8C27-2CAB2EBCBF8A}" destId="{55C326E9-D8CD-4746-B30D-E59190E2818F}" srcOrd="2" destOrd="0" parTransId="{7D380554-3C46-4F22-B652-283593468E94}" sibTransId="{1C95B673-07FE-495F-AF30-503B28C329EE}"/>
    <dgm:cxn modelId="{EA8882CA-9139-4D05-9BFE-6B49F0FAB865}" type="presOf" srcId="{0A3A6F47-53AF-4457-8446-1D48E2A6ED66}" destId="{715B1DCD-6F4C-49E9-A397-9EE62500C03D}" srcOrd="0" destOrd="0" presId="urn:microsoft.com/office/officeart/2005/8/layout/vList2"/>
    <dgm:cxn modelId="{DB8851DD-744C-42C1-9E5E-457B6D8B3574}" type="presOf" srcId="{22E3A82E-9595-4941-BBA9-3CD0FD5E9036}" destId="{10E04A76-A8C5-4C11-B3EB-17585E28DBB0}" srcOrd="0" destOrd="0" presId="urn:microsoft.com/office/officeart/2005/8/layout/vList2"/>
    <dgm:cxn modelId="{1EF832DE-DB2B-44BA-AE2D-F49304158DA0}" type="presOf" srcId="{55C326E9-D8CD-4746-B30D-E59190E2818F}" destId="{BF9559D5-1FF7-4D28-B172-DA8657D6E57E}" srcOrd="0" destOrd="0" presId="urn:microsoft.com/office/officeart/2005/8/layout/vList2"/>
    <dgm:cxn modelId="{47CFEBE0-B5A0-428A-89F1-B71CBD8C5D21}" type="presParOf" srcId="{CE080BCC-B3CB-414A-AFE1-EC64058A0501}" destId="{40A30DF5-C725-4BC2-9C54-517C1198E7B2}" srcOrd="0" destOrd="0" presId="urn:microsoft.com/office/officeart/2005/8/layout/vList2"/>
    <dgm:cxn modelId="{6E535736-7122-4A56-B802-48F266339CF6}" type="presParOf" srcId="{CE080BCC-B3CB-414A-AFE1-EC64058A0501}" destId="{2F90D1B6-B8F1-44F6-AFE2-4FAEBCAB6A53}" srcOrd="1" destOrd="0" presId="urn:microsoft.com/office/officeart/2005/8/layout/vList2"/>
    <dgm:cxn modelId="{9C98963A-2F95-4C9A-A2CE-32C7EEC6514B}" type="presParOf" srcId="{CE080BCC-B3CB-414A-AFE1-EC64058A0501}" destId="{10E04A76-A8C5-4C11-B3EB-17585E28DBB0}" srcOrd="2" destOrd="0" presId="urn:microsoft.com/office/officeart/2005/8/layout/vList2"/>
    <dgm:cxn modelId="{9A366D0A-EF92-4688-87A4-46785619997E}" type="presParOf" srcId="{CE080BCC-B3CB-414A-AFE1-EC64058A0501}" destId="{BB966853-C9FD-41B4-81CB-11014D7E3B7F}" srcOrd="3" destOrd="0" presId="urn:microsoft.com/office/officeart/2005/8/layout/vList2"/>
    <dgm:cxn modelId="{78F368B0-4068-4F76-8BD8-F684410CB15F}" type="presParOf" srcId="{CE080BCC-B3CB-414A-AFE1-EC64058A0501}" destId="{BF9559D5-1FF7-4D28-B172-DA8657D6E57E}" srcOrd="4" destOrd="0" presId="urn:microsoft.com/office/officeart/2005/8/layout/vList2"/>
    <dgm:cxn modelId="{977C75DC-D4E4-46B2-BC6E-83CAF52F6759}" type="presParOf" srcId="{CE080BCC-B3CB-414A-AFE1-EC64058A0501}" destId="{C3AFDA30-B5BA-43AF-9FAE-C1A8003E491C}" srcOrd="5" destOrd="0" presId="urn:microsoft.com/office/officeart/2005/8/layout/vList2"/>
    <dgm:cxn modelId="{476AA662-0FFA-41AE-BA23-B8FF42DAF4B7}" type="presParOf" srcId="{CE080BCC-B3CB-414A-AFE1-EC64058A0501}" destId="{D11A9B33-8DC0-48D7-9161-350A80ACECFB}" srcOrd="6" destOrd="0" presId="urn:microsoft.com/office/officeart/2005/8/layout/vList2"/>
    <dgm:cxn modelId="{440A2250-BFC0-4CB4-9EDD-797D7A0D1322}" type="presParOf" srcId="{CE080BCC-B3CB-414A-AFE1-EC64058A0501}" destId="{2BBD7AFE-8CB8-4997-8E8D-7F0C113CD260}" srcOrd="7" destOrd="0" presId="urn:microsoft.com/office/officeart/2005/8/layout/vList2"/>
    <dgm:cxn modelId="{C4E64249-732C-4E2C-B876-CBE249F368FD}" type="presParOf" srcId="{CE080BCC-B3CB-414A-AFE1-EC64058A0501}" destId="{61087271-9171-47A2-BA23-351F5CC4DEDA}" srcOrd="8" destOrd="0" presId="urn:microsoft.com/office/officeart/2005/8/layout/vList2"/>
    <dgm:cxn modelId="{3C716175-AA21-4604-A22B-71ABEEE5F838}" type="presParOf" srcId="{CE080BCC-B3CB-414A-AFE1-EC64058A0501}" destId="{D946F18B-E7DC-45EB-829D-2F2C38EFEECE}" srcOrd="9" destOrd="0" presId="urn:microsoft.com/office/officeart/2005/8/layout/vList2"/>
    <dgm:cxn modelId="{26DC8B8B-ECDC-4ABA-96D1-4167B81EDA5F}" type="presParOf" srcId="{CE080BCC-B3CB-414A-AFE1-EC64058A0501}" destId="{715B1DCD-6F4C-49E9-A397-9EE62500C03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CF535D-DAC0-4B24-8F74-1D86533BD56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7E706FA-FF62-40BF-AA11-750C157F78EA}">
      <dgm:prSet/>
      <dgm:spPr/>
      <dgm:t>
        <a:bodyPr/>
        <a:lstStyle/>
        <a:p>
          <a:r>
            <a:rPr lang="en-US"/>
            <a:t>ROI</a:t>
          </a:r>
        </a:p>
      </dgm:t>
    </dgm:pt>
    <dgm:pt modelId="{A5FFE466-DAC4-4F94-9F62-3FC344361F07}" type="parTrans" cxnId="{3CE2E081-E4B8-4EF0-BF6F-16B72ECA7AD7}">
      <dgm:prSet/>
      <dgm:spPr/>
      <dgm:t>
        <a:bodyPr/>
        <a:lstStyle/>
        <a:p>
          <a:endParaRPr lang="en-US"/>
        </a:p>
      </dgm:t>
    </dgm:pt>
    <dgm:pt modelId="{E4F76CD5-134E-4313-852B-E4C3FB3EE44E}" type="sibTrans" cxnId="{3CE2E081-E4B8-4EF0-BF6F-16B72ECA7AD7}">
      <dgm:prSet/>
      <dgm:spPr/>
      <dgm:t>
        <a:bodyPr/>
        <a:lstStyle/>
        <a:p>
          <a:endParaRPr lang="en-US"/>
        </a:p>
      </dgm:t>
    </dgm:pt>
    <dgm:pt modelId="{D65E47E6-1C19-4A5A-AB01-ED689E29A0D6}">
      <dgm:prSet/>
      <dgm:spPr/>
      <dgm:t>
        <a:bodyPr/>
        <a:lstStyle/>
        <a:p>
          <a:r>
            <a:rPr lang="en-US"/>
            <a:t>Running Test 24/7</a:t>
          </a:r>
        </a:p>
      </dgm:t>
    </dgm:pt>
    <dgm:pt modelId="{C31EE219-CDBD-45F3-BC1D-4BD25C4F0163}" type="parTrans" cxnId="{3E45DEE0-0081-4D09-8CF2-79C26FA5F3D4}">
      <dgm:prSet/>
      <dgm:spPr/>
      <dgm:t>
        <a:bodyPr/>
        <a:lstStyle/>
        <a:p>
          <a:endParaRPr lang="en-US"/>
        </a:p>
      </dgm:t>
    </dgm:pt>
    <dgm:pt modelId="{7191C809-6F02-4D67-86B9-476A92BF32E2}" type="sibTrans" cxnId="{3E45DEE0-0081-4D09-8CF2-79C26FA5F3D4}">
      <dgm:prSet/>
      <dgm:spPr/>
      <dgm:t>
        <a:bodyPr/>
        <a:lstStyle/>
        <a:p>
          <a:endParaRPr lang="en-US"/>
        </a:p>
      </dgm:t>
    </dgm:pt>
    <dgm:pt modelId="{4FEE0B20-5184-468D-9145-CE5418601F18}">
      <dgm:prSet/>
      <dgm:spPr/>
      <dgm:t>
        <a:bodyPr/>
        <a:lstStyle/>
        <a:p>
          <a:r>
            <a:rPr lang="en-US"/>
            <a:t>Fewer Human Resource</a:t>
          </a:r>
        </a:p>
      </dgm:t>
    </dgm:pt>
    <dgm:pt modelId="{27E3425F-3832-4E81-8197-856A9DAE533D}" type="parTrans" cxnId="{9EC84556-C9FB-4B8C-B19B-CA4D46BC82B0}">
      <dgm:prSet/>
      <dgm:spPr/>
      <dgm:t>
        <a:bodyPr/>
        <a:lstStyle/>
        <a:p>
          <a:endParaRPr lang="en-US"/>
        </a:p>
      </dgm:t>
    </dgm:pt>
    <dgm:pt modelId="{A597E428-0DA7-4BB3-909F-C9DB613D37E2}" type="sibTrans" cxnId="{9EC84556-C9FB-4B8C-B19B-CA4D46BC82B0}">
      <dgm:prSet/>
      <dgm:spPr/>
      <dgm:t>
        <a:bodyPr/>
        <a:lstStyle/>
        <a:p>
          <a:endParaRPr lang="en-US"/>
        </a:p>
      </dgm:t>
    </dgm:pt>
    <dgm:pt modelId="{624C7B4E-C46C-4F99-B081-7654F7FAD7A1}">
      <dgm:prSet/>
      <dgm:spPr/>
      <dgm:t>
        <a:bodyPr/>
        <a:lstStyle/>
        <a:p>
          <a:r>
            <a:rPr lang="en-US"/>
            <a:t>Reusability</a:t>
          </a:r>
        </a:p>
      </dgm:t>
    </dgm:pt>
    <dgm:pt modelId="{627763B7-CF2C-4499-B64D-D980A47C50D0}" type="parTrans" cxnId="{4C144BF6-6339-4B65-8F84-B201D7852508}">
      <dgm:prSet/>
      <dgm:spPr/>
      <dgm:t>
        <a:bodyPr/>
        <a:lstStyle/>
        <a:p>
          <a:endParaRPr lang="en-US"/>
        </a:p>
      </dgm:t>
    </dgm:pt>
    <dgm:pt modelId="{1C28DE8F-1D57-4B51-92FF-917F7DD1EC97}" type="sibTrans" cxnId="{4C144BF6-6339-4B65-8F84-B201D7852508}">
      <dgm:prSet/>
      <dgm:spPr/>
      <dgm:t>
        <a:bodyPr/>
        <a:lstStyle/>
        <a:p>
          <a:endParaRPr lang="en-US"/>
        </a:p>
      </dgm:t>
    </dgm:pt>
    <dgm:pt modelId="{A108FD17-AC5A-4E4B-B8B2-1AE0646AD535}">
      <dgm:prSet/>
      <dgm:spPr/>
      <dgm:t>
        <a:bodyPr/>
        <a:lstStyle/>
        <a:p>
          <a:r>
            <a:rPr lang="en-US"/>
            <a:t>Bugs</a:t>
          </a:r>
        </a:p>
      </dgm:t>
    </dgm:pt>
    <dgm:pt modelId="{25977188-D2BE-4ADA-9173-1BD37EA9B69F}" type="parTrans" cxnId="{99A16843-BD40-4C18-80E7-D136F772634D}">
      <dgm:prSet/>
      <dgm:spPr/>
      <dgm:t>
        <a:bodyPr/>
        <a:lstStyle/>
        <a:p>
          <a:endParaRPr lang="en-US"/>
        </a:p>
      </dgm:t>
    </dgm:pt>
    <dgm:pt modelId="{227C5E35-FF84-4E13-A967-D938FC7EF188}" type="sibTrans" cxnId="{99A16843-BD40-4C18-80E7-D136F772634D}">
      <dgm:prSet/>
      <dgm:spPr/>
      <dgm:t>
        <a:bodyPr/>
        <a:lstStyle/>
        <a:p>
          <a:endParaRPr lang="en-US"/>
        </a:p>
      </dgm:t>
    </dgm:pt>
    <dgm:pt modelId="{4489D1D0-46F4-48BB-8B62-C837C5ADFCAD}">
      <dgm:prSet/>
      <dgm:spPr/>
      <dgm:t>
        <a:bodyPr/>
        <a:lstStyle/>
        <a:p>
          <a:r>
            <a:rPr lang="en-US"/>
            <a:t>Reliability</a:t>
          </a:r>
        </a:p>
      </dgm:t>
    </dgm:pt>
    <dgm:pt modelId="{7049E592-77C9-46E5-B4E7-F400764C593A}" type="parTrans" cxnId="{2FBE8C87-DC60-41BE-83C6-D6A4AC5969D6}">
      <dgm:prSet/>
      <dgm:spPr/>
      <dgm:t>
        <a:bodyPr/>
        <a:lstStyle/>
        <a:p>
          <a:endParaRPr lang="en-US"/>
        </a:p>
      </dgm:t>
    </dgm:pt>
    <dgm:pt modelId="{BF4162E9-3E5C-4069-96B8-4C3E3C472563}" type="sibTrans" cxnId="{2FBE8C87-DC60-41BE-83C6-D6A4AC5969D6}">
      <dgm:prSet/>
      <dgm:spPr/>
      <dgm:t>
        <a:bodyPr/>
        <a:lstStyle/>
        <a:p>
          <a:endParaRPr lang="en-US"/>
        </a:p>
      </dgm:t>
    </dgm:pt>
    <dgm:pt modelId="{2C97AC2E-727B-4BB3-82C0-8CCCDD56E747}">
      <dgm:prSet/>
      <dgm:spPr/>
      <dgm:t>
        <a:bodyPr/>
        <a:lstStyle/>
        <a:p>
          <a:r>
            <a:rPr lang="en-US"/>
            <a:t>Simultaneity</a:t>
          </a:r>
        </a:p>
      </dgm:t>
    </dgm:pt>
    <dgm:pt modelId="{06F109D9-C47B-4746-968F-105C2135B2B1}" type="parTrans" cxnId="{AF267574-4B92-4947-AAC2-3012F6C94992}">
      <dgm:prSet/>
      <dgm:spPr/>
      <dgm:t>
        <a:bodyPr/>
        <a:lstStyle/>
        <a:p>
          <a:endParaRPr lang="en-US"/>
        </a:p>
      </dgm:t>
    </dgm:pt>
    <dgm:pt modelId="{741CF907-4ADF-481E-87B6-D9FCCF831286}" type="sibTrans" cxnId="{AF267574-4B92-4947-AAC2-3012F6C94992}">
      <dgm:prSet/>
      <dgm:spPr/>
      <dgm:t>
        <a:bodyPr/>
        <a:lstStyle/>
        <a:p>
          <a:endParaRPr lang="en-US"/>
        </a:p>
      </dgm:t>
    </dgm:pt>
    <dgm:pt modelId="{AF41DE9B-0DE4-4182-9391-FF88426A29F1}">
      <dgm:prSet/>
      <dgm:spPr/>
      <dgm:t>
        <a:bodyPr/>
        <a:lstStyle/>
        <a:p>
          <a:r>
            <a:rPr lang="en-US"/>
            <a:t>Continuity</a:t>
          </a:r>
        </a:p>
      </dgm:t>
    </dgm:pt>
    <dgm:pt modelId="{E5794208-C596-464E-B342-E504AD88FAEC}" type="parTrans" cxnId="{0FDC9C39-5BCF-4FBB-8660-5BB5F064A125}">
      <dgm:prSet/>
      <dgm:spPr/>
      <dgm:t>
        <a:bodyPr/>
        <a:lstStyle/>
        <a:p>
          <a:endParaRPr lang="en-US"/>
        </a:p>
      </dgm:t>
    </dgm:pt>
    <dgm:pt modelId="{085B4492-2AC1-423C-93A9-492DBF2F7362}" type="sibTrans" cxnId="{0FDC9C39-5BCF-4FBB-8660-5BB5F064A125}">
      <dgm:prSet/>
      <dgm:spPr/>
      <dgm:t>
        <a:bodyPr/>
        <a:lstStyle/>
        <a:p>
          <a:endParaRPr lang="en-US"/>
        </a:p>
      </dgm:t>
    </dgm:pt>
    <dgm:pt modelId="{89320A06-D1FA-48A2-850C-2424278758F9}">
      <dgm:prSet/>
      <dgm:spPr/>
      <dgm:t>
        <a:bodyPr/>
        <a:lstStyle/>
        <a:p>
          <a:r>
            <a:rPr lang="en-US"/>
            <a:t>Additional methods</a:t>
          </a:r>
        </a:p>
      </dgm:t>
    </dgm:pt>
    <dgm:pt modelId="{94054129-7833-4CAF-AA93-2872EC5B522A}" type="parTrans" cxnId="{D8DB21F7-ACFA-44EB-BF79-BB46E25B2613}">
      <dgm:prSet/>
      <dgm:spPr/>
      <dgm:t>
        <a:bodyPr/>
        <a:lstStyle/>
        <a:p>
          <a:endParaRPr lang="en-US"/>
        </a:p>
      </dgm:t>
    </dgm:pt>
    <dgm:pt modelId="{80587CAD-FFE0-4732-AB5C-9751DD509784}" type="sibTrans" cxnId="{D8DB21F7-ACFA-44EB-BF79-BB46E25B2613}">
      <dgm:prSet/>
      <dgm:spPr/>
      <dgm:t>
        <a:bodyPr/>
        <a:lstStyle/>
        <a:p>
          <a:endParaRPr lang="en-US"/>
        </a:p>
      </dgm:t>
    </dgm:pt>
    <dgm:pt modelId="{99613DE4-0C22-4B75-984B-E90ED1B6D990}">
      <dgm:prSet/>
      <dgm:spPr/>
      <dgm:t>
        <a:bodyPr/>
        <a:lstStyle/>
        <a:p>
          <a:r>
            <a:rPr lang="en-US"/>
            <a:t>Volume</a:t>
          </a:r>
        </a:p>
      </dgm:t>
    </dgm:pt>
    <dgm:pt modelId="{8D82119D-8383-4B5B-9949-A7D6E6D58C67}" type="parTrans" cxnId="{A71E5527-8259-4301-9BB1-191ECB53FB14}">
      <dgm:prSet/>
      <dgm:spPr/>
      <dgm:t>
        <a:bodyPr/>
        <a:lstStyle/>
        <a:p>
          <a:endParaRPr lang="en-US"/>
        </a:p>
      </dgm:t>
    </dgm:pt>
    <dgm:pt modelId="{9C4D11A6-A203-4231-8850-FD18FF690DEA}" type="sibTrans" cxnId="{A71E5527-8259-4301-9BB1-191ECB53FB14}">
      <dgm:prSet/>
      <dgm:spPr/>
      <dgm:t>
        <a:bodyPr/>
        <a:lstStyle/>
        <a:p>
          <a:endParaRPr lang="en-US"/>
        </a:p>
      </dgm:t>
    </dgm:pt>
    <dgm:pt modelId="{352F71ED-93B9-4F75-BCBC-A28257365251}">
      <dgm:prSet/>
      <dgm:spPr/>
      <dgm:t>
        <a:bodyPr/>
        <a:lstStyle/>
        <a:p>
          <a:pPr algn="r"/>
          <a:r>
            <a:rPr lang="en-US" dirty="0"/>
            <a:t>from </a:t>
          </a:r>
          <a:r>
            <a:rPr lang="en-US" dirty="0" err="1">
              <a:hlinkClick xmlns:r="http://schemas.openxmlformats.org/officeDocument/2006/relationships" r:id="rId1"/>
            </a:rPr>
            <a:t>Saucelabs</a:t>
          </a:r>
          <a:endParaRPr lang="en-US" dirty="0"/>
        </a:p>
      </dgm:t>
    </dgm:pt>
    <dgm:pt modelId="{64426D61-27C8-410B-9E54-96D500272D01}" type="parTrans" cxnId="{A0C5DA0B-EBA5-4A38-B55E-675342C39CAF}">
      <dgm:prSet/>
      <dgm:spPr/>
      <dgm:t>
        <a:bodyPr/>
        <a:lstStyle/>
        <a:p>
          <a:endParaRPr lang="en-US"/>
        </a:p>
      </dgm:t>
    </dgm:pt>
    <dgm:pt modelId="{457B7265-C552-402D-9669-2ED5D9724CDD}" type="sibTrans" cxnId="{A0C5DA0B-EBA5-4A38-B55E-675342C39CAF}">
      <dgm:prSet/>
      <dgm:spPr/>
      <dgm:t>
        <a:bodyPr/>
        <a:lstStyle/>
        <a:p>
          <a:endParaRPr lang="en-US"/>
        </a:p>
      </dgm:t>
    </dgm:pt>
    <dgm:pt modelId="{586B4F64-D4CB-4F6E-9AE4-3660E10E8FB2}" type="pres">
      <dgm:prSet presAssocID="{FACF535D-DAC0-4B24-8F74-1D86533BD566}" presName="vert0" presStyleCnt="0">
        <dgm:presLayoutVars>
          <dgm:dir/>
          <dgm:animOne val="branch"/>
          <dgm:animLvl val="lvl"/>
        </dgm:presLayoutVars>
      </dgm:prSet>
      <dgm:spPr/>
    </dgm:pt>
    <dgm:pt modelId="{CDEBC4AF-4AFD-484F-8CA6-B1382421412B}" type="pres">
      <dgm:prSet presAssocID="{47E706FA-FF62-40BF-AA11-750C157F78EA}" presName="thickLine" presStyleLbl="alignNode1" presStyleIdx="0" presStyleCnt="11"/>
      <dgm:spPr/>
    </dgm:pt>
    <dgm:pt modelId="{B1048738-98CF-4852-9F33-33B0C8AF416C}" type="pres">
      <dgm:prSet presAssocID="{47E706FA-FF62-40BF-AA11-750C157F78EA}" presName="horz1" presStyleCnt="0"/>
      <dgm:spPr/>
    </dgm:pt>
    <dgm:pt modelId="{D3BE2600-F532-4AFE-83C3-589FD869DDEC}" type="pres">
      <dgm:prSet presAssocID="{47E706FA-FF62-40BF-AA11-750C157F78EA}" presName="tx1" presStyleLbl="revTx" presStyleIdx="0" presStyleCnt="11"/>
      <dgm:spPr/>
    </dgm:pt>
    <dgm:pt modelId="{E3FBFFD9-A49A-45DF-A464-448D93D388BB}" type="pres">
      <dgm:prSet presAssocID="{47E706FA-FF62-40BF-AA11-750C157F78EA}" presName="vert1" presStyleCnt="0"/>
      <dgm:spPr/>
    </dgm:pt>
    <dgm:pt modelId="{2DA08157-14A8-4275-BE3B-33A68526AA4D}" type="pres">
      <dgm:prSet presAssocID="{D65E47E6-1C19-4A5A-AB01-ED689E29A0D6}" presName="thickLine" presStyleLbl="alignNode1" presStyleIdx="1" presStyleCnt="11"/>
      <dgm:spPr/>
    </dgm:pt>
    <dgm:pt modelId="{2CB205DC-710F-472C-A232-6EBD1505FC20}" type="pres">
      <dgm:prSet presAssocID="{D65E47E6-1C19-4A5A-AB01-ED689E29A0D6}" presName="horz1" presStyleCnt="0"/>
      <dgm:spPr/>
    </dgm:pt>
    <dgm:pt modelId="{52336F11-D9B6-418E-9F12-FC5C92B45E5B}" type="pres">
      <dgm:prSet presAssocID="{D65E47E6-1C19-4A5A-AB01-ED689E29A0D6}" presName="tx1" presStyleLbl="revTx" presStyleIdx="1" presStyleCnt="11"/>
      <dgm:spPr/>
    </dgm:pt>
    <dgm:pt modelId="{949DF0F4-125F-409D-B58C-58D8F964863D}" type="pres">
      <dgm:prSet presAssocID="{D65E47E6-1C19-4A5A-AB01-ED689E29A0D6}" presName="vert1" presStyleCnt="0"/>
      <dgm:spPr/>
    </dgm:pt>
    <dgm:pt modelId="{E19EC990-BF5F-43CA-8EC9-28BC7B39DCC1}" type="pres">
      <dgm:prSet presAssocID="{4FEE0B20-5184-468D-9145-CE5418601F18}" presName="thickLine" presStyleLbl="alignNode1" presStyleIdx="2" presStyleCnt="11"/>
      <dgm:spPr/>
    </dgm:pt>
    <dgm:pt modelId="{D6B90193-FB1C-4C31-AAEA-616DE3F9534D}" type="pres">
      <dgm:prSet presAssocID="{4FEE0B20-5184-468D-9145-CE5418601F18}" presName="horz1" presStyleCnt="0"/>
      <dgm:spPr/>
    </dgm:pt>
    <dgm:pt modelId="{B9C8D2DA-8B1E-452F-97D2-D44A13211F66}" type="pres">
      <dgm:prSet presAssocID="{4FEE0B20-5184-468D-9145-CE5418601F18}" presName="tx1" presStyleLbl="revTx" presStyleIdx="2" presStyleCnt="11"/>
      <dgm:spPr/>
    </dgm:pt>
    <dgm:pt modelId="{A15278F2-1EC4-433F-8364-460954ED926E}" type="pres">
      <dgm:prSet presAssocID="{4FEE0B20-5184-468D-9145-CE5418601F18}" presName="vert1" presStyleCnt="0"/>
      <dgm:spPr/>
    </dgm:pt>
    <dgm:pt modelId="{8701EC05-7B80-4CD9-A4C1-061908B42A6B}" type="pres">
      <dgm:prSet presAssocID="{624C7B4E-C46C-4F99-B081-7654F7FAD7A1}" presName="thickLine" presStyleLbl="alignNode1" presStyleIdx="3" presStyleCnt="11"/>
      <dgm:spPr/>
    </dgm:pt>
    <dgm:pt modelId="{BAEA7390-B963-45C1-8BB0-4AA8A5434F49}" type="pres">
      <dgm:prSet presAssocID="{624C7B4E-C46C-4F99-B081-7654F7FAD7A1}" presName="horz1" presStyleCnt="0"/>
      <dgm:spPr/>
    </dgm:pt>
    <dgm:pt modelId="{BCE5DCD7-E30C-4C69-94C6-383542B969C1}" type="pres">
      <dgm:prSet presAssocID="{624C7B4E-C46C-4F99-B081-7654F7FAD7A1}" presName="tx1" presStyleLbl="revTx" presStyleIdx="3" presStyleCnt="11"/>
      <dgm:spPr/>
    </dgm:pt>
    <dgm:pt modelId="{C30A1BE1-BF6C-46B8-919B-7EA765951184}" type="pres">
      <dgm:prSet presAssocID="{624C7B4E-C46C-4F99-B081-7654F7FAD7A1}" presName="vert1" presStyleCnt="0"/>
      <dgm:spPr/>
    </dgm:pt>
    <dgm:pt modelId="{1C5BADCF-F4C6-4EB6-96D1-B136EF0118C5}" type="pres">
      <dgm:prSet presAssocID="{A108FD17-AC5A-4E4B-B8B2-1AE0646AD535}" presName="thickLine" presStyleLbl="alignNode1" presStyleIdx="4" presStyleCnt="11"/>
      <dgm:spPr/>
    </dgm:pt>
    <dgm:pt modelId="{2B6B5B74-DA9D-44D1-93A4-D67B61C55087}" type="pres">
      <dgm:prSet presAssocID="{A108FD17-AC5A-4E4B-B8B2-1AE0646AD535}" presName="horz1" presStyleCnt="0"/>
      <dgm:spPr/>
    </dgm:pt>
    <dgm:pt modelId="{E68367C1-D263-439C-9AC6-7F36FE577F08}" type="pres">
      <dgm:prSet presAssocID="{A108FD17-AC5A-4E4B-B8B2-1AE0646AD535}" presName="tx1" presStyleLbl="revTx" presStyleIdx="4" presStyleCnt="11"/>
      <dgm:spPr/>
    </dgm:pt>
    <dgm:pt modelId="{A3370CFC-F7B4-4648-BAA4-7F6F8742A6C3}" type="pres">
      <dgm:prSet presAssocID="{A108FD17-AC5A-4E4B-B8B2-1AE0646AD535}" presName="vert1" presStyleCnt="0"/>
      <dgm:spPr/>
    </dgm:pt>
    <dgm:pt modelId="{B0AE34B6-3FF3-4FBD-970C-D6F99C49CA51}" type="pres">
      <dgm:prSet presAssocID="{4489D1D0-46F4-48BB-8B62-C837C5ADFCAD}" presName="thickLine" presStyleLbl="alignNode1" presStyleIdx="5" presStyleCnt="11"/>
      <dgm:spPr/>
    </dgm:pt>
    <dgm:pt modelId="{309B3409-AAD7-45F3-B606-94D1319BE2FB}" type="pres">
      <dgm:prSet presAssocID="{4489D1D0-46F4-48BB-8B62-C837C5ADFCAD}" presName="horz1" presStyleCnt="0"/>
      <dgm:spPr/>
    </dgm:pt>
    <dgm:pt modelId="{94C8B20F-5170-45AC-ACF0-68575562E309}" type="pres">
      <dgm:prSet presAssocID="{4489D1D0-46F4-48BB-8B62-C837C5ADFCAD}" presName="tx1" presStyleLbl="revTx" presStyleIdx="5" presStyleCnt="11"/>
      <dgm:spPr/>
    </dgm:pt>
    <dgm:pt modelId="{606CA86B-5C52-4526-88F1-18548062C751}" type="pres">
      <dgm:prSet presAssocID="{4489D1D0-46F4-48BB-8B62-C837C5ADFCAD}" presName="vert1" presStyleCnt="0"/>
      <dgm:spPr/>
    </dgm:pt>
    <dgm:pt modelId="{5BF96DB4-AD0E-44E4-AE7F-41AB9D258EA3}" type="pres">
      <dgm:prSet presAssocID="{2C97AC2E-727B-4BB3-82C0-8CCCDD56E747}" presName="thickLine" presStyleLbl="alignNode1" presStyleIdx="6" presStyleCnt="11"/>
      <dgm:spPr/>
    </dgm:pt>
    <dgm:pt modelId="{B4736C06-DA73-4546-A23F-09CD6D418413}" type="pres">
      <dgm:prSet presAssocID="{2C97AC2E-727B-4BB3-82C0-8CCCDD56E747}" presName="horz1" presStyleCnt="0"/>
      <dgm:spPr/>
    </dgm:pt>
    <dgm:pt modelId="{6A7A0973-12ED-495F-BEB8-444DD965AB92}" type="pres">
      <dgm:prSet presAssocID="{2C97AC2E-727B-4BB3-82C0-8CCCDD56E747}" presName="tx1" presStyleLbl="revTx" presStyleIdx="6" presStyleCnt="11"/>
      <dgm:spPr/>
    </dgm:pt>
    <dgm:pt modelId="{54A1610D-DFBC-45E1-91E8-689AF7B13F17}" type="pres">
      <dgm:prSet presAssocID="{2C97AC2E-727B-4BB3-82C0-8CCCDD56E747}" presName="vert1" presStyleCnt="0"/>
      <dgm:spPr/>
    </dgm:pt>
    <dgm:pt modelId="{C286F751-8291-4D1E-ACCD-3369D4AEFBEC}" type="pres">
      <dgm:prSet presAssocID="{AF41DE9B-0DE4-4182-9391-FF88426A29F1}" presName="thickLine" presStyleLbl="alignNode1" presStyleIdx="7" presStyleCnt="11"/>
      <dgm:spPr/>
    </dgm:pt>
    <dgm:pt modelId="{65DB908A-43F8-4CC3-8689-5235499DDAC8}" type="pres">
      <dgm:prSet presAssocID="{AF41DE9B-0DE4-4182-9391-FF88426A29F1}" presName="horz1" presStyleCnt="0"/>
      <dgm:spPr/>
    </dgm:pt>
    <dgm:pt modelId="{DBB94D1D-DF00-4304-A2CD-80BBDE041C0B}" type="pres">
      <dgm:prSet presAssocID="{AF41DE9B-0DE4-4182-9391-FF88426A29F1}" presName="tx1" presStyleLbl="revTx" presStyleIdx="7" presStyleCnt="11"/>
      <dgm:spPr/>
    </dgm:pt>
    <dgm:pt modelId="{FD1A6D57-092B-493F-8F3B-F6474BC1974C}" type="pres">
      <dgm:prSet presAssocID="{AF41DE9B-0DE4-4182-9391-FF88426A29F1}" presName="vert1" presStyleCnt="0"/>
      <dgm:spPr/>
    </dgm:pt>
    <dgm:pt modelId="{463C9192-5DB7-4B80-A127-AC6C2106505E}" type="pres">
      <dgm:prSet presAssocID="{89320A06-D1FA-48A2-850C-2424278758F9}" presName="thickLine" presStyleLbl="alignNode1" presStyleIdx="8" presStyleCnt="11"/>
      <dgm:spPr/>
    </dgm:pt>
    <dgm:pt modelId="{392BBE8E-7219-48AC-8745-B8B9F2FBEF69}" type="pres">
      <dgm:prSet presAssocID="{89320A06-D1FA-48A2-850C-2424278758F9}" presName="horz1" presStyleCnt="0"/>
      <dgm:spPr/>
    </dgm:pt>
    <dgm:pt modelId="{B15D694F-60A3-450A-959B-7C031291BFDF}" type="pres">
      <dgm:prSet presAssocID="{89320A06-D1FA-48A2-850C-2424278758F9}" presName="tx1" presStyleLbl="revTx" presStyleIdx="8" presStyleCnt="11"/>
      <dgm:spPr/>
    </dgm:pt>
    <dgm:pt modelId="{54157C97-5F66-42D4-9EA6-FA07409A82FE}" type="pres">
      <dgm:prSet presAssocID="{89320A06-D1FA-48A2-850C-2424278758F9}" presName="vert1" presStyleCnt="0"/>
      <dgm:spPr/>
    </dgm:pt>
    <dgm:pt modelId="{B49D42F6-BC9F-4979-B8E0-901B82B16D43}" type="pres">
      <dgm:prSet presAssocID="{99613DE4-0C22-4B75-984B-E90ED1B6D990}" presName="thickLine" presStyleLbl="alignNode1" presStyleIdx="9" presStyleCnt="11"/>
      <dgm:spPr/>
    </dgm:pt>
    <dgm:pt modelId="{522DCB7C-D2B5-4D51-9FE2-C9AA6C67EFFE}" type="pres">
      <dgm:prSet presAssocID="{99613DE4-0C22-4B75-984B-E90ED1B6D990}" presName="horz1" presStyleCnt="0"/>
      <dgm:spPr/>
    </dgm:pt>
    <dgm:pt modelId="{C1835B10-31F9-4334-B479-8E94119021A3}" type="pres">
      <dgm:prSet presAssocID="{99613DE4-0C22-4B75-984B-E90ED1B6D990}" presName="tx1" presStyleLbl="revTx" presStyleIdx="9" presStyleCnt="11"/>
      <dgm:spPr/>
    </dgm:pt>
    <dgm:pt modelId="{CA16EA39-8740-4A3C-A3EC-A98B2A8F2CB3}" type="pres">
      <dgm:prSet presAssocID="{99613DE4-0C22-4B75-984B-E90ED1B6D990}" presName="vert1" presStyleCnt="0"/>
      <dgm:spPr/>
    </dgm:pt>
    <dgm:pt modelId="{14452363-C886-4A61-9646-D0672B9BD7FE}" type="pres">
      <dgm:prSet presAssocID="{352F71ED-93B9-4F75-BCBC-A28257365251}" presName="thickLine" presStyleLbl="alignNode1" presStyleIdx="10" presStyleCnt="11"/>
      <dgm:spPr/>
    </dgm:pt>
    <dgm:pt modelId="{5AC19DB5-BC80-42F6-B077-78C9A5DB2486}" type="pres">
      <dgm:prSet presAssocID="{352F71ED-93B9-4F75-BCBC-A28257365251}" presName="horz1" presStyleCnt="0"/>
      <dgm:spPr/>
    </dgm:pt>
    <dgm:pt modelId="{DC0237FF-B7C3-426A-BB5B-D08F860749F5}" type="pres">
      <dgm:prSet presAssocID="{352F71ED-93B9-4F75-BCBC-A28257365251}" presName="tx1" presStyleLbl="revTx" presStyleIdx="10" presStyleCnt="11"/>
      <dgm:spPr/>
    </dgm:pt>
    <dgm:pt modelId="{70BC00AD-B128-48C4-BC73-C2EE9C5A3C08}" type="pres">
      <dgm:prSet presAssocID="{352F71ED-93B9-4F75-BCBC-A28257365251}" presName="vert1" presStyleCnt="0"/>
      <dgm:spPr/>
    </dgm:pt>
  </dgm:ptLst>
  <dgm:cxnLst>
    <dgm:cxn modelId="{BBAEC303-0F4C-41C8-AA91-BA225309AFD6}" type="presOf" srcId="{89320A06-D1FA-48A2-850C-2424278758F9}" destId="{B15D694F-60A3-450A-959B-7C031291BFDF}" srcOrd="0" destOrd="0" presId="urn:microsoft.com/office/officeart/2008/layout/LinedList"/>
    <dgm:cxn modelId="{A0C5DA0B-EBA5-4A38-B55E-675342C39CAF}" srcId="{FACF535D-DAC0-4B24-8F74-1D86533BD566}" destId="{352F71ED-93B9-4F75-BCBC-A28257365251}" srcOrd="10" destOrd="0" parTransId="{64426D61-27C8-410B-9E54-96D500272D01}" sibTransId="{457B7265-C552-402D-9669-2ED5D9724CDD}"/>
    <dgm:cxn modelId="{22B32E17-9825-446F-8513-0664774367F9}" type="presOf" srcId="{2C97AC2E-727B-4BB3-82C0-8CCCDD56E747}" destId="{6A7A0973-12ED-495F-BEB8-444DD965AB92}" srcOrd="0" destOrd="0" presId="urn:microsoft.com/office/officeart/2008/layout/LinedList"/>
    <dgm:cxn modelId="{A71E5527-8259-4301-9BB1-191ECB53FB14}" srcId="{FACF535D-DAC0-4B24-8F74-1D86533BD566}" destId="{99613DE4-0C22-4B75-984B-E90ED1B6D990}" srcOrd="9" destOrd="0" parTransId="{8D82119D-8383-4B5B-9949-A7D6E6D58C67}" sibTransId="{9C4D11A6-A203-4231-8850-FD18FF690DEA}"/>
    <dgm:cxn modelId="{6189CE2A-D98E-464C-AB64-2FC679C29BE0}" type="presOf" srcId="{4FEE0B20-5184-468D-9145-CE5418601F18}" destId="{B9C8D2DA-8B1E-452F-97D2-D44A13211F66}" srcOrd="0" destOrd="0" presId="urn:microsoft.com/office/officeart/2008/layout/LinedList"/>
    <dgm:cxn modelId="{0FDC9C39-5BCF-4FBB-8660-5BB5F064A125}" srcId="{FACF535D-DAC0-4B24-8F74-1D86533BD566}" destId="{AF41DE9B-0DE4-4182-9391-FF88426A29F1}" srcOrd="7" destOrd="0" parTransId="{E5794208-C596-464E-B342-E504AD88FAEC}" sibTransId="{085B4492-2AC1-423C-93A9-492DBF2F7362}"/>
    <dgm:cxn modelId="{1023FA3D-CC48-427D-90DF-0CAE0D6AE239}" type="presOf" srcId="{99613DE4-0C22-4B75-984B-E90ED1B6D990}" destId="{C1835B10-31F9-4334-B479-8E94119021A3}" srcOrd="0" destOrd="0" presId="urn:microsoft.com/office/officeart/2008/layout/LinedList"/>
    <dgm:cxn modelId="{99A16843-BD40-4C18-80E7-D136F772634D}" srcId="{FACF535D-DAC0-4B24-8F74-1D86533BD566}" destId="{A108FD17-AC5A-4E4B-B8B2-1AE0646AD535}" srcOrd="4" destOrd="0" parTransId="{25977188-D2BE-4ADA-9173-1BD37EA9B69F}" sibTransId="{227C5E35-FF84-4E13-A967-D938FC7EF188}"/>
    <dgm:cxn modelId="{C0869E70-B9D0-4DB3-8BE3-52081ACE5E4F}" type="presOf" srcId="{A108FD17-AC5A-4E4B-B8B2-1AE0646AD535}" destId="{E68367C1-D263-439C-9AC6-7F36FE577F08}" srcOrd="0" destOrd="0" presId="urn:microsoft.com/office/officeart/2008/layout/LinedList"/>
    <dgm:cxn modelId="{80D2DF50-07B7-48E2-AE72-A7DBFEA61C48}" type="presOf" srcId="{624C7B4E-C46C-4F99-B081-7654F7FAD7A1}" destId="{BCE5DCD7-E30C-4C69-94C6-383542B969C1}" srcOrd="0" destOrd="0" presId="urn:microsoft.com/office/officeart/2008/layout/LinedList"/>
    <dgm:cxn modelId="{AF267574-4B92-4947-AAC2-3012F6C94992}" srcId="{FACF535D-DAC0-4B24-8F74-1D86533BD566}" destId="{2C97AC2E-727B-4BB3-82C0-8CCCDD56E747}" srcOrd="6" destOrd="0" parTransId="{06F109D9-C47B-4746-968F-105C2135B2B1}" sibTransId="{741CF907-4ADF-481E-87B6-D9FCCF831286}"/>
    <dgm:cxn modelId="{9EC84556-C9FB-4B8C-B19B-CA4D46BC82B0}" srcId="{FACF535D-DAC0-4B24-8F74-1D86533BD566}" destId="{4FEE0B20-5184-468D-9145-CE5418601F18}" srcOrd="2" destOrd="0" parTransId="{27E3425F-3832-4E81-8197-856A9DAE533D}" sibTransId="{A597E428-0DA7-4BB3-909F-C9DB613D37E2}"/>
    <dgm:cxn modelId="{3CE2E081-E4B8-4EF0-BF6F-16B72ECA7AD7}" srcId="{FACF535D-DAC0-4B24-8F74-1D86533BD566}" destId="{47E706FA-FF62-40BF-AA11-750C157F78EA}" srcOrd="0" destOrd="0" parTransId="{A5FFE466-DAC4-4F94-9F62-3FC344361F07}" sibTransId="{E4F76CD5-134E-4313-852B-E4C3FB3EE44E}"/>
    <dgm:cxn modelId="{270FE483-A204-43D0-A7EA-B6F4917C7F73}" type="presOf" srcId="{47E706FA-FF62-40BF-AA11-750C157F78EA}" destId="{D3BE2600-F532-4AFE-83C3-589FD869DDEC}" srcOrd="0" destOrd="0" presId="urn:microsoft.com/office/officeart/2008/layout/LinedList"/>
    <dgm:cxn modelId="{2FBE8C87-DC60-41BE-83C6-D6A4AC5969D6}" srcId="{FACF535D-DAC0-4B24-8F74-1D86533BD566}" destId="{4489D1D0-46F4-48BB-8B62-C837C5ADFCAD}" srcOrd="5" destOrd="0" parTransId="{7049E592-77C9-46E5-B4E7-F400764C593A}" sibTransId="{BF4162E9-3E5C-4069-96B8-4C3E3C472563}"/>
    <dgm:cxn modelId="{FD4DC997-6576-447D-B4F5-595898BE18B3}" type="presOf" srcId="{352F71ED-93B9-4F75-BCBC-A28257365251}" destId="{DC0237FF-B7C3-426A-BB5B-D08F860749F5}" srcOrd="0" destOrd="0" presId="urn:microsoft.com/office/officeart/2008/layout/LinedList"/>
    <dgm:cxn modelId="{89EDCABD-BECB-4A29-9BB9-02984BC8A6B3}" type="presOf" srcId="{FACF535D-DAC0-4B24-8F74-1D86533BD566}" destId="{586B4F64-D4CB-4F6E-9AE4-3660E10E8FB2}" srcOrd="0" destOrd="0" presId="urn:microsoft.com/office/officeart/2008/layout/LinedList"/>
    <dgm:cxn modelId="{748F8AC7-645E-4B51-AA3B-3BE744303759}" type="presOf" srcId="{D65E47E6-1C19-4A5A-AB01-ED689E29A0D6}" destId="{52336F11-D9B6-418E-9F12-FC5C92B45E5B}" srcOrd="0" destOrd="0" presId="urn:microsoft.com/office/officeart/2008/layout/LinedList"/>
    <dgm:cxn modelId="{1C7404CE-74DE-44D5-9055-E1C3282FD1CA}" type="presOf" srcId="{4489D1D0-46F4-48BB-8B62-C837C5ADFCAD}" destId="{94C8B20F-5170-45AC-ACF0-68575562E309}" srcOrd="0" destOrd="0" presId="urn:microsoft.com/office/officeart/2008/layout/LinedList"/>
    <dgm:cxn modelId="{7C0616D0-2815-4474-96FE-3B7497ACBCE8}" type="presOf" srcId="{AF41DE9B-0DE4-4182-9391-FF88426A29F1}" destId="{DBB94D1D-DF00-4304-A2CD-80BBDE041C0B}" srcOrd="0" destOrd="0" presId="urn:microsoft.com/office/officeart/2008/layout/LinedList"/>
    <dgm:cxn modelId="{3E45DEE0-0081-4D09-8CF2-79C26FA5F3D4}" srcId="{FACF535D-DAC0-4B24-8F74-1D86533BD566}" destId="{D65E47E6-1C19-4A5A-AB01-ED689E29A0D6}" srcOrd="1" destOrd="0" parTransId="{C31EE219-CDBD-45F3-BC1D-4BD25C4F0163}" sibTransId="{7191C809-6F02-4D67-86B9-476A92BF32E2}"/>
    <dgm:cxn modelId="{4C144BF6-6339-4B65-8F84-B201D7852508}" srcId="{FACF535D-DAC0-4B24-8F74-1D86533BD566}" destId="{624C7B4E-C46C-4F99-B081-7654F7FAD7A1}" srcOrd="3" destOrd="0" parTransId="{627763B7-CF2C-4499-B64D-D980A47C50D0}" sibTransId="{1C28DE8F-1D57-4B51-92FF-917F7DD1EC97}"/>
    <dgm:cxn modelId="{D8DB21F7-ACFA-44EB-BF79-BB46E25B2613}" srcId="{FACF535D-DAC0-4B24-8F74-1D86533BD566}" destId="{89320A06-D1FA-48A2-850C-2424278758F9}" srcOrd="8" destOrd="0" parTransId="{94054129-7833-4CAF-AA93-2872EC5B522A}" sibTransId="{80587CAD-FFE0-4732-AB5C-9751DD509784}"/>
    <dgm:cxn modelId="{A15CF71F-27CF-4D1E-8A8A-EDCF689AA529}" type="presParOf" srcId="{586B4F64-D4CB-4F6E-9AE4-3660E10E8FB2}" destId="{CDEBC4AF-4AFD-484F-8CA6-B1382421412B}" srcOrd="0" destOrd="0" presId="urn:microsoft.com/office/officeart/2008/layout/LinedList"/>
    <dgm:cxn modelId="{24F4DD01-7A65-4415-A49F-6792DC104DDB}" type="presParOf" srcId="{586B4F64-D4CB-4F6E-9AE4-3660E10E8FB2}" destId="{B1048738-98CF-4852-9F33-33B0C8AF416C}" srcOrd="1" destOrd="0" presId="urn:microsoft.com/office/officeart/2008/layout/LinedList"/>
    <dgm:cxn modelId="{718F335D-D0C1-43E8-AF5C-F4B7E0CF6746}" type="presParOf" srcId="{B1048738-98CF-4852-9F33-33B0C8AF416C}" destId="{D3BE2600-F532-4AFE-83C3-589FD869DDEC}" srcOrd="0" destOrd="0" presId="urn:microsoft.com/office/officeart/2008/layout/LinedList"/>
    <dgm:cxn modelId="{BC259006-B347-46EF-8941-7D29AC1B558E}" type="presParOf" srcId="{B1048738-98CF-4852-9F33-33B0C8AF416C}" destId="{E3FBFFD9-A49A-45DF-A464-448D93D388BB}" srcOrd="1" destOrd="0" presId="urn:microsoft.com/office/officeart/2008/layout/LinedList"/>
    <dgm:cxn modelId="{22101EC5-5B79-4046-9990-A48AD90A7C29}" type="presParOf" srcId="{586B4F64-D4CB-4F6E-9AE4-3660E10E8FB2}" destId="{2DA08157-14A8-4275-BE3B-33A68526AA4D}" srcOrd="2" destOrd="0" presId="urn:microsoft.com/office/officeart/2008/layout/LinedList"/>
    <dgm:cxn modelId="{62119EB8-2858-4291-9E84-B42A9BC2E198}" type="presParOf" srcId="{586B4F64-D4CB-4F6E-9AE4-3660E10E8FB2}" destId="{2CB205DC-710F-472C-A232-6EBD1505FC20}" srcOrd="3" destOrd="0" presId="urn:microsoft.com/office/officeart/2008/layout/LinedList"/>
    <dgm:cxn modelId="{B4B598B3-F061-406A-8DC3-C2AE2903D5FD}" type="presParOf" srcId="{2CB205DC-710F-472C-A232-6EBD1505FC20}" destId="{52336F11-D9B6-418E-9F12-FC5C92B45E5B}" srcOrd="0" destOrd="0" presId="urn:microsoft.com/office/officeart/2008/layout/LinedList"/>
    <dgm:cxn modelId="{941FCCDC-B2B6-4C92-885F-D35360F62B7A}" type="presParOf" srcId="{2CB205DC-710F-472C-A232-6EBD1505FC20}" destId="{949DF0F4-125F-409D-B58C-58D8F964863D}" srcOrd="1" destOrd="0" presId="urn:microsoft.com/office/officeart/2008/layout/LinedList"/>
    <dgm:cxn modelId="{D0EC41AD-029C-4C51-B37D-B0BF5561D188}" type="presParOf" srcId="{586B4F64-D4CB-4F6E-9AE4-3660E10E8FB2}" destId="{E19EC990-BF5F-43CA-8EC9-28BC7B39DCC1}" srcOrd="4" destOrd="0" presId="urn:microsoft.com/office/officeart/2008/layout/LinedList"/>
    <dgm:cxn modelId="{58781305-A705-492A-BB73-526739B46B42}" type="presParOf" srcId="{586B4F64-D4CB-4F6E-9AE4-3660E10E8FB2}" destId="{D6B90193-FB1C-4C31-AAEA-616DE3F9534D}" srcOrd="5" destOrd="0" presId="urn:microsoft.com/office/officeart/2008/layout/LinedList"/>
    <dgm:cxn modelId="{33A8AB9C-E522-43D5-944A-6EE1E21D3A5E}" type="presParOf" srcId="{D6B90193-FB1C-4C31-AAEA-616DE3F9534D}" destId="{B9C8D2DA-8B1E-452F-97D2-D44A13211F66}" srcOrd="0" destOrd="0" presId="urn:microsoft.com/office/officeart/2008/layout/LinedList"/>
    <dgm:cxn modelId="{79BDBFE8-2435-49AA-B100-7757747DBB07}" type="presParOf" srcId="{D6B90193-FB1C-4C31-AAEA-616DE3F9534D}" destId="{A15278F2-1EC4-433F-8364-460954ED926E}" srcOrd="1" destOrd="0" presId="urn:microsoft.com/office/officeart/2008/layout/LinedList"/>
    <dgm:cxn modelId="{61C1C004-1E8F-42DA-A8A4-78A7C4CD8721}" type="presParOf" srcId="{586B4F64-D4CB-4F6E-9AE4-3660E10E8FB2}" destId="{8701EC05-7B80-4CD9-A4C1-061908B42A6B}" srcOrd="6" destOrd="0" presId="urn:microsoft.com/office/officeart/2008/layout/LinedList"/>
    <dgm:cxn modelId="{A12B450B-04A9-47E4-BC35-C8DD849306B1}" type="presParOf" srcId="{586B4F64-D4CB-4F6E-9AE4-3660E10E8FB2}" destId="{BAEA7390-B963-45C1-8BB0-4AA8A5434F49}" srcOrd="7" destOrd="0" presId="urn:microsoft.com/office/officeart/2008/layout/LinedList"/>
    <dgm:cxn modelId="{1E6D4788-B22F-4106-BDAA-4266E2FA9CCB}" type="presParOf" srcId="{BAEA7390-B963-45C1-8BB0-4AA8A5434F49}" destId="{BCE5DCD7-E30C-4C69-94C6-383542B969C1}" srcOrd="0" destOrd="0" presId="urn:microsoft.com/office/officeart/2008/layout/LinedList"/>
    <dgm:cxn modelId="{758CE62E-B654-4F9D-9819-12115C83B198}" type="presParOf" srcId="{BAEA7390-B963-45C1-8BB0-4AA8A5434F49}" destId="{C30A1BE1-BF6C-46B8-919B-7EA765951184}" srcOrd="1" destOrd="0" presId="urn:microsoft.com/office/officeart/2008/layout/LinedList"/>
    <dgm:cxn modelId="{70A8A3E4-4D54-448E-805D-90BF8B6E0B02}" type="presParOf" srcId="{586B4F64-D4CB-4F6E-9AE4-3660E10E8FB2}" destId="{1C5BADCF-F4C6-4EB6-96D1-B136EF0118C5}" srcOrd="8" destOrd="0" presId="urn:microsoft.com/office/officeart/2008/layout/LinedList"/>
    <dgm:cxn modelId="{9B94DE44-E437-48B4-BA54-FD41564BB78E}" type="presParOf" srcId="{586B4F64-D4CB-4F6E-9AE4-3660E10E8FB2}" destId="{2B6B5B74-DA9D-44D1-93A4-D67B61C55087}" srcOrd="9" destOrd="0" presId="urn:microsoft.com/office/officeart/2008/layout/LinedList"/>
    <dgm:cxn modelId="{0F247B5C-0E71-4AB1-84B1-BDE712EDC5BE}" type="presParOf" srcId="{2B6B5B74-DA9D-44D1-93A4-D67B61C55087}" destId="{E68367C1-D263-439C-9AC6-7F36FE577F08}" srcOrd="0" destOrd="0" presId="urn:microsoft.com/office/officeart/2008/layout/LinedList"/>
    <dgm:cxn modelId="{A6D57EF6-6E9E-4FDA-8BD0-774BFDC2C471}" type="presParOf" srcId="{2B6B5B74-DA9D-44D1-93A4-D67B61C55087}" destId="{A3370CFC-F7B4-4648-BAA4-7F6F8742A6C3}" srcOrd="1" destOrd="0" presId="urn:microsoft.com/office/officeart/2008/layout/LinedList"/>
    <dgm:cxn modelId="{C6325C02-E48A-4F96-846D-5F4740E4956A}" type="presParOf" srcId="{586B4F64-D4CB-4F6E-9AE4-3660E10E8FB2}" destId="{B0AE34B6-3FF3-4FBD-970C-D6F99C49CA51}" srcOrd="10" destOrd="0" presId="urn:microsoft.com/office/officeart/2008/layout/LinedList"/>
    <dgm:cxn modelId="{175779AA-3B94-40E5-9D9F-DEE99A99286C}" type="presParOf" srcId="{586B4F64-D4CB-4F6E-9AE4-3660E10E8FB2}" destId="{309B3409-AAD7-45F3-B606-94D1319BE2FB}" srcOrd="11" destOrd="0" presId="urn:microsoft.com/office/officeart/2008/layout/LinedList"/>
    <dgm:cxn modelId="{0A4DE620-AA53-4339-8F04-BBC353CFABA3}" type="presParOf" srcId="{309B3409-AAD7-45F3-B606-94D1319BE2FB}" destId="{94C8B20F-5170-45AC-ACF0-68575562E309}" srcOrd="0" destOrd="0" presId="urn:microsoft.com/office/officeart/2008/layout/LinedList"/>
    <dgm:cxn modelId="{EB20A909-6C2A-42E7-BFFE-7E10F529371D}" type="presParOf" srcId="{309B3409-AAD7-45F3-B606-94D1319BE2FB}" destId="{606CA86B-5C52-4526-88F1-18548062C751}" srcOrd="1" destOrd="0" presId="urn:microsoft.com/office/officeart/2008/layout/LinedList"/>
    <dgm:cxn modelId="{DDECFA26-FC52-49E1-B981-C55CFF747554}" type="presParOf" srcId="{586B4F64-D4CB-4F6E-9AE4-3660E10E8FB2}" destId="{5BF96DB4-AD0E-44E4-AE7F-41AB9D258EA3}" srcOrd="12" destOrd="0" presId="urn:microsoft.com/office/officeart/2008/layout/LinedList"/>
    <dgm:cxn modelId="{05E1FD48-9B47-4B68-A769-17E03390DD87}" type="presParOf" srcId="{586B4F64-D4CB-4F6E-9AE4-3660E10E8FB2}" destId="{B4736C06-DA73-4546-A23F-09CD6D418413}" srcOrd="13" destOrd="0" presId="urn:microsoft.com/office/officeart/2008/layout/LinedList"/>
    <dgm:cxn modelId="{2C099ED5-A4A7-439C-B7F5-C5CD61F4C05D}" type="presParOf" srcId="{B4736C06-DA73-4546-A23F-09CD6D418413}" destId="{6A7A0973-12ED-495F-BEB8-444DD965AB92}" srcOrd="0" destOrd="0" presId="urn:microsoft.com/office/officeart/2008/layout/LinedList"/>
    <dgm:cxn modelId="{FB3FF4ED-8F2E-402E-8553-F610230FAB40}" type="presParOf" srcId="{B4736C06-DA73-4546-A23F-09CD6D418413}" destId="{54A1610D-DFBC-45E1-91E8-689AF7B13F17}" srcOrd="1" destOrd="0" presId="urn:microsoft.com/office/officeart/2008/layout/LinedList"/>
    <dgm:cxn modelId="{C52F0802-E243-402C-8F4E-D54674723E11}" type="presParOf" srcId="{586B4F64-D4CB-4F6E-9AE4-3660E10E8FB2}" destId="{C286F751-8291-4D1E-ACCD-3369D4AEFBEC}" srcOrd="14" destOrd="0" presId="urn:microsoft.com/office/officeart/2008/layout/LinedList"/>
    <dgm:cxn modelId="{8CB71BA8-F647-4B56-A15D-99DED57A51BB}" type="presParOf" srcId="{586B4F64-D4CB-4F6E-9AE4-3660E10E8FB2}" destId="{65DB908A-43F8-4CC3-8689-5235499DDAC8}" srcOrd="15" destOrd="0" presId="urn:microsoft.com/office/officeart/2008/layout/LinedList"/>
    <dgm:cxn modelId="{94C71FE4-C16A-459E-B871-18BA7161E8CC}" type="presParOf" srcId="{65DB908A-43F8-4CC3-8689-5235499DDAC8}" destId="{DBB94D1D-DF00-4304-A2CD-80BBDE041C0B}" srcOrd="0" destOrd="0" presId="urn:microsoft.com/office/officeart/2008/layout/LinedList"/>
    <dgm:cxn modelId="{3201D8A8-CDE8-4888-AF81-BB1B8E5AE75F}" type="presParOf" srcId="{65DB908A-43F8-4CC3-8689-5235499DDAC8}" destId="{FD1A6D57-092B-493F-8F3B-F6474BC1974C}" srcOrd="1" destOrd="0" presId="urn:microsoft.com/office/officeart/2008/layout/LinedList"/>
    <dgm:cxn modelId="{8CE6C0FD-91BD-4F64-8A18-01A1C46581EE}" type="presParOf" srcId="{586B4F64-D4CB-4F6E-9AE4-3660E10E8FB2}" destId="{463C9192-5DB7-4B80-A127-AC6C2106505E}" srcOrd="16" destOrd="0" presId="urn:microsoft.com/office/officeart/2008/layout/LinedList"/>
    <dgm:cxn modelId="{74AB8C92-AD0D-4C41-9088-A5B60845FB71}" type="presParOf" srcId="{586B4F64-D4CB-4F6E-9AE4-3660E10E8FB2}" destId="{392BBE8E-7219-48AC-8745-B8B9F2FBEF69}" srcOrd="17" destOrd="0" presId="urn:microsoft.com/office/officeart/2008/layout/LinedList"/>
    <dgm:cxn modelId="{05CD8F1F-706C-4568-BA8C-4DF6922D7FF2}" type="presParOf" srcId="{392BBE8E-7219-48AC-8745-B8B9F2FBEF69}" destId="{B15D694F-60A3-450A-959B-7C031291BFDF}" srcOrd="0" destOrd="0" presId="urn:microsoft.com/office/officeart/2008/layout/LinedList"/>
    <dgm:cxn modelId="{37FF6DC9-C037-4C63-8D41-E28CC40EE528}" type="presParOf" srcId="{392BBE8E-7219-48AC-8745-B8B9F2FBEF69}" destId="{54157C97-5F66-42D4-9EA6-FA07409A82FE}" srcOrd="1" destOrd="0" presId="urn:microsoft.com/office/officeart/2008/layout/LinedList"/>
    <dgm:cxn modelId="{616E533D-8116-4C49-A8DF-AD710EC574FD}" type="presParOf" srcId="{586B4F64-D4CB-4F6E-9AE4-3660E10E8FB2}" destId="{B49D42F6-BC9F-4979-B8E0-901B82B16D43}" srcOrd="18" destOrd="0" presId="urn:microsoft.com/office/officeart/2008/layout/LinedList"/>
    <dgm:cxn modelId="{5D4E5282-F541-426C-8404-07D53F8E52A8}" type="presParOf" srcId="{586B4F64-D4CB-4F6E-9AE4-3660E10E8FB2}" destId="{522DCB7C-D2B5-4D51-9FE2-C9AA6C67EFFE}" srcOrd="19" destOrd="0" presId="urn:microsoft.com/office/officeart/2008/layout/LinedList"/>
    <dgm:cxn modelId="{68220941-7C18-4C4F-92E4-271D6C5E2B0E}" type="presParOf" srcId="{522DCB7C-D2B5-4D51-9FE2-C9AA6C67EFFE}" destId="{C1835B10-31F9-4334-B479-8E94119021A3}" srcOrd="0" destOrd="0" presId="urn:microsoft.com/office/officeart/2008/layout/LinedList"/>
    <dgm:cxn modelId="{84F885BB-8920-47FF-AF39-847A87540647}" type="presParOf" srcId="{522DCB7C-D2B5-4D51-9FE2-C9AA6C67EFFE}" destId="{CA16EA39-8740-4A3C-A3EC-A98B2A8F2CB3}" srcOrd="1" destOrd="0" presId="urn:microsoft.com/office/officeart/2008/layout/LinedList"/>
    <dgm:cxn modelId="{165A7037-83B2-40E6-AC0F-3E0BFA0DCAE0}" type="presParOf" srcId="{586B4F64-D4CB-4F6E-9AE4-3660E10E8FB2}" destId="{14452363-C886-4A61-9646-D0672B9BD7FE}" srcOrd="20" destOrd="0" presId="urn:microsoft.com/office/officeart/2008/layout/LinedList"/>
    <dgm:cxn modelId="{01D04A06-A802-482D-970C-D7BD74AE8639}" type="presParOf" srcId="{586B4F64-D4CB-4F6E-9AE4-3660E10E8FB2}" destId="{5AC19DB5-BC80-42F6-B077-78C9A5DB2486}" srcOrd="21" destOrd="0" presId="urn:microsoft.com/office/officeart/2008/layout/LinedList"/>
    <dgm:cxn modelId="{F9332BB1-FED8-4205-8C62-E0B3108ECB42}" type="presParOf" srcId="{5AC19DB5-BC80-42F6-B077-78C9A5DB2486}" destId="{DC0237FF-B7C3-426A-BB5B-D08F860749F5}" srcOrd="0" destOrd="0" presId="urn:microsoft.com/office/officeart/2008/layout/LinedList"/>
    <dgm:cxn modelId="{E0630F2B-E9EE-4B5E-8C87-E8472A9C1C8C}" type="presParOf" srcId="{5AC19DB5-BC80-42F6-B077-78C9A5DB2486}" destId="{70BC00AD-B128-48C4-BC73-C2EE9C5A3C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30DF5-C725-4BC2-9C54-517C1198E7B2}">
      <dsp:nvSpPr>
        <dsp:cNvPr id="0" name=""/>
        <dsp:cNvSpPr/>
      </dsp:nvSpPr>
      <dsp:spPr>
        <a:xfrm>
          <a:off x="0" y="19739"/>
          <a:ext cx="6492875"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Retesting</a:t>
          </a:r>
        </a:p>
      </dsp:txBody>
      <dsp:txXfrm>
        <a:off x="37467" y="57206"/>
        <a:ext cx="6417941" cy="692586"/>
      </dsp:txXfrm>
    </dsp:sp>
    <dsp:sp modelId="{10E04A76-A8C5-4C11-B3EB-17585E28DBB0}">
      <dsp:nvSpPr>
        <dsp:cNvPr id="0" name=""/>
        <dsp:cNvSpPr/>
      </dsp:nvSpPr>
      <dsp:spPr>
        <a:xfrm>
          <a:off x="0" y="879419"/>
          <a:ext cx="6492875" cy="76752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Regression Testing</a:t>
          </a:r>
        </a:p>
      </dsp:txBody>
      <dsp:txXfrm>
        <a:off x="37467" y="916886"/>
        <a:ext cx="6417941" cy="692586"/>
      </dsp:txXfrm>
    </dsp:sp>
    <dsp:sp modelId="{BF9559D5-1FF7-4D28-B172-DA8657D6E57E}">
      <dsp:nvSpPr>
        <dsp:cNvPr id="0" name=""/>
        <dsp:cNvSpPr/>
      </dsp:nvSpPr>
      <dsp:spPr>
        <a:xfrm>
          <a:off x="0" y="1739099"/>
          <a:ext cx="6492875" cy="76752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Unit Testing</a:t>
          </a:r>
        </a:p>
      </dsp:txBody>
      <dsp:txXfrm>
        <a:off x="37467" y="1776566"/>
        <a:ext cx="6417941" cy="692586"/>
      </dsp:txXfrm>
    </dsp:sp>
    <dsp:sp modelId="{D11A9B33-8DC0-48D7-9161-350A80ACECFB}">
      <dsp:nvSpPr>
        <dsp:cNvPr id="0" name=""/>
        <dsp:cNvSpPr/>
      </dsp:nvSpPr>
      <dsp:spPr>
        <a:xfrm>
          <a:off x="0" y="2598780"/>
          <a:ext cx="6492875" cy="76752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Performance Testing</a:t>
          </a:r>
        </a:p>
      </dsp:txBody>
      <dsp:txXfrm>
        <a:off x="37467" y="2636247"/>
        <a:ext cx="6417941" cy="692586"/>
      </dsp:txXfrm>
    </dsp:sp>
    <dsp:sp modelId="{61087271-9171-47A2-BA23-351F5CC4DEDA}">
      <dsp:nvSpPr>
        <dsp:cNvPr id="0" name=""/>
        <dsp:cNvSpPr/>
      </dsp:nvSpPr>
      <dsp:spPr>
        <a:xfrm>
          <a:off x="0" y="3458460"/>
          <a:ext cx="6492875" cy="76752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API Testing</a:t>
          </a:r>
        </a:p>
      </dsp:txBody>
      <dsp:txXfrm>
        <a:off x="37467" y="3495927"/>
        <a:ext cx="6417941" cy="692586"/>
      </dsp:txXfrm>
    </dsp:sp>
    <dsp:sp modelId="{715B1DCD-6F4C-49E9-A397-9EE62500C03D}">
      <dsp:nvSpPr>
        <dsp:cNvPr id="0" name=""/>
        <dsp:cNvSpPr/>
      </dsp:nvSpPr>
      <dsp:spPr>
        <a:xfrm>
          <a:off x="0" y="4318140"/>
          <a:ext cx="6492875" cy="767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UI Testing</a:t>
          </a:r>
        </a:p>
      </dsp:txBody>
      <dsp:txXfrm>
        <a:off x="37467" y="4355607"/>
        <a:ext cx="6417941"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BC4AF-4AFD-484F-8CA6-B1382421412B}">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E2600-F532-4AFE-83C3-589FD869DDEC}">
      <dsp:nvSpPr>
        <dsp:cNvPr id="0" name=""/>
        <dsp:cNvSpPr/>
      </dsp:nvSpPr>
      <dsp:spPr>
        <a:xfrm>
          <a:off x="0" y="249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ROI</a:t>
          </a:r>
        </a:p>
      </dsp:txBody>
      <dsp:txXfrm>
        <a:off x="0" y="2492"/>
        <a:ext cx="6492875" cy="463674"/>
      </dsp:txXfrm>
    </dsp:sp>
    <dsp:sp modelId="{2DA08157-14A8-4275-BE3B-33A68526AA4D}">
      <dsp:nvSpPr>
        <dsp:cNvPr id="0" name=""/>
        <dsp:cNvSpPr/>
      </dsp:nvSpPr>
      <dsp:spPr>
        <a:xfrm>
          <a:off x="0" y="466166"/>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36F11-D9B6-418E-9F12-FC5C92B45E5B}">
      <dsp:nvSpPr>
        <dsp:cNvPr id="0" name=""/>
        <dsp:cNvSpPr/>
      </dsp:nvSpPr>
      <dsp:spPr>
        <a:xfrm>
          <a:off x="0" y="466166"/>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Running Test 24/7</a:t>
          </a:r>
        </a:p>
      </dsp:txBody>
      <dsp:txXfrm>
        <a:off x="0" y="466166"/>
        <a:ext cx="6492875" cy="463674"/>
      </dsp:txXfrm>
    </dsp:sp>
    <dsp:sp modelId="{E19EC990-BF5F-43CA-8EC9-28BC7B39DCC1}">
      <dsp:nvSpPr>
        <dsp:cNvPr id="0" name=""/>
        <dsp:cNvSpPr/>
      </dsp:nvSpPr>
      <dsp:spPr>
        <a:xfrm>
          <a:off x="0" y="92984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8D2DA-8B1E-452F-97D2-D44A13211F66}">
      <dsp:nvSpPr>
        <dsp:cNvPr id="0" name=""/>
        <dsp:cNvSpPr/>
      </dsp:nvSpPr>
      <dsp:spPr>
        <a:xfrm>
          <a:off x="0" y="929840"/>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Fewer Human Resource</a:t>
          </a:r>
        </a:p>
      </dsp:txBody>
      <dsp:txXfrm>
        <a:off x="0" y="929840"/>
        <a:ext cx="6492875" cy="463674"/>
      </dsp:txXfrm>
    </dsp:sp>
    <dsp:sp modelId="{8701EC05-7B80-4CD9-A4C1-061908B42A6B}">
      <dsp:nvSpPr>
        <dsp:cNvPr id="0" name=""/>
        <dsp:cNvSpPr/>
      </dsp:nvSpPr>
      <dsp:spPr>
        <a:xfrm>
          <a:off x="0" y="1393514"/>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E5DCD7-E30C-4C69-94C6-383542B969C1}">
      <dsp:nvSpPr>
        <dsp:cNvPr id="0" name=""/>
        <dsp:cNvSpPr/>
      </dsp:nvSpPr>
      <dsp:spPr>
        <a:xfrm>
          <a:off x="0" y="1393514"/>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Reusability</a:t>
          </a:r>
        </a:p>
      </dsp:txBody>
      <dsp:txXfrm>
        <a:off x="0" y="1393514"/>
        <a:ext cx="6492875" cy="463674"/>
      </dsp:txXfrm>
    </dsp:sp>
    <dsp:sp modelId="{1C5BADCF-F4C6-4EB6-96D1-B136EF0118C5}">
      <dsp:nvSpPr>
        <dsp:cNvPr id="0" name=""/>
        <dsp:cNvSpPr/>
      </dsp:nvSpPr>
      <dsp:spPr>
        <a:xfrm>
          <a:off x="0" y="1857188"/>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8367C1-D263-439C-9AC6-7F36FE577F08}">
      <dsp:nvSpPr>
        <dsp:cNvPr id="0" name=""/>
        <dsp:cNvSpPr/>
      </dsp:nvSpPr>
      <dsp:spPr>
        <a:xfrm>
          <a:off x="0" y="1857188"/>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Bugs</a:t>
          </a:r>
        </a:p>
      </dsp:txBody>
      <dsp:txXfrm>
        <a:off x="0" y="1857188"/>
        <a:ext cx="6492875" cy="463674"/>
      </dsp:txXfrm>
    </dsp:sp>
    <dsp:sp modelId="{B0AE34B6-3FF3-4FBD-970C-D6F99C49CA51}">
      <dsp:nvSpPr>
        <dsp:cNvPr id="0" name=""/>
        <dsp:cNvSpPr/>
      </dsp:nvSpPr>
      <dsp:spPr>
        <a:xfrm>
          <a:off x="0" y="232086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8B20F-5170-45AC-ACF0-68575562E309}">
      <dsp:nvSpPr>
        <dsp:cNvPr id="0" name=""/>
        <dsp:cNvSpPr/>
      </dsp:nvSpPr>
      <dsp:spPr>
        <a:xfrm>
          <a:off x="0" y="232086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Reliability</a:t>
          </a:r>
        </a:p>
      </dsp:txBody>
      <dsp:txXfrm>
        <a:off x="0" y="2320862"/>
        <a:ext cx="6492875" cy="463674"/>
      </dsp:txXfrm>
    </dsp:sp>
    <dsp:sp modelId="{5BF96DB4-AD0E-44E4-AE7F-41AB9D258EA3}">
      <dsp:nvSpPr>
        <dsp:cNvPr id="0" name=""/>
        <dsp:cNvSpPr/>
      </dsp:nvSpPr>
      <dsp:spPr>
        <a:xfrm>
          <a:off x="0" y="2784537"/>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A0973-12ED-495F-BEB8-444DD965AB92}">
      <dsp:nvSpPr>
        <dsp:cNvPr id="0" name=""/>
        <dsp:cNvSpPr/>
      </dsp:nvSpPr>
      <dsp:spPr>
        <a:xfrm>
          <a:off x="0" y="2784537"/>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Simultaneity</a:t>
          </a:r>
        </a:p>
      </dsp:txBody>
      <dsp:txXfrm>
        <a:off x="0" y="2784537"/>
        <a:ext cx="6492875" cy="463674"/>
      </dsp:txXfrm>
    </dsp:sp>
    <dsp:sp modelId="{C286F751-8291-4D1E-ACCD-3369D4AEFBEC}">
      <dsp:nvSpPr>
        <dsp:cNvPr id="0" name=""/>
        <dsp:cNvSpPr/>
      </dsp:nvSpPr>
      <dsp:spPr>
        <a:xfrm>
          <a:off x="0" y="3248211"/>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94D1D-DF00-4304-A2CD-80BBDE041C0B}">
      <dsp:nvSpPr>
        <dsp:cNvPr id="0" name=""/>
        <dsp:cNvSpPr/>
      </dsp:nvSpPr>
      <dsp:spPr>
        <a:xfrm>
          <a:off x="0" y="3248211"/>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Continuity</a:t>
          </a:r>
        </a:p>
      </dsp:txBody>
      <dsp:txXfrm>
        <a:off x="0" y="3248211"/>
        <a:ext cx="6492875" cy="463674"/>
      </dsp:txXfrm>
    </dsp:sp>
    <dsp:sp modelId="{463C9192-5DB7-4B80-A127-AC6C2106505E}">
      <dsp:nvSpPr>
        <dsp:cNvPr id="0" name=""/>
        <dsp:cNvSpPr/>
      </dsp:nvSpPr>
      <dsp:spPr>
        <a:xfrm>
          <a:off x="0" y="3711885"/>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D694F-60A3-450A-959B-7C031291BFDF}">
      <dsp:nvSpPr>
        <dsp:cNvPr id="0" name=""/>
        <dsp:cNvSpPr/>
      </dsp:nvSpPr>
      <dsp:spPr>
        <a:xfrm>
          <a:off x="0" y="3711885"/>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Additional methods</a:t>
          </a:r>
        </a:p>
      </dsp:txBody>
      <dsp:txXfrm>
        <a:off x="0" y="3711885"/>
        <a:ext cx="6492875" cy="463674"/>
      </dsp:txXfrm>
    </dsp:sp>
    <dsp:sp modelId="{B49D42F6-BC9F-4979-B8E0-901B82B16D43}">
      <dsp:nvSpPr>
        <dsp:cNvPr id="0" name=""/>
        <dsp:cNvSpPr/>
      </dsp:nvSpPr>
      <dsp:spPr>
        <a:xfrm>
          <a:off x="0" y="4175559"/>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35B10-31F9-4334-B479-8E94119021A3}">
      <dsp:nvSpPr>
        <dsp:cNvPr id="0" name=""/>
        <dsp:cNvSpPr/>
      </dsp:nvSpPr>
      <dsp:spPr>
        <a:xfrm>
          <a:off x="0" y="4175559"/>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Volume</a:t>
          </a:r>
        </a:p>
      </dsp:txBody>
      <dsp:txXfrm>
        <a:off x="0" y="4175559"/>
        <a:ext cx="6492875" cy="463674"/>
      </dsp:txXfrm>
    </dsp:sp>
    <dsp:sp modelId="{14452363-C886-4A61-9646-D0672B9BD7FE}">
      <dsp:nvSpPr>
        <dsp:cNvPr id="0" name=""/>
        <dsp:cNvSpPr/>
      </dsp:nvSpPr>
      <dsp:spPr>
        <a:xfrm>
          <a:off x="0" y="463923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237FF-B7C3-426A-BB5B-D08F860749F5}">
      <dsp:nvSpPr>
        <dsp:cNvPr id="0" name=""/>
        <dsp:cNvSpPr/>
      </dsp:nvSpPr>
      <dsp:spPr>
        <a:xfrm>
          <a:off x="0" y="4639233"/>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r" defTabSz="933450">
            <a:lnSpc>
              <a:spcPct val="90000"/>
            </a:lnSpc>
            <a:spcBef>
              <a:spcPct val="0"/>
            </a:spcBef>
            <a:spcAft>
              <a:spcPct val="35000"/>
            </a:spcAft>
            <a:buNone/>
          </a:pPr>
          <a:r>
            <a:rPr lang="en-US" sz="2100" kern="1200" dirty="0"/>
            <a:t>from </a:t>
          </a:r>
          <a:r>
            <a:rPr lang="en-US" sz="2100" kern="1200" dirty="0" err="1">
              <a:hlinkClick xmlns:r="http://schemas.openxmlformats.org/officeDocument/2006/relationships" r:id="rId1"/>
            </a:rPr>
            <a:t>Saucelabs</a:t>
          </a:r>
          <a:endParaRPr lang="en-US" sz="2100" kern="1200" dirty="0"/>
        </a:p>
      </dsp:txBody>
      <dsp:txXfrm>
        <a:off x="0" y="4639233"/>
        <a:ext cx="6492875" cy="4636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EF1B-CEB0-4B5F-B6DD-68434FF3D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A0CC19-4715-4031-8AA3-497E735F3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897C1F-9913-47EC-A1BC-44C6D4CAE8DD}"/>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5" name="Footer Placeholder 4">
            <a:extLst>
              <a:ext uri="{FF2B5EF4-FFF2-40B4-BE49-F238E27FC236}">
                <a16:creationId xmlns:a16="http://schemas.microsoft.com/office/drawing/2014/main" id="{3D301BBF-BBB1-43FC-97E7-5FF752C5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E0B47-ADD1-41DC-BCCD-EB6851D94F23}"/>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424993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F6DD-4BED-4756-89EB-521FE36AB1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64574B-CC90-41DC-9423-F32C4AAAB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914CA-AB14-40F7-9DEA-B9869B22C2C3}"/>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5" name="Footer Placeholder 4">
            <a:extLst>
              <a:ext uri="{FF2B5EF4-FFF2-40B4-BE49-F238E27FC236}">
                <a16:creationId xmlns:a16="http://schemas.microsoft.com/office/drawing/2014/main" id="{6F68D19D-5DE5-42C5-B951-7410F190A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4229-C86D-4E7B-A6D1-96219342477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09247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201E7-3D52-498C-8F99-AD4054C46D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9A3D6E-49CA-4D07-BBC0-BA1EB945B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BB91C-DB72-440D-91AC-69E2F469EBF2}"/>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5" name="Footer Placeholder 4">
            <a:extLst>
              <a:ext uri="{FF2B5EF4-FFF2-40B4-BE49-F238E27FC236}">
                <a16:creationId xmlns:a16="http://schemas.microsoft.com/office/drawing/2014/main" id="{17E808F5-176B-468C-B1DF-CF89739FA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D5660-068A-4CAF-9059-FFA3FD53E6D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67014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4A18-54AC-4A91-BE53-07494AB82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ED72D-1B19-4AE9-97AB-6EED6A7E2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19307-98F0-4651-AAE6-D354C9B019B8}"/>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5" name="Footer Placeholder 4">
            <a:extLst>
              <a:ext uri="{FF2B5EF4-FFF2-40B4-BE49-F238E27FC236}">
                <a16:creationId xmlns:a16="http://schemas.microsoft.com/office/drawing/2014/main" id="{10827564-8298-43E2-A924-44EB3B17E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34B8-CE54-4642-B981-7C61CBAADC84}"/>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16419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8AB1-C0B9-44A8-8749-08EBB8D2D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80B08-E656-4F1C-ABBB-C30023394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F322F-8B29-4A88-9DE8-209C173DE102}"/>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5" name="Footer Placeholder 4">
            <a:extLst>
              <a:ext uri="{FF2B5EF4-FFF2-40B4-BE49-F238E27FC236}">
                <a16:creationId xmlns:a16="http://schemas.microsoft.com/office/drawing/2014/main" id="{8F485EF6-23A3-4F8F-B216-F2B4CA750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29AC7-A91D-4CA6-9FF6-1B109B90948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38043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6D85-0025-457B-8993-9FE9A91F5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392BD-EBCB-4D03-A6E8-CD49DE956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23374-4253-4986-9FD9-75F241DA5E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F907BF-407F-4F62-A492-FF116CF56495}"/>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6" name="Footer Placeholder 5">
            <a:extLst>
              <a:ext uri="{FF2B5EF4-FFF2-40B4-BE49-F238E27FC236}">
                <a16:creationId xmlns:a16="http://schemas.microsoft.com/office/drawing/2014/main" id="{2CAA2447-8726-4D8D-8194-FA014B2A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F8D3E-334E-49FD-BDB1-DC9905B453EF}"/>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536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CD9F-4D65-4B99-8D76-2FE4F1AA3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860021-86A5-48C4-B860-DFA2D19811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64030-1F7F-402F-914A-CBB854F49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5D59C-A593-411E-BBF8-7727E2B947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D726C-692B-491A-AC8B-41B90333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5A2652-0753-49CD-A98C-B2942FB014A0}"/>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8" name="Footer Placeholder 7">
            <a:extLst>
              <a:ext uri="{FF2B5EF4-FFF2-40B4-BE49-F238E27FC236}">
                <a16:creationId xmlns:a16="http://schemas.microsoft.com/office/drawing/2014/main" id="{E6E9262D-C555-4719-A8E7-CE1783A96F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6D977-F676-4922-B189-F83A441753A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6217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D0B5-C5D4-46F0-A7A3-7B8C84EA4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ADC384-7329-439D-8222-899CDABEB644}"/>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4" name="Footer Placeholder 3">
            <a:extLst>
              <a:ext uri="{FF2B5EF4-FFF2-40B4-BE49-F238E27FC236}">
                <a16:creationId xmlns:a16="http://schemas.microsoft.com/office/drawing/2014/main" id="{B0FF00B4-5A19-4E3B-8F69-272630376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25560-88AE-4046-9551-48268479BC8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80193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26230-792F-499D-821E-65CEEBCA5032}"/>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3" name="Footer Placeholder 2">
            <a:extLst>
              <a:ext uri="{FF2B5EF4-FFF2-40B4-BE49-F238E27FC236}">
                <a16:creationId xmlns:a16="http://schemas.microsoft.com/office/drawing/2014/main" id="{452D2B04-89F2-485B-BCD3-995433C94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213CF-22A6-4005-B72D-9EF82837B367}"/>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3432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71A5-AA33-45A6-909C-982A6929D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58BF4-BA74-4BBE-9E9F-E4334CFE3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A14E6A-9FE5-4744-87D6-F7BB78DB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E4C13-BA50-4B8E-B133-000E2D6903BA}"/>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6" name="Footer Placeholder 5">
            <a:extLst>
              <a:ext uri="{FF2B5EF4-FFF2-40B4-BE49-F238E27FC236}">
                <a16:creationId xmlns:a16="http://schemas.microsoft.com/office/drawing/2014/main" id="{F41B90AF-A334-4068-A6C5-C811B6FAA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DCBCA-684C-47F5-90DA-E894A0AF836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15846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B715-D0D5-434E-AD6E-8A89B9359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946F3-7D53-4466-99C5-F336651FD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4B9F59-7CF4-4BC4-B511-124421528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6F3F6-D2BF-4750-8756-02FB7BC6B0A1}"/>
              </a:ext>
            </a:extLst>
          </p:cNvPr>
          <p:cNvSpPr>
            <a:spLocks noGrp="1"/>
          </p:cNvSpPr>
          <p:nvPr>
            <p:ph type="dt" sz="half" idx="10"/>
          </p:nvPr>
        </p:nvSpPr>
        <p:spPr/>
        <p:txBody>
          <a:bodyPr/>
          <a:lstStyle/>
          <a:p>
            <a:fld id="{FFC23C3F-4DCF-4BB9-87B8-B463C303C65B}" type="datetimeFigureOut">
              <a:rPr lang="en-US" smtClean="0"/>
              <a:t>6/12/2019</a:t>
            </a:fld>
            <a:endParaRPr lang="en-US"/>
          </a:p>
        </p:txBody>
      </p:sp>
      <p:sp>
        <p:nvSpPr>
          <p:cNvPr id="6" name="Footer Placeholder 5">
            <a:extLst>
              <a:ext uri="{FF2B5EF4-FFF2-40B4-BE49-F238E27FC236}">
                <a16:creationId xmlns:a16="http://schemas.microsoft.com/office/drawing/2014/main" id="{4B440BE3-AE3C-48AC-A49B-D1D75E2C6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83F20-253C-46E6-87FB-6307B8C974E8}"/>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98232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5BFA1-47A2-4967-9611-4689B4E10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F29FA-E215-4B51-AA9D-5E670DAF1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CA71-F9A4-437C-B202-C6171A485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23C3F-4DCF-4BB9-87B8-B463C303C65B}" type="datetimeFigureOut">
              <a:rPr lang="en-US" smtClean="0"/>
              <a:t>6/12/2019</a:t>
            </a:fld>
            <a:endParaRPr lang="en-US"/>
          </a:p>
        </p:txBody>
      </p:sp>
      <p:sp>
        <p:nvSpPr>
          <p:cNvPr id="5" name="Footer Placeholder 4">
            <a:extLst>
              <a:ext uri="{FF2B5EF4-FFF2-40B4-BE49-F238E27FC236}">
                <a16:creationId xmlns:a16="http://schemas.microsoft.com/office/drawing/2014/main" id="{7967FA6B-ABB2-4BB3-AE06-36EEB06DAB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8DE39-0B49-4E74-88A8-D217F727D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20DD3-24A1-4ADB-8B49-4B65B70124A4}" type="slidenum">
              <a:rPr lang="en-US" smtClean="0"/>
              <a:t>‹#›</a:t>
            </a:fld>
            <a:endParaRPr lang="en-US"/>
          </a:p>
        </p:txBody>
      </p:sp>
    </p:spTree>
    <p:extLst>
      <p:ext uri="{BB962C8B-B14F-4D97-AF65-F5344CB8AC3E}">
        <p14:creationId xmlns:p14="http://schemas.microsoft.com/office/powerpoint/2010/main" val="428416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software_testing_dictionary/test_automation.ht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techopedia.com/definition/17789/test-automation"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C3EF5B-8890-4319-B006-0A20FFEE0625}"/>
              </a:ext>
            </a:extLst>
          </p:cNvPr>
          <p:cNvSpPr>
            <a:spLocks noGrp="1"/>
          </p:cNvSpPr>
          <p:nvPr>
            <p:ph type="ctrTitle"/>
          </p:nvPr>
        </p:nvSpPr>
        <p:spPr>
          <a:xfrm>
            <a:off x="3045368" y="2043663"/>
            <a:ext cx="6105194" cy="2031055"/>
          </a:xfrm>
        </p:spPr>
        <p:txBody>
          <a:bodyPr>
            <a:normAutofit/>
          </a:bodyPr>
          <a:lstStyle/>
          <a:p>
            <a:r>
              <a:rPr lang="en-US">
                <a:solidFill>
                  <a:srgbClr val="FFFFFF"/>
                </a:solidFill>
              </a:rPr>
              <a:t>Automation Test</a:t>
            </a:r>
          </a:p>
        </p:txBody>
      </p:sp>
      <p:sp>
        <p:nvSpPr>
          <p:cNvPr id="3" name="Subtitle 2">
            <a:extLst>
              <a:ext uri="{FF2B5EF4-FFF2-40B4-BE49-F238E27FC236}">
                <a16:creationId xmlns:a16="http://schemas.microsoft.com/office/drawing/2014/main" id="{7E1FAB80-FE91-4D37-9C37-6C7A7CD491E8}"/>
              </a:ext>
            </a:extLst>
          </p:cNvPr>
          <p:cNvSpPr>
            <a:spLocks noGrp="1"/>
          </p:cNvSpPr>
          <p:nvPr>
            <p:ph type="subTitle" idx="1"/>
          </p:nvPr>
        </p:nvSpPr>
        <p:spPr>
          <a:xfrm>
            <a:off x="3045368" y="4074718"/>
            <a:ext cx="6105194" cy="682079"/>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6365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E523-7589-4F74-8256-1EA4AB897DA9}"/>
              </a:ext>
            </a:extLst>
          </p:cNvPr>
          <p:cNvSpPr>
            <a:spLocks noGrp="1"/>
          </p:cNvSpPr>
          <p:nvPr>
            <p:ph type="title"/>
          </p:nvPr>
        </p:nvSpPr>
        <p:spPr/>
        <p:txBody>
          <a:bodyPr/>
          <a:lstStyle/>
          <a:p>
            <a:r>
              <a:rPr lang="en-US" dirty="0"/>
              <a:t>Selenium </a:t>
            </a:r>
            <a:r>
              <a:rPr lang="en-US" dirty="0" err="1"/>
              <a:t>Webdriver</a:t>
            </a:r>
            <a:r>
              <a:rPr lang="en-US" dirty="0"/>
              <a:t> vs RC</a:t>
            </a:r>
          </a:p>
        </p:txBody>
      </p:sp>
      <p:pic>
        <p:nvPicPr>
          <p:cNvPr id="5" name="Content Placeholder 4">
            <a:extLst>
              <a:ext uri="{FF2B5EF4-FFF2-40B4-BE49-F238E27FC236}">
                <a16:creationId xmlns:a16="http://schemas.microsoft.com/office/drawing/2014/main" id="{51A7A015-2B83-4C78-B64D-493F97084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542" y="2027168"/>
            <a:ext cx="3876675" cy="3362325"/>
          </a:xfrm>
        </p:spPr>
      </p:pic>
      <p:pic>
        <p:nvPicPr>
          <p:cNvPr id="7" name="Picture 6">
            <a:extLst>
              <a:ext uri="{FF2B5EF4-FFF2-40B4-BE49-F238E27FC236}">
                <a16:creationId xmlns:a16="http://schemas.microsoft.com/office/drawing/2014/main" id="{D74627E7-F265-4E7D-AC6F-03D83207E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8647" y="1084192"/>
            <a:ext cx="3971925" cy="5248275"/>
          </a:xfrm>
          <a:prstGeom prst="rect">
            <a:avLst/>
          </a:prstGeom>
        </p:spPr>
      </p:pic>
    </p:spTree>
    <p:extLst>
      <p:ext uri="{BB962C8B-B14F-4D97-AF65-F5344CB8AC3E}">
        <p14:creationId xmlns:p14="http://schemas.microsoft.com/office/powerpoint/2010/main" val="218430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AE57-A808-4B8A-B29C-08F2AFDF25ED}"/>
              </a:ext>
            </a:extLst>
          </p:cNvPr>
          <p:cNvSpPr>
            <a:spLocks noGrp="1"/>
          </p:cNvSpPr>
          <p:nvPr>
            <p:ph type="title"/>
          </p:nvPr>
        </p:nvSpPr>
        <p:spPr/>
        <p:txBody>
          <a:bodyPr/>
          <a:lstStyle/>
          <a:p>
            <a:r>
              <a:rPr lang="en-US" dirty="0"/>
              <a:t>Selenium </a:t>
            </a:r>
            <a:r>
              <a:rPr lang="en-US" dirty="0" err="1"/>
              <a:t>Webdriver</a:t>
            </a:r>
            <a:r>
              <a:rPr lang="en-US" dirty="0"/>
              <a:t> vs RC</a:t>
            </a:r>
          </a:p>
        </p:txBody>
      </p:sp>
      <p:pic>
        <p:nvPicPr>
          <p:cNvPr id="5" name="Content Placeholder 4">
            <a:extLst>
              <a:ext uri="{FF2B5EF4-FFF2-40B4-BE49-F238E27FC236}">
                <a16:creationId xmlns:a16="http://schemas.microsoft.com/office/drawing/2014/main" id="{D7F23F72-DE0B-4BED-A22F-E3B5ABA21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898" y="1959899"/>
            <a:ext cx="2686050" cy="3495675"/>
          </a:xfrm>
        </p:spPr>
      </p:pic>
      <p:pic>
        <p:nvPicPr>
          <p:cNvPr id="7" name="Picture 6">
            <a:extLst>
              <a:ext uri="{FF2B5EF4-FFF2-40B4-BE49-F238E27FC236}">
                <a16:creationId xmlns:a16="http://schemas.microsoft.com/office/drawing/2014/main" id="{B6F30517-4B8B-4616-80FF-8E865C9F8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579" y="1880594"/>
            <a:ext cx="2457450" cy="3524250"/>
          </a:xfrm>
          <a:prstGeom prst="rect">
            <a:avLst/>
          </a:prstGeom>
        </p:spPr>
      </p:pic>
    </p:spTree>
    <p:extLst>
      <p:ext uri="{BB962C8B-B14F-4D97-AF65-F5344CB8AC3E}">
        <p14:creationId xmlns:p14="http://schemas.microsoft.com/office/powerpoint/2010/main" val="49642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D221-FD30-4AE1-B653-6ED1FB53DC9B}"/>
              </a:ext>
            </a:extLst>
          </p:cNvPr>
          <p:cNvSpPr>
            <a:spLocks noGrp="1"/>
          </p:cNvSpPr>
          <p:nvPr>
            <p:ph type="title"/>
          </p:nvPr>
        </p:nvSpPr>
        <p:spPr/>
        <p:txBody>
          <a:bodyPr/>
          <a:lstStyle/>
          <a:p>
            <a:r>
              <a:rPr lang="en-US" dirty="0"/>
              <a:t>Selenium Grid</a:t>
            </a:r>
          </a:p>
        </p:txBody>
      </p:sp>
      <p:pic>
        <p:nvPicPr>
          <p:cNvPr id="5" name="Content Placeholder 4">
            <a:extLst>
              <a:ext uri="{FF2B5EF4-FFF2-40B4-BE49-F238E27FC236}">
                <a16:creationId xmlns:a16="http://schemas.microsoft.com/office/drawing/2014/main" id="{8F2B9F1F-B5FE-4E08-98CE-BE5CD3C19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117" y="1257454"/>
            <a:ext cx="6839653" cy="5140166"/>
          </a:xfrm>
        </p:spPr>
      </p:pic>
    </p:spTree>
    <p:extLst>
      <p:ext uri="{BB962C8B-B14F-4D97-AF65-F5344CB8AC3E}">
        <p14:creationId xmlns:p14="http://schemas.microsoft.com/office/powerpoint/2010/main" val="166054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1A05-8A0A-488E-9DB6-A5779D9E1B3B}"/>
              </a:ext>
            </a:extLst>
          </p:cNvPr>
          <p:cNvSpPr>
            <a:spLocks noGrp="1"/>
          </p:cNvSpPr>
          <p:nvPr>
            <p:ph type="title"/>
          </p:nvPr>
        </p:nvSpPr>
        <p:spPr/>
        <p:txBody>
          <a:bodyPr/>
          <a:lstStyle/>
          <a:p>
            <a:r>
              <a:rPr lang="en-US" dirty="0"/>
              <a:t>Selenium Grid</a:t>
            </a:r>
          </a:p>
        </p:txBody>
      </p:sp>
      <p:pic>
        <p:nvPicPr>
          <p:cNvPr id="5" name="Content Placeholder 4">
            <a:extLst>
              <a:ext uri="{FF2B5EF4-FFF2-40B4-BE49-F238E27FC236}">
                <a16:creationId xmlns:a16="http://schemas.microsoft.com/office/drawing/2014/main" id="{9742824E-E12D-4A81-88FE-E61FD6C05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646" y="1690688"/>
            <a:ext cx="9753600" cy="4343400"/>
          </a:xfrm>
        </p:spPr>
      </p:pic>
    </p:spTree>
    <p:extLst>
      <p:ext uri="{BB962C8B-B14F-4D97-AF65-F5344CB8AC3E}">
        <p14:creationId xmlns:p14="http://schemas.microsoft.com/office/powerpoint/2010/main" val="253013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393F-CA8B-4910-B59E-4D595FAFE25E}"/>
              </a:ext>
            </a:extLst>
          </p:cNvPr>
          <p:cNvSpPr>
            <a:spLocks noGrp="1"/>
          </p:cNvSpPr>
          <p:nvPr>
            <p:ph type="title"/>
          </p:nvPr>
        </p:nvSpPr>
        <p:spPr/>
        <p:txBody>
          <a:bodyPr/>
          <a:lstStyle/>
          <a:p>
            <a:r>
              <a:rPr lang="en-US" dirty="0"/>
              <a:t>Selenium Report</a:t>
            </a:r>
          </a:p>
        </p:txBody>
      </p:sp>
      <p:pic>
        <p:nvPicPr>
          <p:cNvPr id="5" name="Content Placeholder 4">
            <a:extLst>
              <a:ext uri="{FF2B5EF4-FFF2-40B4-BE49-F238E27FC236}">
                <a16:creationId xmlns:a16="http://schemas.microsoft.com/office/drawing/2014/main" id="{F3D02879-81CF-45C0-956E-22521E56A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272" y="1625511"/>
            <a:ext cx="9915262" cy="4713690"/>
          </a:xfrm>
        </p:spPr>
      </p:pic>
    </p:spTree>
    <p:extLst>
      <p:ext uri="{BB962C8B-B14F-4D97-AF65-F5344CB8AC3E}">
        <p14:creationId xmlns:p14="http://schemas.microsoft.com/office/powerpoint/2010/main" val="220722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5690-A094-42ED-A21F-A7881AED43B8}"/>
              </a:ext>
            </a:extLst>
          </p:cNvPr>
          <p:cNvSpPr>
            <a:spLocks noGrp="1"/>
          </p:cNvSpPr>
          <p:nvPr>
            <p:ph type="title"/>
          </p:nvPr>
        </p:nvSpPr>
        <p:spPr/>
        <p:txBody>
          <a:bodyPr/>
          <a:lstStyle/>
          <a:p>
            <a:r>
              <a:rPr lang="en-US" dirty="0"/>
              <a:t>Selenium Report</a:t>
            </a:r>
          </a:p>
        </p:txBody>
      </p:sp>
      <p:pic>
        <p:nvPicPr>
          <p:cNvPr id="13" name="Content Placeholder 12">
            <a:extLst>
              <a:ext uri="{FF2B5EF4-FFF2-40B4-BE49-F238E27FC236}">
                <a16:creationId xmlns:a16="http://schemas.microsoft.com/office/drawing/2014/main" id="{2A7F4B2F-035D-44FD-8EFD-C32B7679832B}"/>
              </a:ext>
            </a:extLst>
          </p:cNvPr>
          <p:cNvPicPr>
            <a:picLocks noGrp="1" noChangeAspect="1"/>
          </p:cNvPicPr>
          <p:nvPr>
            <p:ph idx="1"/>
          </p:nvPr>
        </p:nvPicPr>
        <p:blipFill>
          <a:blip r:embed="rId2"/>
          <a:stretch>
            <a:fillRect/>
          </a:stretch>
        </p:blipFill>
        <p:spPr>
          <a:xfrm>
            <a:off x="838200" y="1775873"/>
            <a:ext cx="8105775" cy="2457450"/>
          </a:xfrm>
          <a:prstGeom prst="rect">
            <a:avLst/>
          </a:prstGeom>
        </p:spPr>
      </p:pic>
      <p:pic>
        <p:nvPicPr>
          <p:cNvPr id="14" name="Picture 13">
            <a:extLst>
              <a:ext uri="{FF2B5EF4-FFF2-40B4-BE49-F238E27FC236}">
                <a16:creationId xmlns:a16="http://schemas.microsoft.com/office/drawing/2014/main" id="{F9215D47-7EB6-4083-BA53-4A62D50BFCCD}"/>
              </a:ext>
            </a:extLst>
          </p:cNvPr>
          <p:cNvPicPr>
            <a:picLocks noChangeAspect="1"/>
          </p:cNvPicPr>
          <p:nvPr/>
        </p:nvPicPr>
        <p:blipFill>
          <a:blip r:embed="rId3"/>
          <a:stretch>
            <a:fillRect/>
          </a:stretch>
        </p:blipFill>
        <p:spPr>
          <a:xfrm>
            <a:off x="838200" y="4233323"/>
            <a:ext cx="8201025" cy="2333625"/>
          </a:xfrm>
          <a:prstGeom prst="rect">
            <a:avLst/>
          </a:prstGeom>
        </p:spPr>
      </p:pic>
    </p:spTree>
    <p:extLst>
      <p:ext uri="{BB962C8B-B14F-4D97-AF65-F5344CB8AC3E}">
        <p14:creationId xmlns:p14="http://schemas.microsoft.com/office/powerpoint/2010/main" val="387149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2A88-E9A8-4DA5-9BAC-13C5BF3A63D5}"/>
              </a:ext>
            </a:extLst>
          </p:cNvPr>
          <p:cNvSpPr>
            <a:spLocks noGrp="1"/>
          </p:cNvSpPr>
          <p:nvPr>
            <p:ph type="title"/>
          </p:nvPr>
        </p:nvSpPr>
        <p:spPr/>
        <p:txBody>
          <a:bodyPr/>
          <a:lstStyle/>
          <a:p>
            <a:r>
              <a:rPr lang="en-US" dirty="0"/>
              <a:t>Selenium Report</a:t>
            </a:r>
          </a:p>
        </p:txBody>
      </p:sp>
      <p:pic>
        <p:nvPicPr>
          <p:cNvPr id="4" name="Content Placeholder 3">
            <a:extLst>
              <a:ext uri="{FF2B5EF4-FFF2-40B4-BE49-F238E27FC236}">
                <a16:creationId xmlns:a16="http://schemas.microsoft.com/office/drawing/2014/main" id="{FD61F95B-AFC3-4DFC-BE5F-707B13E96885}"/>
              </a:ext>
            </a:extLst>
          </p:cNvPr>
          <p:cNvPicPr>
            <a:picLocks noGrp="1" noChangeAspect="1"/>
          </p:cNvPicPr>
          <p:nvPr>
            <p:ph idx="1"/>
          </p:nvPr>
        </p:nvPicPr>
        <p:blipFill>
          <a:blip r:embed="rId2"/>
          <a:stretch>
            <a:fillRect/>
          </a:stretch>
        </p:blipFill>
        <p:spPr>
          <a:xfrm>
            <a:off x="989451" y="1763481"/>
            <a:ext cx="9591659" cy="4351338"/>
          </a:xfrm>
          <a:prstGeom prst="rect">
            <a:avLst/>
          </a:prstGeom>
        </p:spPr>
      </p:pic>
    </p:spTree>
    <p:extLst>
      <p:ext uri="{BB962C8B-B14F-4D97-AF65-F5344CB8AC3E}">
        <p14:creationId xmlns:p14="http://schemas.microsoft.com/office/powerpoint/2010/main" val="399527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8DEF-BE86-4D53-85FE-AA68D5B4CC3F}"/>
              </a:ext>
            </a:extLst>
          </p:cNvPr>
          <p:cNvSpPr>
            <a:spLocks noGrp="1"/>
          </p:cNvSpPr>
          <p:nvPr>
            <p:ph type="title"/>
          </p:nvPr>
        </p:nvSpPr>
        <p:spPr/>
        <p:txBody>
          <a:bodyPr/>
          <a:lstStyle/>
          <a:p>
            <a:r>
              <a:rPr lang="en-US" dirty="0"/>
              <a:t>Extra topics</a:t>
            </a:r>
          </a:p>
        </p:txBody>
      </p:sp>
      <p:sp>
        <p:nvSpPr>
          <p:cNvPr id="3" name="Content Placeholder 2">
            <a:extLst>
              <a:ext uri="{FF2B5EF4-FFF2-40B4-BE49-F238E27FC236}">
                <a16:creationId xmlns:a16="http://schemas.microsoft.com/office/drawing/2014/main" id="{BEA82E07-BEE9-4278-999D-D4510A3BE2AB}"/>
              </a:ext>
            </a:extLst>
          </p:cNvPr>
          <p:cNvSpPr>
            <a:spLocks noGrp="1"/>
          </p:cNvSpPr>
          <p:nvPr>
            <p:ph idx="1"/>
          </p:nvPr>
        </p:nvSpPr>
        <p:spPr/>
        <p:txBody>
          <a:bodyPr/>
          <a:lstStyle/>
          <a:p>
            <a:r>
              <a:rPr lang="en-US" dirty="0"/>
              <a:t>Selenium vs other automation testing framework?</a:t>
            </a:r>
          </a:p>
          <a:p>
            <a:r>
              <a:rPr lang="en-US" dirty="0"/>
              <a:t>Programming language for Selenium?</a:t>
            </a:r>
          </a:p>
          <a:p>
            <a:r>
              <a:rPr lang="en-US" dirty="0"/>
              <a:t>Required skills for Selenium automation testers?</a:t>
            </a:r>
          </a:p>
          <a:p>
            <a:r>
              <a:rPr lang="en-US" dirty="0"/>
              <a:t>Work process in automation testing project?</a:t>
            </a:r>
          </a:p>
        </p:txBody>
      </p:sp>
    </p:spTree>
    <p:extLst>
      <p:ext uri="{BB962C8B-B14F-4D97-AF65-F5344CB8AC3E}">
        <p14:creationId xmlns:p14="http://schemas.microsoft.com/office/powerpoint/2010/main" val="508383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1FE1-DF18-4776-842B-DBA170178B3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1121CEE-93DB-40BA-8D17-0B4261FC9A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0187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F4B958-4FA5-4DF4-BF89-79893DD1FFD5}"/>
              </a:ext>
            </a:extLst>
          </p:cNvPr>
          <p:cNvSpPr>
            <a:spLocks noGrp="1"/>
          </p:cNvSpPr>
          <p:nvPr>
            <p:ph type="title"/>
          </p:nvPr>
        </p:nvSpPr>
        <p:spPr>
          <a:xfrm>
            <a:off x="640079" y="2053641"/>
            <a:ext cx="3669161" cy="2760098"/>
          </a:xfrm>
        </p:spPr>
        <p:txBody>
          <a:bodyPr>
            <a:normAutofit/>
          </a:bodyPr>
          <a:lstStyle/>
          <a:p>
            <a:r>
              <a:rPr lang="en-US" b="1">
                <a:solidFill>
                  <a:srgbClr val="FFFFFF"/>
                </a:solidFill>
              </a:rPr>
              <a:t>INTRODUCTION TO TEST AUTOMATION</a:t>
            </a:r>
            <a:endParaRPr lang="en-US">
              <a:solidFill>
                <a:srgbClr val="FFFFFF"/>
              </a:solidFill>
            </a:endParaRPr>
          </a:p>
        </p:txBody>
      </p:sp>
      <p:sp>
        <p:nvSpPr>
          <p:cNvPr id="3" name="Content Placeholder 2">
            <a:extLst>
              <a:ext uri="{FF2B5EF4-FFF2-40B4-BE49-F238E27FC236}">
                <a16:creationId xmlns:a16="http://schemas.microsoft.com/office/drawing/2014/main" id="{9571D688-C5A7-448F-AA7D-5251B467A4FB}"/>
              </a:ext>
            </a:extLst>
          </p:cNvPr>
          <p:cNvSpPr>
            <a:spLocks noGrp="1"/>
          </p:cNvSpPr>
          <p:nvPr>
            <p:ph idx="1"/>
          </p:nvPr>
        </p:nvSpPr>
        <p:spPr>
          <a:xfrm>
            <a:off x="6090574" y="801866"/>
            <a:ext cx="5306084" cy="5230634"/>
          </a:xfrm>
        </p:spPr>
        <p:txBody>
          <a:bodyPr anchor="ctr">
            <a:normAutofit/>
          </a:bodyPr>
          <a:lstStyle/>
          <a:p>
            <a:r>
              <a:rPr lang="en-US" sz="2400" b="1" dirty="0">
                <a:solidFill>
                  <a:srgbClr val="000000"/>
                </a:solidFill>
              </a:rPr>
              <a:t>WHAT IS TEST AUTOMATION?</a:t>
            </a:r>
          </a:p>
          <a:p>
            <a:r>
              <a:rPr lang="en-US" sz="2400" b="1" dirty="0">
                <a:solidFill>
                  <a:srgbClr val="000000"/>
                </a:solidFill>
              </a:rPr>
              <a:t>WHEN TO AUTOMATE?</a:t>
            </a:r>
          </a:p>
          <a:p>
            <a:r>
              <a:rPr lang="en-US" sz="2400" b="1" dirty="0">
                <a:solidFill>
                  <a:srgbClr val="000000"/>
                </a:solidFill>
              </a:rPr>
              <a:t>WHY TO AUTOMATE?</a:t>
            </a:r>
          </a:p>
          <a:p>
            <a:r>
              <a:rPr lang="en-US" sz="2400" b="1" dirty="0">
                <a:solidFill>
                  <a:srgbClr val="000000"/>
                </a:solidFill>
              </a:rPr>
              <a:t>AUTOMATED TESTING PROCESS</a:t>
            </a:r>
          </a:p>
          <a:p>
            <a:endParaRPr lang="en-US" sz="2400" b="1"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86177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008A7A-ECAC-48A9-B953-E88DE97AC18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WHAT IS TEST AUTOMATION?</a:t>
            </a:r>
          </a:p>
        </p:txBody>
      </p:sp>
      <p:sp>
        <p:nvSpPr>
          <p:cNvPr id="3" name="Content Placeholder 2">
            <a:extLst>
              <a:ext uri="{FF2B5EF4-FFF2-40B4-BE49-F238E27FC236}">
                <a16:creationId xmlns:a16="http://schemas.microsoft.com/office/drawing/2014/main" id="{BC10809A-87E8-4B03-B16D-2173285D1E45}"/>
              </a:ext>
            </a:extLst>
          </p:cNvPr>
          <p:cNvSpPr>
            <a:spLocks noGrp="1"/>
          </p:cNvSpPr>
          <p:nvPr>
            <p:ph idx="1"/>
          </p:nvPr>
        </p:nvSpPr>
        <p:spPr>
          <a:xfrm>
            <a:off x="1179226" y="3092970"/>
            <a:ext cx="9833548" cy="2693976"/>
          </a:xfrm>
        </p:spPr>
        <p:txBody>
          <a:bodyPr>
            <a:normAutofit/>
          </a:bodyPr>
          <a:lstStyle/>
          <a:p>
            <a:r>
              <a:rPr lang="en-US" sz="2000">
                <a:solidFill>
                  <a:srgbClr val="000000"/>
                </a:solidFill>
              </a:rPr>
              <a:t>Software Test automation makes use of specialized tools to control the execution of tests and compares the actual results against the expected result. Usually, regression tests, which are repetitive actions, are automated. (from </a:t>
            </a:r>
            <a:r>
              <a:rPr lang="en-US" sz="2000">
                <a:solidFill>
                  <a:srgbClr val="000000"/>
                </a:solidFill>
                <a:hlinkClick r:id="rId3"/>
              </a:rPr>
              <a:t>tutorialspoint.com</a:t>
            </a:r>
            <a:r>
              <a:rPr lang="en-US" sz="2000">
                <a:solidFill>
                  <a:srgbClr val="000000"/>
                </a:solidFill>
              </a:rPr>
              <a:t>)</a:t>
            </a:r>
          </a:p>
          <a:p>
            <a:r>
              <a:rPr lang="en-US" sz="2000">
                <a:solidFill>
                  <a:srgbClr val="000000"/>
                </a:solidFill>
              </a:rPr>
              <a:t>At its core, test automation means that no human has to manually initiate the test. (from </a:t>
            </a:r>
            <a:r>
              <a:rPr lang="en-US" sz="2000">
                <a:solidFill>
                  <a:srgbClr val="000000"/>
                </a:solidFill>
                <a:hlinkClick r:id="rId4"/>
              </a:rPr>
              <a:t>techopedia.com</a:t>
            </a:r>
            <a:r>
              <a:rPr lang="en-US" sz="2000">
                <a:solidFill>
                  <a:srgbClr val="000000"/>
                </a:solidFill>
              </a:rPr>
              <a:t>)</a:t>
            </a:r>
          </a:p>
        </p:txBody>
      </p:sp>
    </p:spTree>
    <p:extLst>
      <p:ext uri="{BB962C8B-B14F-4D97-AF65-F5344CB8AC3E}">
        <p14:creationId xmlns:p14="http://schemas.microsoft.com/office/powerpoint/2010/main" val="36500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CECA3F8-C845-4E6D-A4DD-A67DF9B5A418}"/>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When to automate</a:t>
            </a:r>
          </a:p>
        </p:txBody>
      </p:sp>
      <p:graphicFrame>
        <p:nvGraphicFramePr>
          <p:cNvPr id="14" name="Content Placeholder 2">
            <a:extLst>
              <a:ext uri="{FF2B5EF4-FFF2-40B4-BE49-F238E27FC236}">
                <a16:creationId xmlns:a16="http://schemas.microsoft.com/office/drawing/2014/main" id="{4F24A621-9FBB-41C3-91A1-4E8C6CFBA008}"/>
              </a:ext>
            </a:extLst>
          </p:cNvPr>
          <p:cNvGraphicFramePr>
            <a:graphicFrameLocks noGrp="1"/>
          </p:cNvGraphicFramePr>
          <p:nvPr>
            <p:ph idx="1"/>
            <p:extLst>
              <p:ext uri="{D42A27DB-BD31-4B8C-83A1-F6EECF244321}">
                <p14:modId xmlns:p14="http://schemas.microsoft.com/office/powerpoint/2010/main" val="43015204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43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CECA3F8-C845-4E6D-A4DD-A67DF9B5A418}"/>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Why to automate</a:t>
            </a:r>
          </a:p>
        </p:txBody>
      </p:sp>
      <p:graphicFrame>
        <p:nvGraphicFramePr>
          <p:cNvPr id="5" name="Content Placeholder 2">
            <a:extLst>
              <a:ext uri="{FF2B5EF4-FFF2-40B4-BE49-F238E27FC236}">
                <a16:creationId xmlns:a16="http://schemas.microsoft.com/office/drawing/2014/main" id="{6C3B35DB-FCED-4940-B4BA-D34420FF6D58}"/>
              </a:ext>
            </a:extLst>
          </p:cNvPr>
          <p:cNvGraphicFramePr>
            <a:graphicFrameLocks noGrp="1"/>
          </p:cNvGraphicFramePr>
          <p:nvPr>
            <p:ph idx="1"/>
            <p:extLst>
              <p:ext uri="{D42A27DB-BD31-4B8C-83A1-F6EECF244321}">
                <p14:modId xmlns:p14="http://schemas.microsoft.com/office/powerpoint/2010/main" val="209042155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191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750D6-5ABB-4835-8FF3-61EE018B9A8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Automated Testing Process</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map&#10;&#10;Description automatically generated">
            <a:extLst>
              <a:ext uri="{FF2B5EF4-FFF2-40B4-BE49-F238E27FC236}">
                <a16:creationId xmlns:a16="http://schemas.microsoft.com/office/drawing/2014/main" id="{4A3F3092-6A4E-4D72-BD4F-FD8DCE0529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201653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F4B958-4FA5-4DF4-BF89-79893DD1FFD5}"/>
              </a:ext>
            </a:extLst>
          </p:cNvPr>
          <p:cNvSpPr>
            <a:spLocks noGrp="1"/>
          </p:cNvSpPr>
          <p:nvPr>
            <p:ph type="title"/>
          </p:nvPr>
        </p:nvSpPr>
        <p:spPr>
          <a:xfrm>
            <a:off x="640079" y="2053641"/>
            <a:ext cx="3669161" cy="2760098"/>
          </a:xfrm>
        </p:spPr>
        <p:txBody>
          <a:bodyPr>
            <a:normAutofit/>
          </a:bodyPr>
          <a:lstStyle/>
          <a:p>
            <a:r>
              <a:rPr lang="en-US" b="1" dirty="0">
                <a:solidFill>
                  <a:srgbClr val="FFFFFF"/>
                </a:solidFill>
              </a:rPr>
              <a:t>SELENIUM</a:t>
            </a:r>
            <a:endParaRPr lang="en-US" dirty="0">
              <a:solidFill>
                <a:srgbClr val="FFFFFF"/>
              </a:solidFill>
            </a:endParaRPr>
          </a:p>
        </p:txBody>
      </p:sp>
      <p:sp>
        <p:nvSpPr>
          <p:cNvPr id="3" name="Content Placeholder 2">
            <a:extLst>
              <a:ext uri="{FF2B5EF4-FFF2-40B4-BE49-F238E27FC236}">
                <a16:creationId xmlns:a16="http://schemas.microsoft.com/office/drawing/2014/main" id="{9571D688-C5A7-448F-AA7D-5251B467A4FB}"/>
              </a:ext>
            </a:extLst>
          </p:cNvPr>
          <p:cNvSpPr>
            <a:spLocks noGrp="1"/>
          </p:cNvSpPr>
          <p:nvPr>
            <p:ph idx="1"/>
          </p:nvPr>
        </p:nvSpPr>
        <p:spPr>
          <a:xfrm>
            <a:off x="6090574" y="801866"/>
            <a:ext cx="5306084" cy="5230634"/>
          </a:xfrm>
        </p:spPr>
        <p:txBody>
          <a:bodyPr anchor="ctr">
            <a:normAutofit/>
          </a:bodyPr>
          <a:lstStyle/>
          <a:p>
            <a:r>
              <a:rPr lang="en-US" sz="2400" b="1" dirty="0">
                <a:solidFill>
                  <a:srgbClr val="000000"/>
                </a:solidFill>
              </a:rPr>
              <a:t>WHAT IS SELENIUM?</a:t>
            </a:r>
          </a:p>
          <a:p>
            <a:r>
              <a:rPr lang="en-US" sz="2400" b="1" dirty="0">
                <a:solidFill>
                  <a:srgbClr val="000000"/>
                </a:solidFill>
              </a:rPr>
              <a:t>SELENIUM WEBDRIVER VS RC</a:t>
            </a:r>
          </a:p>
          <a:p>
            <a:r>
              <a:rPr lang="en-US" sz="2400" b="1" dirty="0">
                <a:solidFill>
                  <a:srgbClr val="000000"/>
                </a:solidFill>
              </a:rPr>
              <a:t>SELENIUM GRID</a:t>
            </a:r>
          </a:p>
          <a:p>
            <a:r>
              <a:rPr lang="en-US" sz="2400" b="1" dirty="0">
                <a:solidFill>
                  <a:srgbClr val="000000"/>
                </a:solidFill>
              </a:rPr>
              <a:t>SELENIUM REPORT</a:t>
            </a:r>
          </a:p>
          <a:p>
            <a:endParaRPr lang="en-US" sz="2400" b="1"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60254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Selenium</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954897"/>
          </a:xfrm>
        </p:spPr>
        <p:txBody>
          <a:bodyPr/>
          <a:lstStyle/>
          <a:p>
            <a:pPr marL="0" indent="0">
              <a:buNone/>
            </a:pPr>
            <a:r>
              <a:rPr lang="en-US" dirty="0"/>
              <a:t>Selenium is an open source tool which is used for automating the tests carried out on web browsers</a:t>
            </a:r>
          </a:p>
        </p:txBody>
      </p:sp>
      <p:pic>
        <p:nvPicPr>
          <p:cNvPr id="5" name="Picture 4">
            <a:extLst>
              <a:ext uri="{FF2B5EF4-FFF2-40B4-BE49-F238E27FC236}">
                <a16:creationId xmlns:a16="http://schemas.microsoft.com/office/drawing/2014/main" id="{A71FD18B-F3DA-433F-8A58-9A7A744EE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71" y="3035563"/>
            <a:ext cx="2857500" cy="2438400"/>
          </a:xfrm>
          <a:prstGeom prst="rect">
            <a:avLst/>
          </a:prstGeom>
        </p:spPr>
      </p:pic>
      <p:sp>
        <p:nvSpPr>
          <p:cNvPr id="6" name="Content Placeholder 2">
            <a:extLst>
              <a:ext uri="{FF2B5EF4-FFF2-40B4-BE49-F238E27FC236}">
                <a16:creationId xmlns:a16="http://schemas.microsoft.com/office/drawing/2014/main" id="{9057D744-97D9-4126-9485-27322868293A}"/>
              </a:ext>
            </a:extLst>
          </p:cNvPr>
          <p:cNvSpPr txBox="1">
            <a:spLocks/>
          </p:cNvSpPr>
          <p:nvPr/>
        </p:nvSpPr>
        <p:spPr>
          <a:xfrm>
            <a:off x="3059415" y="3161275"/>
            <a:ext cx="8386664" cy="2580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Support many programming languages: Java, Python, C#, PHP, Ruby, Perl &amp; </a:t>
            </a:r>
            <a:r>
              <a:rPr lang="en-US" dirty="0" err="1"/>
              <a:t>.Net</a:t>
            </a:r>
            <a:endParaRPr lang="en-US" dirty="0"/>
          </a:p>
          <a:p>
            <a:r>
              <a:rPr lang="en-US" dirty="0"/>
              <a:t>Support many OS</a:t>
            </a:r>
            <a:r>
              <a:rPr lang="en-US" b="1" dirty="0"/>
              <a:t>:</a:t>
            </a:r>
            <a:r>
              <a:rPr lang="en-US" dirty="0"/>
              <a:t> Windows, Mac or Linux</a:t>
            </a:r>
          </a:p>
          <a:p>
            <a:r>
              <a:rPr lang="en-US" dirty="0"/>
              <a:t>Support many browsers</a:t>
            </a:r>
            <a:r>
              <a:rPr lang="en-US" b="1" dirty="0"/>
              <a:t>:</a:t>
            </a:r>
            <a:r>
              <a:rPr lang="en-US" dirty="0"/>
              <a:t> Mozilla Firefox, Internet Explorer, Google Chrome, Safari or Opera</a:t>
            </a:r>
          </a:p>
        </p:txBody>
      </p:sp>
    </p:spTree>
    <p:extLst>
      <p:ext uri="{BB962C8B-B14F-4D97-AF65-F5344CB8AC3E}">
        <p14:creationId xmlns:p14="http://schemas.microsoft.com/office/powerpoint/2010/main" val="247200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2753-CE0A-4AFD-9A28-DF5031374F15}"/>
              </a:ext>
            </a:extLst>
          </p:cNvPr>
          <p:cNvSpPr>
            <a:spLocks noGrp="1"/>
          </p:cNvSpPr>
          <p:nvPr>
            <p:ph type="title"/>
          </p:nvPr>
        </p:nvSpPr>
        <p:spPr/>
        <p:txBody>
          <a:bodyPr/>
          <a:lstStyle/>
          <a:p>
            <a:r>
              <a:rPr lang="en-US" dirty="0"/>
              <a:t>Selenium Roadmap</a:t>
            </a:r>
          </a:p>
        </p:txBody>
      </p:sp>
      <p:pic>
        <p:nvPicPr>
          <p:cNvPr id="5" name="Content Placeholder 4">
            <a:extLst>
              <a:ext uri="{FF2B5EF4-FFF2-40B4-BE49-F238E27FC236}">
                <a16:creationId xmlns:a16="http://schemas.microsoft.com/office/drawing/2014/main" id="{0CEE85CE-0990-4F68-855D-2D55EE0A7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959" y="1690688"/>
            <a:ext cx="9373138" cy="4715410"/>
          </a:xfrm>
        </p:spPr>
      </p:pic>
    </p:spTree>
    <p:extLst>
      <p:ext uri="{BB962C8B-B14F-4D97-AF65-F5344CB8AC3E}">
        <p14:creationId xmlns:p14="http://schemas.microsoft.com/office/powerpoint/2010/main" val="1941262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255</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Automation Test</vt:lpstr>
      <vt:lpstr>INTRODUCTION TO TEST AUTOMATION</vt:lpstr>
      <vt:lpstr>WHAT IS TEST AUTOMATION?</vt:lpstr>
      <vt:lpstr>When to automate</vt:lpstr>
      <vt:lpstr>Why to automate</vt:lpstr>
      <vt:lpstr>Automated Testing Process</vt:lpstr>
      <vt:lpstr>SELENIUM</vt:lpstr>
      <vt:lpstr>Selenium</vt:lpstr>
      <vt:lpstr>Selenium Roadmap</vt:lpstr>
      <vt:lpstr>Selenium Webdriver vs RC</vt:lpstr>
      <vt:lpstr>Selenium Webdriver vs RC</vt:lpstr>
      <vt:lpstr>Selenium Grid</vt:lpstr>
      <vt:lpstr>Selenium Grid</vt:lpstr>
      <vt:lpstr>Selenium Report</vt:lpstr>
      <vt:lpstr>Selenium Report</vt:lpstr>
      <vt:lpstr>Selenium Report</vt:lpstr>
      <vt:lpstr>Extra topics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dc:title>
  <dc:creator>Nguyen Hung Quoc</dc:creator>
  <cp:lastModifiedBy>Nguyen, Quoc Hung</cp:lastModifiedBy>
  <cp:revision>44</cp:revision>
  <dcterms:created xsi:type="dcterms:W3CDTF">2019-06-11T10:35:57Z</dcterms:created>
  <dcterms:modified xsi:type="dcterms:W3CDTF">2019-06-11T20:18:37Z</dcterms:modified>
</cp:coreProperties>
</file>