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1"/>
  </p:notesMasterIdLst>
  <p:sldIdLst>
    <p:sldId id="256" r:id="rId4"/>
    <p:sldId id="261" r:id="rId5"/>
    <p:sldId id="264" r:id="rId6"/>
    <p:sldId id="305" r:id="rId7"/>
    <p:sldId id="304" r:id="rId8"/>
    <p:sldId id="301" r:id="rId9"/>
    <p:sldId id="271" r:id="rId10"/>
    <p:sldId id="274" r:id="rId11"/>
    <p:sldId id="306" r:id="rId12"/>
    <p:sldId id="302" r:id="rId13"/>
    <p:sldId id="265" r:id="rId14"/>
    <p:sldId id="310" r:id="rId15"/>
    <p:sldId id="308" r:id="rId16"/>
    <p:sldId id="309" r:id="rId17"/>
    <p:sldId id="307" r:id="rId18"/>
    <p:sldId id="303" r:id="rId19"/>
    <p:sldId id="262"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B2A3"/>
    <a:srgbClr val="98DFBB"/>
    <a:srgbClr val="9AD3E9"/>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5253" autoAdjust="0"/>
  </p:normalViewPr>
  <p:slideViewPr>
    <p:cSldViewPr>
      <p:cViewPr varScale="1">
        <p:scale>
          <a:sx n="110" d="100"/>
          <a:sy n="110" d="100"/>
        </p:scale>
        <p:origin x="234" y="90"/>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2018-12-13</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15</a:t>
            </a:fld>
            <a:endParaRPr lang="ko-KR" altLang="en-US"/>
          </a:p>
        </p:txBody>
      </p:sp>
    </p:spTree>
    <p:extLst>
      <p:ext uri="{BB962C8B-B14F-4D97-AF65-F5344CB8AC3E}">
        <p14:creationId xmlns:p14="http://schemas.microsoft.com/office/powerpoint/2010/main" val="683983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1447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0251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xmlns=""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xmlns=""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8399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xmlns=""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xmlns=""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089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xmlns=""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xmlns=""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1920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7620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40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 Placeholder 9">
            <a:extLst>
              <a:ext uri="{FF2B5EF4-FFF2-40B4-BE49-F238E27FC236}">
                <a16:creationId xmlns:a16="http://schemas.microsoft.com/office/drawing/2014/main" xmlns=""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xmlns=""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49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xmlns=""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xmlns=""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93193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en-US" altLang="ko-KR" smtClean="0">
                <a:ea typeface="맑은 고딕" pitchFamily="50" charset="-127"/>
              </a:rPr>
              <a:t>Xây Dựng Website Bán Hàng Online</a:t>
            </a:r>
            <a:endParaRPr lang="en-US" altLang="ko-KR" dirty="0"/>
          </a:p>
        </p:txBody>
      </p:sp>
      <p:sp>
        <p:nvSpPr>
          <p:cNvPr id="4" name="Text Placeholder 3"/>
          <p:cNvSpPr>
            <a:spLocks noGrp="1"/>
          </p:cNvSpPr>
          <p:nvPr>
            <p:ph type="body" sz="quarter" idx="11"/>
          </p:nvPr>
        </p:nvSpPr>
        <p:spPr/>
        <p:txBody>
          <a:bodyPr/>
          <a:lstStyle/>
          <a:p>
            <a:pPr fontAlgn="auto">
              <a:spcBef>
                <a:spcPts val="0"/>
              </a:spcBef>
              <a:spcAft>
                <a:spcPts val="0"/>
              </a:spcAft>
              <a:defRPr/>
            </a:pPr>
            <a:r>
              <a:rPr lang="en-US" altLang="ko-KR" b="1" smtClean="0"/>
              <a:t>Website Bán Giày Online</a:t>
            </a:r>
            <a:endParaRPr lang="en-US" altLang="ko-KR" b="1" dirty="0"/>
          </a:p>
        </p:txBody>
      </p:sp>
      <p:grpSp>
        <p:nvGrpSpPr>
          <p:cNvPr id="6" name="Group 5"/>
          <p:cNvGrpSpPr/>
          <p:nvPr/>
        </p:nvGrpSpPr>
        <p:grpSpPr>
          <a:xfrm>
            <a:off x="3650519" y="2738626"/>
            <a:ext cx="129393" cy="144016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6732240" y="195486"/>
            <a:ext cx="2279650" cy="974090"/>
          </a:xfrm>
          <a:prstGeom prst="rect">
            <a:avLst/>
          </a:prstGeom>
        </p:spPr>
      </p:pic>
      <p:sp>
        <p:nvSpPr>
          <p:cNvPr id="12" name="Text Placeholder 1"/>
          <p:cNvSpPr txBox="1">
            <a:spLocks/>
          </p:cNvSpPr>
          <p:nvPr/>
        </p:nvSpPr>
        <p:spPr>
          <a:xfrm>
            <a:off x="0" y="4273286"/>
            <a:ext cx="4930200" cy="473576"/>
          </a:xfrm>
          <a:prstGeom prst="rect">
            <a:avLst/>
          </a:prstGeom>
        </p:spPr>
        <p:txBody>
          <a:bodyPr anchor="ctr"/>
          <a:lstStyle>
            <a:lvl1pPr marL="0" indent="0" algn="l" defTabSz="914400" rtl="0" eaLnBrk="1" latinLnBrk="1" hangingPunct="1">
              <a:lnSpc>
                <a:spcPct val="100000"/>
              </a:lnSpc>
              <a:spcBef>
                <a:spcPct val="20000"/>
              </a:spcBef>
              <a:buFont typeface="Arial" pitchFamily="34" charset="0"/>
              <a:buNone/>
              <a:defRPr sz="3600" b="1"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200" smtClean="0">
                <a:latin typeface="Times New Roman" panose="02020603050405020304" pitchFamily="18" charset="0"/>
                <a:cs typeface="Times New Roman" panose="02020603050405020304" pitchFamily="18" charset="0"/>
              </a:rPr>
              <a:t>Giảng Viên Hướng Dẫn: Thầy Nguyễn Trường Hải</a:t>
            </a:r>
            <a:endParaRPr lang="ko-KR" altLang="en-US" sz="1200" dirty="0">
              <a:latin typeface="Times New Roman" panose="02020603050405020304" pitchFamily="18" charset="0"/>
              <a:cs typeface="Times New Roman" panose="02020603050405020304" pitchFamily="18" charset="0"/>
            </a:endParaRPr>
          </a:p>
        </p:txBody>
      </p:sp>
      <p:sp>
        <p:nvSpPr>
          <p:cNvPr id="13" name="Text Placeholder 1"/>
          <p:cNvSpPr txBox="1">
            <a:spLocks/>
          </p:cNvSpPr>
          <p:nvPr/>
        </p:nvSpPr>
        <p:spPr>
          <a:xfrm>
            <a:off x="0" y="4559222"/>
            <a:ext cx="4930200" cy="473576"/>
          </a:xfrm>
          <a:prstGeom prst="rect">
            <a:avLst/>
          </a:prstGeom>
        </p:spPr>
        <p:txBody>
          <a:bodyPr anchor="ctr"/>
          <a:lstStyle>
            <a:lvl1pPr marL="0" indent="0" algn="l" defTabSz="914400" rtl="0" eaLnBrk="1" latinLnBrk="1" hangingPunct="1">
              <a:lnSpc>
                <a:spcPct val="100000"/>
              </a:lnSpc>
              <a:spcBef>
                <a:spcPct val="20000"/>
              </a:spcBef>
              <a:buFont typeface="Arial" pitchFamily="34" charset="0"/>
              <a:buNone/>
              <a:defRPr sz="3600" b="1"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200" smtClean="0">
                <a:latin typeface="Times New Roman" panose="02020603050405020304" pitchFamily="18" charset="0"/>
                <a:cs typeface="Times New Roman" panose="02020603050405020304" pitchFamily="18" charset="0"/>
              </a:rPr>
              <a:t>Sinh Viên Thực Hiện: Dương Quốc Hào</a:t>
            </a:r>
            <a:endParaRPr lang="ko-KR"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800" smtClean="0">
                <a:latin typeface="Times New Roman" panose="02020603050405020304" pitchFamily="18" charset="0"/>
                <a:cs typeface="Times New Roman" panose="02020603050405020304" pitchFamily="18" charset="0"/>
              </a:rPr>
              <a:t>Phân Tích Cơ Sở Dữ Liệu</a:t>
            </a:r>
            <a:endParaRPr lang="ko-KR" altLang="en-US" sz="2800" dirty="0">
              <a:latin typeface="Times New Roman" panose="02020603050405020304" pitchFamily="18" charset="0"/>
              <a:cs typeface="Times New Roman" panose="02020603050405020304" pitchFamily="18" charset="0"/>
            </a:endParaRPr>
          </a:p>
        </p:txBody>
      </p:sp>
      <p:sp>
        <p:nvSpPr>
          <p:cNvPr id="5" name="Heptagon 4"/>
          <p:cNvSpPr/>
          <p:nvPr/>
        </p:nvSpPr>
        <p:spPr>
          <a:xfrm>
            <a:off x="2123728" y="2283718"/>
            <a:ext cx="576064" cy="576064"/>
          </a:xfrm>
          <a:prstGeom prst="heptagon">
            <a:avLst/>
          </a:prstGeom>
          <a:solidFill>
            <a:srgbClr val="F8B2A3"/>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smtClean="0">
                <a:solidFill>
                  <a:schemeClr val="bg1"/>
                </a:solidFill>
                <a:cs typeface="Arial" pitchFamily="34" charset="0"/>
              </a:rPr>
              <a:t>3</a:t>
            </a:r>
            <a:endParaRPr lang="en-US"/>
          </a:p>
        </p:txBody>
      </p:sp>
    </p:spTree>
    <p:extLst>
      <p:ext uri="{BB962C8B-B14F-4D97-AF65-F5344CB8AC3E}">
        <p14:creationId xmlns:p14="http://schemas.microsoft.com/office/powerpoint/2010/main" val="2841166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mtClean="0"/>
              <a:t>Phân Tích Cơ Sở Dữ Liệu</a:t>
            </a:r>
            <a:endParaRPr lang="ko-KR" altLang="en-US" dirty="0">
              <a:solidFill>
                <a:schemeClr val="tx1">
                  <a:lumMod val="75000"/>
                  <a:lumOff val="25000"/>
                </a:schemeClr>
              </a:solidFill>
            </a:endParaRPr>
          </a:p>
        </p:txBody>
      </p:sp>
      <p:sp>
        <p:nvSpPr>
          <p:cNvPr id="3" name="Text Placeholder 2"/>
          <p:cNvSpPr>
            <a:spLocks noGrp="1"/>
          </p:cNvSpPr>
          <p:nvPr>
            <p:ph type="body" sz="quarter" idx="11"/>
          </p:nvPr>
        </p:nvSpPr>
        <p:spPr/>
        <p:txBody>
          <a:bodyPr/>
          <a:lstStyle/>
          <a:p>
            <a:pPr lvl="0"/>
            <a:r>
              <a:rPr lang="en-US" altLang="ko-KR" smtClean="0"/>
              <a:t>Chức Năng Của Khách Hàng</a:t>
            </a:r>
            <a:endParaRPr lang="en-US" altLang="ko-KR" dirty="0"/>
          </a:p>
        </p:txBody>
      </p:sp>
      <p:grpSp>
        <p:nvGrpSpPr>
          <p:cNvPr id="6" name="Group 5"/>
          <p:cNvGrpSpPr/>
          <p:nvPr/>
        </p:nvGrpSpPr>
        <p:grpSpPr>
          <a:xfrm>
            <a:off x="899592" y="1521505"/>
            <a:ext cx="864096" cy="1188088"/>
            <a:chOff x="2391994" y="1635646"/>
            <a:chExt cx="805454" cy="1584088"/>
          </a:xfrm>
        </p:grpSpPr>
        <p:sp>
          <p:nvSpPr>
            <p:cNvPr id="4" name="Rectangle 3"/>
            <p:cNvSpPr/>
            <p:nvPr/>
          </p:nvSpPr>
          <p:spPr>
            <a:xfrm>
              <a:off x="2391994" y="1635646"/>
              <a:ext cx="805454"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391994" y="2427734"/>
              <a:ext cx="805454" cy="792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0" name="TextBox 9"/>
          <p:cNvSpPr txBox="1"/>
          <p:nvPr/>
        </p:nvSpPr>
        <p:spPr>
          <a:xfrm>
            <a:off x="1887742" y="1797935"/>
            <a:ext cx="2664296" cy="523220"/>
          </a:xfrm>
          <a:prstGeom prst="rect">
            <a:avLst/>
          </a:prstGeom>
          <a:noFill/>
        </p:spPr>
        <p:txBody>
          <a:bodyPr wrap="square" rtlCol="0">
            <a:spAutoFit/>
          </a:bodyPr>
          <a:lstStyle/>
          <a:p>
            <a:r>
              <a:rPr lang="en-US" altLang="ko-KR" sz="1400" b="1" smtClean="0">
                <a:solidFill>
                  <a:schemeClr val="accent2"/>
                </a:solidFill>
                <a:cs typeface="Arial" pitchFamily="34" charset="0"/>
              </a:rPr>
              <a:t>Xem Thông Tin Các Sản Phẩm</a:t>
            </a:r>
            <a:endParaRPr lang="ko-KR" altLang="en-US" sz="1400" b="1" dirty="0">
              <a:solidFill>
                <a:schemeClr val="accent2"/>
              </a:solidFill>
              <a:cs typeface="Arial" pitchFamily="34" charset="0"/>
            </a:endParaRPr>
          </a:p>
        </p:txBody>
      </p:sp>
      <p:sp>
        <p:nvSpPr>
          <p:cNvPr id="11" name="TextBox 10"/>
          <p:cNvSpPr txBox="1"/>
          <p:nvPr/>
        </p:nvSpPr>
        <p:spPr>
          <a:xfrm>
            <a:off x="977080" y="1564253"/>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nvGrpSpPr>
          <p:cNvPr id="12" name="Group 11"/>
          <p:cNvGrpSpPr/>
          <p:nvPr/>
        </p:nvGrpSpPr>
        <p:grpSpPr>
          <a:xfrm>
            <a:off x="4868951" y="1521472"/>
            <a:ext cx="864096" cy="1188088"/>
            <a:chOff x="2391994" y="1635646"/>
            <a:chExt cx="805454" cy="1584088"/>
          </a:xfrm>
          <a:solidFill>
            <a:srgbClr val="98DFBB"/>
          </a:solidFill>
        </p:grpSpPr>
        <p:sp>
          <p:nvSpPr>
            <p:cNvPr id="13" name="Rectangle 12"/>
            <p:cNvSpPr/>
            <p:nvPr/>
          </p:nvSpPr>
          <p:spPr>
            <a:xfrm>
              <a:off x="2391994" y="1635646"/>
              <a:ext cx="805454" cy="7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Isosceles Triangle 13"/>
            <p:cNvSpPr/>
            <p:nvPr/>
          </p:nvSpPr>
          <p:spPr>
            <a:xfrm rot="10800000">
              <a:off x="2391994" y="2427734"/>
              <a:ext cx="805454" cy="792000"/>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7" name="TextBox 16"/>
          <p:cNvSpPr txBox="1"/>
          <p:nvPr/>
        </p:nvSpPr>
        <p:spPr>
          <a:xfrm>
            <a:off x="5940152" y="1801840"/>
            <a:ext cx="2664296" cy="307777"/>
          </a:xfrm>
          <a:prstGeom prst="rect">
            <a:avLst/>
          </a:prstGeom>
          <a:noFill/>
        </p:spPr>
        <p:txBody>
          <a:bodyPr wrap="square" rtlCol="0">
            <a:spAutoFit/>
          </a:bodyPr>
          <a:lstStyle/>
          <a:p>
            <a:r>
              <a:rPr lang="en-US" altLang="ko-KR" sz="1400" b="1" smtClean="0">
                <a:solidFill>
                  <a:schemeClr val="accent3"/>
                </a:solidFill>
                <a:cs typeface="Arial" pitchFamily="34" charset="0"/>
              </a:rPr>
              <a:t>Đăng Kí, Đăng Nhập</a:t>
            </a:r>
            <a:endParaRPr lang="ko-KR" altLang="en-US" sz="1400" b="1" dirty="0">
              <a:solidFill>
                <a:schemeClr val="accent3"/>
              </a:solidFill>
              <a:cs typeface="Arial" pitchFamily="34" charset="0"/>
            </a:endParaRPr>
          </a:p>
        </p:txBody>
      </p:sp>
      <p:sp>
        <p:nvSpPr>
          <p:cNvPr id="18" name="TextBox 17"/>
          <p:cNvSpPr txBox="1"/>
          <p:nvPr/>
        </p:nvSpPr>
        <p:spPr>
          <a:xfrm>
            <a:off x="4946439" y="1564220"/>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nvGrpSpPr>
          <p:cNvPr id="19" name="Group 18"/>
          <p:cNvGrpSpPr/>
          <p:nvPr/>
        </p:nvGrpSpPr>
        <p:grpSpPr>
          <a:xfrm>
            <a:off x="899592" y="3213682"/>
            <a:ext cx="864096" cy="1188088"/>
            <a:chOff x="2391994" y="1635646"/>
            <a:chExt cx="805454" cy="1584088"/>
          </a:xfrm>
          <a:solidFill>
            <a:srgbClr val="F8B2A3"/>
          </a:solidFill>
        </p:grpSpPr>
        <p:sp>
          <p:nvSpPr>
            <p:cNvPr id="20" name="Rectangle 19"/>
            <p:cNvSpPr/>
            <p:nvPr/>
          </p:nvSpPr>
          <p:spPr>
            <a:xfrm>
              <a:off x="2391994" y="1635646"/>
              <a:ext cx="80545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Isosceles Triangle 20"/>
            <p:cNvSpPr/>
            <p:nvPr/>
          </p:nvSpPr>
          <p:spPr>
            <a:xfrm rot="10800000">
              <a:off x="2391994" y="2427734"/>
              <a:ext cx="805454" cy="792000"/>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4" name="TextBox 23"/>
          <p:cNvSpPr txBox="1"/>
          <p:nvPr/>
        </p:nvSpPr>
        <p:spPr>
          <a:xfrm>
            <a:off x="1906683" y="3519735"/>
            <a:ext cx="2664296" cy="307777"/>
          </a:xfrm>
          <a:prstGeom prst="rect">
            <a:avLst/>
          </a:prstGeom>
          <a:noFill/>
        </p:spPr>
        <p:txBody>
          <a:bodyPr wrap="square" rtlCol="0">
            <a:spAutoFit/>
          </a:bodyPr>
          <a:lstStyle/>
          <a:p>
            <a:r>
              <a:rPr lang="en-US" altLang="ko-KR" sz="1400" b="1" smtClean="0">
                <a:solidFill>
                  <a:schemeClr val="accent1"/>
                </a:solidFill>
                <a:cs typeface="Arial" pitchFamily="34" charset="0"/>
              </a:rPr>
              <a:t>Tìm Kiếm Sản Phẩm</a:t>
            </a:r>
            <a:endParaRPr lang="ko-KR" altLang="en-US" sz="1400" b="1" dirty="0">
              <a:solidFill>
                <a:schemeClr val="accent1"/>
              </a:solidFill>
              <a:cs typeface="Arial" pitchFamily="34" charset="0"/>
            </a:endParaRPr>
          </a:p>
        </p:txBody>
      </p:sp>
      <p:sp>
        <p:nvSpPr>
          <p:cNvPr id="25" name="TextBox 24"/>
          <p:cNvSpPr txBox="1"/>
          <p:nvPr/>
        </p:nvSpPr>
        <p:spPr>
          <a:xfrm>
            <a:off x="977080" y="3256430"/>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nvGrpSpPr>
          <p:cNvPr id="26" name="Group 25"/>
          <p:cNvGrpSpPr/>
          <p:nvPr/>
        </p:nvGrpSpPr>
        <p:grpSpPr>
          <a:xfrm>
            <a:off x="4868951" y="3213649"/>
            <a:ext cx="864096" cy="1188088"/>
            <a:chOff x="2391994" y="1635646"/>
            <a:chExt cx="805454" cy="1584088"/>
          </a:xfrm>
          <a:solidFill>
            <a:srgbClr val="A4B4EA"/>
          </a:solidFill>
        </p:grpSpPr>
        <p:sp>
          <p:nvSpPr>
            <p:cNvPr id="27" name="Rectangle 26"/>
            <p:cNvSpPr/>
            <p:nvPr/>
          </p:nvSpPr>
          <p:spPr>
            <a:xfrm>
              <a:off x="2391994" y="1635646"/>
              <a:ext cx="805454" cy="79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Isosceles Triangle 27"/>
            <p:cNvSpPr/>
            <p:nvPr/>
          </p:nvSpPr>
          <p:spPr>
            <a:xfrm rot="10800000">
              <a:off x="2391994" y="2427734"/>
              <a:ext cx="805454" cy="792000"/>
            </a:xfrm>
            <a:prstGeom prst="triangle">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1" name="TextBox 30"/>
          <p:cNvSpPr txBox="1"/>
          <p:nvPr/>
        </p:nvSpPr>
        <p:spPr>
          <a:xfrm>
            <a:off x="5940152" y="3519735"/>
            <a:ext cx="2664296" cy="307777"/>
          </a:xfrm>
          <a:prstGeom prst="rect">
            <a:avLst/>
          </a:prstGeom>
          <a:noFill/>
        </p:spPr>
        <p:txBody>
          <a:bodyPr wrap="square" rtlCol="0">
            <a:spAutoFit/>
          </a:bodyPr>
          <a:lstStyle/>
          <a:p>
            <a:r>
              <a:rPr lang="en-US" altLang="ko-KR" sz="1400" b="1" smtClean="0">
                <a:solidFill>
                  <a:schemeClr val="accent4"/>
                </a:solidFill>
                <a:cs typeface="Arial" pitchFamily="34" charset="0"/>
              </a:rPr>
              <a:t>Đặt Hàng</a:t>
            </a:r>
            <a:endParaRPr lang="ko-KR" altLang="en-US" sz="1400" b="1" dirty="0">
              <a:solidFill>
                <a:schemeClr val="accent4"/>
              </a:solidFill>
              <a:cs typeface="Arial" pitchFamily="34" charset="0"/>
            </a:endParaRPr>
          </a:p>
        </p:txBody>
      </p:sp>
      <p:sp>
        <p:nvSpPr>
          <p:cNvPr id="32" name="TextBox 31"/>
          <p:cNvSpPr txBox="1"/>
          <p:nvPr/>
        </p:nvSpPr>
        <p:spPr>
          <a:xfrm>
            <a:off x="4946439" y="3256397"/>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Phân Tích Cơ Sở Dữ Liệu</a:t>
            </a:r>
            <a:endParaRPr lang="en-US"/>
          </a:p>
        </p:txBody>
      </p:sp>
      <p:sp>
        <p:nvSpPr>
          <p:cNvPr id="3" name="Text Placeholder 2"/>
          <p:cNvSpPr>
            <a:spLocks noGrp="1"/>
          </p:cNvSpPr>
          <p:nvPr>
            <p:ph type="body" sz="quarter" idx="11"/>
          </p:nvPr>
        </p:nvSpPr>
        <p:spPr/>
        <p:txBody>
          <a:bodyPr/>
          <a:lstStyle/>
          <a:p>
            <a:r>
              <a:rPr lang="en-US" smtClean="0"/>
              <a:t>Giao diện người dùng</a:t>
            </a:r>
            <a:endParaRPr lang="en-US"/>
          </a:p>
        </p:txBody>
      </p:sp>
      <p:pic>
        <p:nvPicPr>
          <p:cNvPr id="5" name="Picture 4"/>
          <p:cNvPicPr>
            <a:picLocks noChangeAspect="1"/>
          </p:cNvPicPr>
          <p:nvPr/>
        </p:nvPicPr>
        <p:blipFill>
          <a:blip r:embed="rId2"/>
          <a:stretch>
            <a:fillRect/>
          </a:stretch>
        </p:blipFill>
        <p:spPr>
          <a:xfrm>
            <a:off x="1403648" y="1131590"/>
            <a:ext cx="6828438" cy="3839122"/>
          </a:xfrm>
          <a:prstGeom prst="rect">
            <a:avLst/>
          </a:prstGeom>
        </p:spPr>
      </p:pic>
    </p:spTree>
    <p:extLst>
      <p:ext uri="{BB962C8B-B14F-4D97-AF65-F5344CB8AC3E}">
        <p14:creationId xmlns:p14="http://schemas.microsoft.com/office/powerpoint/2010/main" val="1809085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mtClean="0"/>
              <a:t>Phân Tích Cơ Sở Dữ Liệu</a:t>
            </a:r>
            <a:endParaRPr lang="ko-KR" altLang="en-US" dirty="0">
              <a:solidFill>
                <a:schemeClr val="tx1">
                  <a:lumMod val="75000"/>
                  <a:lumOff val="25000"/>
                </a:schemeClr>
              </a:solidFill>
            </a:endParaRPr>
          </a:p>
        </p:txBody>
      </p:sp>
      <p:sp>
        <p:nvSpPr>
          <p:cNvPr id="3" name="Text Placeholder 2"/>
          <p:cNvSpPr>
            <a:spLocks noGrp="1"/>
          </p:cNvSpPr>
          <p:nvPr>
            <p:ph type="body" sz="quarter" idx="11"/>
          </p:nvPr>
        </p:nvSpPr>
        <p:spPr/>
        <p:txBody>
          <a:bodyPr/>
          <a:lstStyle/>
          <a:p>
            <a:pPr lvl="0"/>
            <a:r>
              <a:rPr lang="en-US" altLang="ko-KR" smtClean="0"/>
              <a:t>Chức Năng Của Admin</a:t>
            </a:r>
            <a:endParaRPr lang="en-US" altLang="ko-KR" dirty="0"/>
          </a:p>
        </p:txBody>
      </p:sp>
      <p:grpSp>
        <p:nvGrpSpPr>
          <p:cNvPr id="6" name="Group 5"/>
          <p:cNvGrpSpPr/>
          <p:nvPr/>
        </p:nvGrpSpPr>
        <p:grpSpPr>
          <a:xfrm>
            <a:off x="899592" y="1521505"/>
            <a:ext cx="864096" cy="1188088"/>
            <a:chOff x="2391994" y="1635646"/>
            <a:chExt cx="805454" cy="1584088"/>
          </a:xfrm>
        </p:grpSpPr>
        <p:sp>
          <p:nvSpPr>
            <p:cNvPr id="4" name="Rectangle 3"/>
            <p:cNvSpPr/>
            <p:nvPr/>
          </p:nvSpPr>
          <p:spPr>
            <a:xfrm>
              <a:off x="2391994" y="1635646"/>
              <a:ext cx="805454"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391994" y="2427734"/>
              <a:ext cx="805454" cy="792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0" name="TextBox 9"/>
          <p:cNvSpPr txBox="1"/>
          <p:nvPr/>
        </p:nvSpPr>
        <p:spPr>
          <a:xfrm>
            <a:off x="1887742" y="1797935"/>
            <a:ext cx="1192052" cy="523220"/>
          </a:xfrm>
          <a:prstGeom prst="rect">
            <a:avLst/>
          </a:prstGeom>
          <a:noFill/>
        </p:spPr>
        <p:txBody>
          <a:bodyPr wrap="square" rtlCol="0">
            <a:spAutoFit/>
          </a:bodyPr>
          <a:lstStyle/>
          <a:p>
            <a:r>
              <a:rPr lang="en-US" altLang="ko-KR" sz="1400" b="1" smtClean="0">
                <a:solidFill>
                  <a:schemeClr val="accent2"/>
                </a:solidFill>
                <a:cs typeface="Arial" pitchFamily="34" charset="0"/>
              </a:rPr>
              <a:t>Quản Lý Chủ Đề</a:t>
            </a:r>
            <a:endParaRPr lang="ko-KR" altLang="en-US" sz="1400" b="1" dirty="0">
              <a:solidFill>
                <a:schemeClr val="accent2"/>
              </a:solidFill>
              <a:cs typeface="Arial" pitchFamily="34" charset="0"/>
            </a:endParaRPr>
          </a:p>
        </p:txBody>
      </p:sp>
      <p:sp>
        <p:nvSpPr>
          <p:cNvPr id="11" name="TextBox 10"/>
          <p:cNvSpPr txBox="1"/>
          <p:nvPr/>
        </p:nvSpPr>
        <p:spPr>
          <a:xfrm>
            <a:off x="977080" y="1564253"/>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nvGrpSpPr>
          <p:cNvPr id="12" name="Group 11"/>
          <p:cNvGrpSpPr/>
          <p:nvPr/>
        </p:nvGrpSpPr>
        <p:grpSpPr>
          <a:xfrm>
            <a:off x="3345908" y="1511669"/>
            <a:ext cx="864096" cy="1188088"/>
            <a:chOff x="2391994" y="1635646"/>
            <a:chExt cx="805454" cy="1584088"/>
          </a:xfrm>
          <a:solidFill>
            <a:srgbClr val="98DFBB"/>
          </a:solidFill>
        </p:grpSpPr>
        <p:sp>
          <p:nvSpPr>
            <p:cNvPr id="13" name="Rectangle 12"/>
            <p:cNvSpPr/>
            <p:nvPr/>
          </p:nvSpPr>
          <p:spPr>
            <a:xfrm>
              <a:off x="2391994" y="1635646"/>
              <a:ext cx="805454" cy="7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Isosceles Triangle 13"/>
            <p:cNvSpPr/>
            <p:nvPr/>
          </p:nvSpPr>
          <p:spPr>
            <a:xfrm rot="10800000">
              <a:off x="2391994" y="2427734"/>
              <a:ext cx="805454" cy="792000"/>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7" name="TextBox 16"/>
          <p:cNvSpPr txBox="1"/>
          <p:nvPr/>
        </p:nvSpPr>
        <p:spPr>
          <a:xfrm>
            <a:off x="4256019" y="1733529"/>
            <a:ext cx="1180077" cy="523220"/>
          </a:xfrm>
          <a:prstGeom prst="rect">
            <a:avLst/>
          </a:prstGeom>
          <a:noFill/>
        </p:spPr>
        <p:txBody>
          <a:bodyPr wrap="square" rtlCol="0">
            <a:spAutoFit/>
          </a:bodyPr>
          <a:lstStyle/>
          <a:p>
            <a:r>
              <a:rPr lang="en-US" altLang="ko-KR" sz="1400" b="1" smtClean="0">
                <a:solidFill>
                  <a:schemeClr val="accent3"/>
                </a:solidFill>
                <a:cs typeface="Arial" pitchFamily="34" charset="0"/>
              </a:rPr>
              <a:t>Quản Lý Đơn Hàng</a:t>
            </a:r>
            <a:endParaRPr lang="ko-KR" altLang="en-US" sz="1400" b="1" dirty="0">
              <a:solidFill>
                <a:schemeClr val="accent3"/>
              </a:solidFill>
              <a:cs typeface="Arial" pitchFamily="34" charset="0"/>
            </a:endParaRPr>
          </a:p>
        </p:txBody>
      </p:sp>
      <p:sp>
        <p:nvSpPr>
          <p:cNvPr id="18" name="TextBox 17"/>
          <p:cNvSpPr txBox="1"/>
          <p:nvPr/>
        </p:nvSpPr>
        <p:spPr>
          <a:xfrm>
            <a:off x="3453164" y="1564253"/>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nvGrpSpPr>
          <p:cNvPr id="19" name="Group 18"/>
          <p:cNvGrpSpPr/>
          <p:nvPr/>
        </p:nvGrpSpPr>
        <p:grpSpPr>
          <a:xfrm>
            <a:off x="899592" y="2925691"/>
            <a:ext cx="864096" cy="1188088"/>
            <a:chOff x="2391994" y="1635646"/>
            <a:chExt cx="805454" cy="1584088"/>
          </a:xfrm>
          <a:solidFill>
            <a:srgbClr val="F8B2A3"/>
          </a:solidFill>
        </p:grpSpPr>
        <p:sp>
          <p:nvSpPr>
            <p:cNvPr id="20" name="Rectangle 19"/>
            <p:cNvSpPr/>
            <p:nvPr/>
          </p:nvSpPr>
          <p:spPr>
            <a:xfrm>
              <a:off x="2391994" y="1635646"/>
              <a:ext cx="80545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Isosceles Triangle 20"/>
            <p:cNvSpPr/>
            <p:nvPr/>
          </p:nvSpPr>
          <p:spPr>
            <a:xfrm rot="10800000">
              <a:off x="2391994" y="2427734"/>
              <a:ext cx="805454" cy="792000"/>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4" name="TextBox 23"/>
          <p:cNvSpPr txBox="1"/>
          <p:nvPr/>
        </p:nvSpPr>
        <p:spPr>
          <a:xfrm>
            <a:off x="1775347" y="3102508"/>
            <a:ext cx="1284485" cy="523220"/>
          </a:xfrm>
          <a:prstGeom prst="rect">
            <a:avLst/>
          </a:prstGeom>
          <a:noFill/>
        </p:spPr>
        <p:txBody>
          <a:bodyPr wrap="square" rtlCol="0">
            <a:spAutoFit/>
          </a:bodyPr>
          <a:lstStyle/>
          <a:p>
            <a:r>
              <a:rPr lang="en-US" altLang="ko-KR" sz="1400" b="1" smtClean="0">
                <a:solidFill>
                  <a:schemeClr val="accent1"/>
                </a:solidFill>
                <a:cs typeface="Arial" pitchFamily="34" charset="0"/>
              </a:rPr>
              <a:t>Quản Lý Khách Hàng</a:t>
            </a:r>
            <a:endParaRPr lang="ko-KR" altLang="en-US" sz="1400" b="1" dirty="0">
              <a:solidFill>
                <a:schemeClr val="accent1"/>
              </a:solidFill>
              <a:cs typeface="Arial" pitchFamily="34" charset="0"/>
            </a:endParaRPr>
          </a:p>
        </p:txBody>
      </p:sp>
      <p:sp>
        <p:nvSpPr>
          <p:cNvPr id="25" name="TextBox 24"/>
          <p:cNvSpPr txBox="1"/>
          <p:nvPr/>
        </p:nvSpPr>
        <p:spPr>
          <a:xfrm>
            <a:off x="996086" y="3080151"/>
            <a:ext cx="709121" cy="646331"/>
          </a:xfrm>
          <a:prstGeom prst="rect">
            <a:avLst/>
          </a:prstGeom>
          <a:noFill/>
        </p:spPr>
        <p:txBody>
          <a:bodyPr wrap="square" rtlCol="0">
            <a:spAutoFit/>
          </a:bodyPr>
          <a:lstStyle/>
          <a:p>
            <a:pPr algn="ctr"/>
            <a:r>
              <a:rPr lang="en-US" altLang="ko-KR" sz="3600" b="1" smtClean="0">
                <a:solidFill>
                  <a:schemeClr val="bg1"/>
                </a:solidFill>
                <a:cs typeface="Arial" pitchFamily="34" charset="0"/>
              </a:rPr>
              <a:t>04</a:t>
            </a:r>
            <a:endParaRPr lang="ko-KR" altLang="en-US" sz="3600" b="1" dirty="0">
              <a:solidFill>
                <a:schemeClr val="bg1"/>
              </a:solidFill>
              <a:cs typeface="Arial" pitchFamily="34" charset="0"/>
            </a:endParaRPr>
          </a:p>
        </p:txBody>
      </p:sp>
      <p:grpSp>
        <p:nvGrpSpPr>
          <p:cNvPr id="26" name="Group 25"/>
          <p:cNvGrpSpPr/>
          <p:nvPr/>
        </p:nvGrpSpPr>
        <p:grpSpPr>
          <a:xfrm>
            <a:off x="3368653" y="2985518"/>
            <a:ext cx="864096" cy="1188088"/>
            <a:chOff x="2391994" y="1635646"/>
            <a:chExt cx="805454" cy="1584088"/>
          </a:xfrm>
          <a:solidFill>
            <a:srgbClr val="A4B4EA"/>
          </a:solidFill>
        </p:grpSpPr>
        <p:sp>
          <p:nvSpPr>
            <p:cNvPr id="27" name="Rectangle 26"/>
            <p:cNvSpPr/>
            <p:nvPr/>
          </p:nvSpPr>
          <p:spPr>
            <a:xfrm>
              <a:off x="2391994" y="1635646"/>
              <a:ext cx="805454" cy="79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Isosceles Triangle 27"/>
            <p:cNvSpPr/>
            <p:nvPr/>
          </p:nvSpPr>
          <p:spPr>
            <a:xfrm rot="10800000">
              <a:off x="2391994" y="2427734"/>
              <a:ext cx="805454" cy="792000"/>
            </a:xfrm>
            <a:prstGeom prst="triangle">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1" name="TextBox 30"/>
          <p:cNvSpPr txBox="1"/>
          <p:nvPr/>
        </p:nvSpPr>
        <p:spPr>
          <a:xfrm>
            <a:off x="4397554" y="3204656"/>
            <a:ext cx="1326574" cy="523220"/>
          </a:xfrm>
          <a:prstGeom prst="rect">
            <a:avLst/>
          </a:prstGeom>
          <a:noFill/>
        </p:spPr>
        <p:txBody>
          <a:bodyPr wrap="square" rtlCol="0">
            <a:spAutoFit/>
          </a:bodyPr>
          <a:lstStyle/>
          <a:p>
            <a:r>
              <a:rPr lang="en-US" altLang="ko-KR" sz="1400" b="1" smtClean="0">
                <a:solidFill>
                  <a:schemeClr val="accent4"/>
                </a:solidFill>
                <a:cs typeface="Arial" pitchFamily="34" charset="0"/>
              </a:rPr>
              <a:t>Quản Lý Thương Hiệu</a:t>
            </a:r>
            <a:endParaRPr lang="ko-KR" altLang="en-US" sz="1400" b="1" dirty="0">
              <a:solidFill>
                <a:schemeClr val="accent4"/>
              </a:solidFill>
              <a:cs typeface="Arial" pitchFamily="34" charset="0"/>
            </a:endParaRPr>
          </a:p>
        </p:txBody>
      </p:sp>
      <p:sp>
        <p:nvSpPr>
          <p:cNvPr id="32" name="TextBox 31"/>
          <p:cNvSpPr txBox="1"/>
          <p:nvPr/>
        </p:nvSpPr>
        <p:spPr>
          <a:xfrm>
            <a:off x="3481151" y="3096960"/>
            <a:ext cx="709121" cy="646331"/>
          </a:xfrm>
          <a:prstGeom prst="rect">
            <a:avLst/>
          </a:prstGeom>
          <a:noFill/>
        </p:spPr>
        <p:txBody>
          <a:bodyPr wrap="square" rtlCol="0">
            <a:spAutoFit/>
          </a:bodyPr>
          <a:lstStyle/>
          <a:p>
            <a:pPr algn="ctr"/>
            <a:r>
              <a:rPr lang="en-US" altLang="ko-KR" sz="3600" b="1" smtClean="0">
                <a:solidFill>
                  <a:schemeClr val="bg1"/>
                </a:solidFill>
                <a:cs typeface="Arial" pitchFamily="34" charset="0"/>
              </a:rPr>
              <a:t>05</a:t>
            </a:r>
            <a:endParaRPr lang="ko-KR" altLang="en-US" sz="3600" b="1" dirty="0">
              <a:solidFill>
                <a:schemeClr val="bg1"/>
              </a:solidFill>
              <a:cs typeface="Arial" pitchFamily="34" charset="0"/>
            </a:endParaRPr>
          </a:p>
        </p:txBody>
      </p:sp>
      <p:grpSp>
        <p:nvGrpSpPr>
          <p:cNvPr id="29" name="Group 28"/>
          <p:cNvGrpSpPr/>
          <p:nvPr/>
        </p:nvGrpSpPr>
        <p:grpSpPr>
          <a:xfrm>
            <a:off x="5702210" y="1564161"/>
            <a:ext cx="864096" cy="1188088"/>
            <a:chOff x="2391994" y="1635646"/>
            <a:chExt cx="805454" cy="1584088"/>
          </a:xfrm>
          <a:solidFill>
            <a:srgbClr val="FFFF00"/>
          </a:solidFill>
        </p:grpSpPr>
        <p:sp>
          <p:nvSpPr>
            <p:cNvPr id="30" name="Rectangle 29"/>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Isosceles Triangle 32"/>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7" name="Rectangle 6"/>
          <p:cNvSpPr/>
          <p:nvPr/>
        </p:nvSpPr>
        <p:spPr>
          <a:xfrm>
            <a:off x="5800798" y="1610418"/>
            <a:ext cx="697627" cy="646331"/>
          </a:xfrm>
          <a:prstGeom prst="rect">
            <a:avLst/>
          </a:prstGeom>
        </p:spPr>
        <p:txBody>
          <a:bodyPr wrap="none">
            <a:spAutoFit/>
          </a:bodyPr>
          <a:lstStyle/>
          <a:p>
            <a:r>
              <a:rPr lang="en-US" altLang="ko-KR" sz="3600" b="1" smtClean="0">
                <a:solidFill>
                  <a:schemeClr val="bg1"/>
                </a:solidFill>
                <a:cs typeface="Arial" pitchFamily="34" charset="0"/>
              </a:rPr>
              <a:t>03</a:t>
            </a:r>
            <a:endParaRPr lang="en-US" sz="3600"/>
          </a:p>
        </p:txBody>
      </p:sp>
      <p:sp>
        <p:nvSpPr>
          <p:cNvPr id="37" name="TextBox 36"/>
          <p:cNvSpPr txBox="1"/>
          <p:nvPr/>
        </p:nvSpPr>
        <p:spPr>
          <a:xfrm>
            <a:off x="6664894" y="1712856"/>
            <a:ext cx="1180077" cy="523220"/>
          </a:xfrm>
          <a:prstGeom prst="rect">
            <a:avLst/>
          </a:prstGeom>
          <a:noFill/>
        </p:spPr>
        <p:txBody>
          <a:bodyPr wrap="square" rtlCol="0">
            <a:spAutoFit/>
          </a:bodyPr>
          <a:lstStyle/>
          <a:p>
            <a:r>
              <a:rPr lang="en-US" altLang="ko-KR" sz="1400" b="1" smtClean="0">
                <a:solidFill>
                  <a:schemeClr val="accent3"/>
                </a:solidFill>
                <a:cs typeface="Arial" pitchFamily="34" charset="0"/>
              </a:rPr>
              <a:t>Quản Lý Sản Phẩm</a:t>
            </a:r>
            <a:endParaRPr lang="ko-KR" altLang="en-US" sz="1400" b="1" dirty="0">
              <a:solidFill>
                <a:schemeClr val="accent3"/>
              </a:solidFill>
              <a:cs typeface="Arial" pitchFamily="34" charset="0"/>
            </a:endParaRPr>
          </a:p>
        </p:txBody>
      </p:sp>
      <p:grpSp>
        <p:nvGrpSpPr>
          <p:cNvPr id="38" name="Group 37"/>
          <p:cNvGrpSpPr/>
          <p:nvPr/>
        </p:nvGrpSpPr>
        <p:grpSpPr>
          <a:xfrm>
            <a:off x="5724128" y="3031684"/>
            <a:ext cx="864096" cy="1188088"/>
            <a:chOff x="2391994" y="1635646"/>
            <a:chExt cx="805454" cy="1584088"/>
          </a:xfrm>
          <a:solidFill>
            <a:srgbClr val="FFFF00"/>
          </a:solidFill>
        </p:grpSpPr>
        <p:sp>
          <p:nvSpPr>
            <p:cNvPr id="39" name="Rectangle 38"/>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Isosceles Triangle 39"/>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8" name="Rectangle 7"/>
          <p:cNvSpPr/>
          <p:nvPr/>
        </p:nvSpPr>
        <p:spPr>
          <a:xfrm>
            <a:off x="5800798" y="3080151"/>
            <a:ext cx="697627" cy="646331"/>
          </a:xfrm>
          <a:prstGeom prst="rect">
            <a:avLst/>
          </a:prstGeom>
        </p:spPr>
        <p:txBody>
          <a:bodyPr wrap="none">
            <a:spAutoFit/>
          </a:bodyPr>
          <a:lstStyle/>
          <a:p>
            <a:r>
              <a:rPr lang="en-US" altLang="ko-KR" sz="3600" b="1" smtClean="0">
                <a:solidFill>
                  <a:schemeClr val="bg1"/>
                </a:solidFill>
                <a:cs typeface="Arial" pitchFamily="34" charset="0"/>
              </a:rPr>
              <a:t>06</a:t>
            </a:r>
            <a:endParaRPr lang="en-US" sz="3600"/>
          </a:p>
        </p:txBody>
      </p:sp>
      <p:sp>
        <p:nvSpPr>
          <p:cNvPr id="47" name="TextBox 46"/>
          <p:cNvSpPr txBox="1"/>
          <p:nvPr/>
        </p:nvSpPr>
        <p:spPr>
          <a:xfrm>
            <a:off x="6734721" y="3158515"/>
            <a:ext cx="1180077" cy="307777"/>
          </a:xfrm>
          <a:prstGeom prst="rect">
            <a:avLst/>
          </a:prstGeom>
          <a:noFill/>
        </p:spPr>
        <p:txBody>
          <a:bodyPr wrap="square" rtlCol="0">
            <a:spAutoFit/>
          </a:bodyPr>
          <a:lstStyle/>
          <a:p>
            <a:r>
              <a:rPr lang="en-US" altLang="ko-KR" sz="1400" b="1" smtClean="0">
                <a:solidFill>
                  <a:schemeClr val="accent3"/>
                </a:solidFill>
                <a:cs typeface="Arial" pitchFamily="34" charset="0"/>
              </a:rPr>
              <a:t>Admin</a:t>
            </a:r>
            <a:endParaRPr lang="ko-KR" altLang="en-US" sz="1400" b="1" dirty="0">
              <a:solidFill>
                <a:schemeClr val="accent3"/>
              </a:solidFill>
              <a:cs typeface="Arial" pitchFamily="34" charset="0"/>
            </a:endParaRPr>
          </a:p>
        </p:txBody>
      </p:sp>
    </p:spTree>
    <p:extLst>
      <p:ext uri="{BB962C8B-B14F-4D97-AF65-F5344CB8AC3E}">
        <p14:creationId xmlns:p14="http://schemas.microsoft.com/office/powerpoint/2010/main" val="2498904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Phân Tích Cơ Sở Dữ Liệu</a:t>
            </a:r>
            <a:endParaRPr lang="en-US"/>
          </a:p>
        </p:txBody>
      </p:sp>
      <p:sp>
        <p:nvSpPr>
          <p:cNvPr id="3" name="Text Placeholder 2"/>
          <p:cNvSpPr>
            <a:spLocks noGrp="1"/>
          </p:cNvSpPr>
          <p:nvPr>
            <p:ph type="body" sz="quarter" idx="11"/>
          </p:nvPr>
        </p:nvSpPr>
        <p:spPr/>
        <p:txBody>
          <a:bodyPr/>
          <a:lstStyle/>
          <a:p>
            <a:r>
              <a:rPr lang="en-US" smtClean="0"/>
              <a:t>Giao diện admin</a:t>
            </a:r>
            <a:endParaRPr lang="en-US"/>
          </a:p>
        </p:txBody>
      </p:sp>
      <p:pic>
        <p:nvPicPr>
          <p:cNvPr id="4" name="Picture 3"/>
          <p:cNvPicPr>
            <a:picLocks noChangeAspect="1"/>
          </p:cNvPicPr>
          <p:nvPr/>
        </p:nvPicPr>
        <p:blipFill>
          <a:blip r:embed="rId2"/>
          <a:stretch>
            <a:fillRect/>
          </a:stretch>
        </p:blipFill>
        <p:spPr>
          <a:xfrm>
            <a:off x="1187624" y="1006279"/>
            <a:ext cx="6788066" cy="3816424"/>
          </a:xfrm>
          <a:prstGeom prst="rect">
            <a:avLst/>
          </a:prstGeom>
        </p:spPr>
      </p:pic>
    </p:spTree>
    <p:extLst>
      <p:ext uri="{BB962C8B-B14F-4D97-AF65-F5344CB8AC3E}">
        <p14:creationId xmlns:p14="http://schemas.microsoft.com/office/powerpoint/2010/main" val="2366373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483518"/>
            <a:ext cx="6768752" cy="4191030"/>
          </a:xfrm>
          <a:prstGeom prst="rect">
            <a:avLst/>
          </a:prstGeom>
        </p:spPr>
      </p:pic>
    </p:spTree>
    <p:extLst>
      <p:ext uri="{BB962C8B-B14F-4D97-AF65-F5344CB8AC3E}">
        <p14:creationId xmlns:p14="http://schemas.microsoft.com/office/powerpoint/2010/main" val="1062455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800" smtClean="0">
                <a:latin typeface="Times New Roman" panose="02020603050405020304" pitchFamily="18" charset="0"/>
                <a:cs typeface="Times New Roman" panose="02020603050405020304" pitchFamily="18" charset="0"/>
              </a:rPr>
              <a:t>Demo</a:t>
            </a:r>
            <a:r>
              <a:rPr lang="en-US" altLang="ko-KR" sz="2800" smtClean="0">
                <a:latin typeface="Times New Roman" panose="02020603050405020304" pitchFamily="18" charset="0"/>
                <a:cs typeface="Times New Roman" panose="02020603050405020304" pitchFamily="18" charset="0"/>
              </a:rPr>
              <a:t> </a:t>
            </a:r>
            <a:r>
              <a:rPr lang="en-US" altLang="ko-KR" sz="2800" smtClean="0">
                <a:latin typeface="Times New Roman" panose="02020603050405020304" pitchFamily="18" charset="0"/>
                <a:cs typeface="Times New Roman" panose="02020603050405020304" pitchFamily="18" charset="0"/>
              </a:rPr>
              <a:t>Sản Phẩm</a:t>
            </a:r>
            <a:endParaRPr lang="ko-KR" altLang="en-US" sz="2800" dirty="0">
              <a:latin typeface="Times New Roman" panose="02020603050405020304" pitchFamily="18" charset="0"/>
              <a:cs typeface="Times New Roman" panose="02020603050405020304" pitchFamily="18" charset="0"/>
            </a:endParaRPr>
          </a:p>
        </p:txBody>
      </p:sp>
      <p:sp>
        <p:nvSpPr>
          <p:cNvPr id="5" name="Heptagon 4"/>
          <p:cNvSpPr/>
          <p:nvPr/>
        </p:nvSpPr>
        <p:spPr>
          <a:xfrm>
            <a:off x="2123728" y="2283718"/>
            <a:ext cx="576064" cy="576064"/>
          </a:xfrm>
          <a:prstGeom prst="heptagon">
            <a:avLst/>
          </a:prstGeom>
          <a:solidFill>
            <a:srgbClr val="F8B2A3"/>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smtClean="0">
                <a:solidFill>
                  <a:schemeClr val="bg1"/>
                </a:solidFill>
                <a:cs typeface="Arial" pitchFamily="34" charset="0"/>
              </a:rPr>
              <a:t>4</a:t>
            </a:r>
            <a:endParaRPr lang="en-US"/>
          </a:p>
        </p:txBody>
      </p:sp>
    </p:spTree>
    <p:extLst>
      <p:ext uri="{BB962C8B-B14F-4D97-AF65-F5344CB8AC3E}">
        <p14:creationId xmlns:p14="http://schemas.microsoft.com/office/powerpoint/2010/main" val="474094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203848" y="2283718"/>
            <a:ext cx="2736303" cy="648072"/>
          </a:xfrm>
        </p:spPr>
        <p:txBody>
          <a:bodyPr/>
          <a:lstStyle/>
          <a:p>
            <a:pPr lvl="0"/>
            <a:r>
              <a:rPr lang="en-US" altLang="ko-KR" sz="2400" smtClean="0">
                <a:latin typeface="Times New Roman" panose="02020603050405020304" pitchFamily="18" charset="0"/>
                <a:cs typeface="Times New Roman" panose="02020603050405020304" pitchFamily="18" charset="0"/>
              </a:rPr>
              <a:t>Cám Ơn Mọi Người Đã Lắng Nghe</a:t>
            </a:r>
            <a:endParaRPr lang="en-US" altLang="ko-K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267494"/>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smtClean="0">
                <a:solidFill>
                  <a:schemeClr val="tx1">
                    <a:lumMod val="75000"/>
                    <a:lumOff val="25000"/>
                  </a:schemeClr>
                </a:solidFill>
                <a:cs typeface="Arial" pitchFamily="34" charset="0"/>
              </a:rPr>
              <a:t>Mục Lục</a:t>
            </a:r>
            <a:endParaRPr lang="en-US" sz="3600" dirty="0">
              <a:solidFill>
                <a:schemeClr val="tx1">
                  <a:lumMod val="75000"/>
                  <a:lumOff val="25000"/>
                </a:schemeClr>
              </a:solidFill>
              <a:cs typeface="Arial" pitchFamily="34" charset="0"/>
            </a:endParaRPr>
          </a:p>
        </p:txBody>
      </p:sp>
      <p:grpSp>
        <p:nvGrpSpPr>
          <p:cNvPr id="4" name="Group 3"/>
          <p:cNvGrpSpPr/>
          <p:nvPr/>
        </p:nvGrpSpPr>
        <p:grpSpPr>
          <a:xfrm>
            <a:off x="2267744" y="1059582"/>
            <a:ext cx="6552728" cy="914400"/>
            <a:chOff x="1151472" y="3187501"/>
            <a:chExt cx="6552728" cy="914400"/>
          </a:xfrm>
        </p:grpSpPr>
        <p:sp>
          <p:nvSpPr>
            <p:cNvPr id="5" name="Pentagon 4"/>
            <p:cNvSpPr/>
            <p:nvPr/>
          </p:nvSpPr>
          <p:spPr>
            <a:xfrm>
              <a:off x="1633824" y="3347030"/>
              <a:ext cx="6070376" cy="720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entagon 5"/>
            <p:cNvSpPr/>
            <p:nvPr/>
          </p:nvSpPr>
          <p:spPr>
            <a:xfrm>
              <a:off x="1633824" y="3284701"/>
              <a:ext cx="5914970" cy="720000"/>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Diamond 6"/>
            <p:cNvSpPr/>
            <p:nvPr/>
          </p:nvSpPr>
          <p:spPr>
            <a:xfrm>
              <a:off x="1151472" y="3187501"/>
              <a:ext cx="914400" cy="9144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8" name="직사각형 39"/>
          <p:cNvSpPr/>
          <p:nvPr/>
        </p:nvSpPr>
        <p:spPr>
          <a:xfrm>
            <a:off x="2509438" y="1262927"/>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1 </a:t>
            </a:r>
            <a:endParaRPr lang="ko-KR" altLang="en-US" sz="2800" dirty="0">
              <a:solidFill>
                <a:schemeClr val="bg1"/>
              </a:solidFill>
            </a:endParaRPr>
          </a:p>
        </p:txBody>
      </p:sp>
      <p:sp>
        <p:nvSpPr>
          <p:cNvPr id="10" name="TextBox 10"/>
          <p:cNvSpPr txBox="1"/>
          <p:nvPr/>
        </p:nvSpPr>
        <p:spPr bwMode="auto">
          <a:xfrm>
            <a:off x="3366601" y="1345737"/>
            <a:ext cx="475252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smtClean="0">
                <a:solidFill>
                  <a:schemeClr val="tx1">
                    <a:lumMod val="75000"/>
                    <a:lumOff val="25000"/>
                  </a:schemeClr>
                </a:solidFill>
                <a:latin typeface="Times New Roman" panose="02020603050405020304" pitchFamily="18" charset="0"/>
                <a:cs typeface="Times New Roman" panose="02020603050405020304" pitchFamily="18" charset="0"/>
              </a:rPr>
              <a:t>Giới Thiệu Đề Tài</a:t>
            </a:r>
            <a:endPar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2264738" y="1982609"/>
            <a:ext cx="6552728" cy="914400"/>
            <a:chOff x="1151472" y="3187501"/>
            <a:chExt cx="6552728" cy="914400"/>
          </a:xfrm>
        </p:grpSpPr>
        <p:sp>
          <p:nvSpPr>
            <p:cNvPr id="13" name="Pentagon 12"/>
            <p:cNvSpPr/>
            <p:nvPr/>
          </p:nvSpPr>
          <p:spPr>
            <a:xfrm>
              <a:off x="1633824" y="3347030"/>
              <a:ext cx="6070376" cy="720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Pentagon 13"/>
            <p:cNvSpPr/>
            <p:nvPr/>
          </p:nvSpPr>
          <p:spPr>
            <a:xfrm>
              <a:off x="1633824" y="3284701"/>
              <a:ext cx="5914970" cy="720000"/>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Diamond 14"/>
            <p:cNvSpPr/>
            <p:nvPr/>
          </p:nvSpPr>
          <p:spPr>
            <a:xfrm>
              <a:off x="1151472" y="3187501"/>
              <a:ext cx="914400" cy="9144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 name="Group 15"/>
          <p:cNvGrpSpPr/>
          <p:nvPr/>
        </p:nvGrpSpPr>
        <p:grpSpPr>
          <a:xfrm>
            <a:off x="2261732" y="2905636"/>
            <a:ext cx="6552728" cy="914400"/>
            <a:chOff x="1151472" y="3187501"/>
            <a:chExt cx="6552728" cy="914400"/>
          </a:xfrm>
        </p:grpSpPr>
        <p:sp>
          <p:nvSpPr>
            <p:cNvPr id="17" name="Pentagon 16"/>
            <p:cNvSpPr/>
            <p:nvPr/>
          </p:nvSpPr>
          <p:spPr>
            <a:xfrm>
              <a:off x="1633824" y="3347030"/>
              <a:ext cx="6070376" cy="7200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Pentagon 17"/>
            <p:cNvSpPr/>
            <p:nvPr/>
          </p:nvSpPr>
          <p:spPr>
            <a:xfrm>
              <a:off x="1633824" y="3284701"/>
              <a:ext cx="5914970" cy="720000"/>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Diamond 18"/>
            <p:cNvSpPr/>
            <p:nvPr/>
          </p:nvSpPr>
          <p:spPr>
            <a:xfrm>
              <a:off x="1151472" y="3187501"/>
              <a:ext cx="914400" cy="914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0" name="Group 19"/>
          <p:cNvGrpSpPr/>
          <p:nvPr/>
        </p:nvGrpSpPr>
        <p:grpSpPr>
          <a:xfrm>
            <a:off x="2258726" y="3828663"/>
            <a:ext cx="6552728" cy="914400"/>
            <a:chOff x="1151472" y="3187501"/>
            <a:chExt cx="6552728" cy="914400"/>
          </a:xfrm>
        </p:grpSpPr>
        <p:sp>
          <p:nvSpPr>
            <p:cNvPr id="21" name="Pentagon 20"/>
            <p:cNvSpPr/>
            <p:nvPr/>
          </p:nvSpPr>
          <p:spPr>
            <a:xfrm>
              <a:off x="1633824" y="3347030"/>
              <a:ext cx="6070376" cy="7200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Pentagon 21"/>
            <p:cNvSpPr/>
            <p:nvPr/>
          </p:nvSpPr>
          <p:spPr>
            <a:xfrm>
              <a:off x="1633824" y="3284701"/>
              <a:ext cx="5914970" cy="720000"/>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Diamond 22"/>
            <p:cNvSpPr/>
            <p:nvPr/>
          </p:nvSpPr>
          <p:spPr>
            <a:xfrm>
              <a:off x="1151472" y="3187501"/>
              <a:ext cx="914400" cy="9144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4" name="직사각형 39"/>
          <p:cNvSpPr/>
          <p:nvPr/>
        </p:nvSpPr>
        <p:spPr>
          <a:xfrm>
            <a:off x="2509438" y="2187449"/>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2 </a:t>
            </a:r>
            <a:endParaRPr lang="ko-KR" altLang="en-US" sz="2800" dirty="0">
              <a:solidFill>
                <a:schemeClr val="bg1"/>
              </a:solidFill>
            </a:endParaRPr>
          </a:p>
        </p:txBody>
      </p:sp>
      <p:sp>
        <p:nvSpPr>
          <p:cNvPr id="26" name="TextBox 10"/>
          <p:cNvSpPr txBox="1"/>
          <p:nvPr/>
        </p:nvSpPr>
        <p:spPr bwMode="auto">
          <a:xfrm>
            <a:off x="3392978" y="2268084"/>
            <a:ext cx="475252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smtClean="0">
                <a:solidFill>
                  <a:schemeClr val="tx1">
                    <a:lumMod val="75000"/>
                    <a:lumOff val="25000"/>
                  </a:schemeClr>
                </a:solidFill>
                <a:latin typeface="Times New Roman" panose="02020603050405020304" pitchFamily="18" charset="0"/>
                <a:cs typeface="Times New Roman" panose="02020603050405020304" pitchFamily="18" charset="0"/>
              </a:rPr>
              <a:t>Công Nghệ Được Sử Dụng</a:t>
            </a:r>
            <a:endPar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직사각형 39"/>
          <p:cNvSpPr/>
          <p:nvPr/>
        </p:nvSpPr>
        <p:spPr>
          <a:xfrm>
            <a:off x="2509438" y="3111971"/>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3 </a:t>
            </a:r>
            <a:endParaRPr lang="ko-KR" altLang="en-US" sz="2800" dirty="0">
              <a:solidFill>
                <a:schemeClr val="bg1"/>
              </a:solidFill>
            </a:endParaRPr>
          </a:p>
        </p:txBody>
      </p:sp>
      <p:sp>
        <p:nvSpPr>
          <p:cNvPr id="30" name="TextBox 10"/>
          <p:cNvSpPr txBox="1"/>
          <p:nvPr/>
        </p:nvSpPr>
        <p:spPr bwMode="auto">
          <a:xfrm>
            <a:off x="3400002" y="3188915"/>
            <a:ext cx="475252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smtClean="0">
                <a:solidFill>
                  <a:schemeClr val="tx1">
                    <a:lumMod val="75000"/>
                    <a:lumOff val="25000"/>
                  </a:schemeClr>
                </a:solidFill>
                <a:latin typeface="Times New Roman" panose="02020603050405020304" pitchFamily="18" charset="0"/>
                <a:cs typeface="Times New Roman" panose="02020603050405020304" pitchFamily="18" charset="0"/>
              </a:rPr>
              <a:t>Phân Tích Cơ Sở Dữ Liệu</a:t>
            </a:r>
            <a:endPar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2" name="직사각형 39"/>
          <p:cNvSpPr/>
          <p:nvPr/>
        </p:nvSpPr>
        <p:spPr>
          <a:xfrm>
            <a:off x="2509438" y="4036493"/>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4 </a:t>
            </a:r>
            <a:endParaRPr lang="ko-KR" altLang="en-US" sz="2800" dirty="0">
              <a:solidFill>
                <a:schemeClr val="bg1"/>
              </a:solidFill>
            </a:endParaRPr>
          </a:p>
        </p:txBody>
      </p:sp>
      <p:sp>
        <p:nvSpPr>
          <p:cNvPr id="34" name="TextBox 10"/>
          <p:cNvSpPr txBox="1"/>
          <p:nvPr/>
        </p:nvSpPr>
        <p:spPr bwMode="auto">
          <a:xfrm>
            <a:off x="3392978" y="4101197"/>
            <a:ext cx="475252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smtClean="0">
                <a:solidFill>
                  <a:schemeClr val="tx1">
                    <a:lumMod val="75000"/>
                    <a:lumOff val="25000"/>
                  </a:schemeClr>
                </a:solidFill>
                <a:latin typeface="Times New Roman" panose="02020603050405020304" pitchFamily="18" charset="0"/>
                <a:cs typeface="Times New Roman" panose="02020603050405020304" pitchFamily="18" charset="0"/>
              </a:rPr>
              <a:t>Demo</a:t>
            </a:r>
            <a:r>
              <a:rPr lang="en-US" altLang="ko-KR" b="1"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smtClean="0">
                <a:solidFill>
                  <a:schemeClr val="tx1">
                    <a:lumMod val="75000"/>
                    <a:lumOff val="25000"/>
                  </a:schemeClr>
                </a:solidFill>
                <a:latin typeface="Times New Roman" panose="02020603050405020304" pitchFamily="18" charset="0"/>
                <a:cs typeface="Times New Roman" panose="02020603050405020304" pitchFamily="18" charset="0"/>
              </a:rPr>
              <a:t>Sản Phẩm</a:t>
            </a:r>
            <a:endPar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800" smtClean="0">
                <a:latin typeface="Times New Roman" panose="02020603050405020304" pitchFamily="18" charset="0"/>
                <a:cs typeface="Times New Roman" panose="02020603050405020304" pitchFamily="18" charset="0"/>
              </a:rPr>
              <a:t>Giới Thiệu Đề Tài</a:t>
            </a:r>
            <a:endParaRPr lang="ko-KR" altLang="en-US" sz="2800" dirty="0">
              <a:latin typeface="Times New Roman" panose="02020603050405020304" pitchFamily="18" charset="0"/>
              <a:cs typeface="Times New Roman" panose="02020603050405020304" pitchFamily="18" charset="0"/>
            </a:endParaRPr>
          </a:p>
        </p:txBody>
      </p:sp>
      <p:sp>
        <p:nvSpPr>
          <p:cNvPr id="5" name="Heptagon 4"/>
          <p:cNvSpPr/>
          <p:nvPr/>
        </p:nvSpPr>
        <p:spPr>
          <a:xfrm>
            <a:off x="2123728" y="2283718"/>
            <a:ext cx="576064" cy="576064"/>
          </a:xfrm>
          <a:prstGeom prst="heptagon">
            <a:avLst/>
          </a:prstGeom>
          <a:solidFill>
            <a:srgbClr val="F8B2A3"/>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b="1">
                <a:solidFill>
                  <a:schemeClr val="bg1"/>
                </a:solidFill>
                <a:cs typeface="Arial" pitchFamily="34" charset="0"/>
              </a:rPr>
              <a:t>1</a:t>
            </a:r>
            <a:endParaRPr lang="en-US"/>
          </a:p>
        </p:txBody>
      </p:sp>
    </p:spTree>
    <p:extLst>
      <p:ext uri="{BB962C8B-B14F-4D97-AF65-F5344CB8AC3E}">
        <p14:creationId xmlns:p14="http://schemas.microsoft.com/office/powerpoint/2010/main" val="3101234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Giới Thiệu Đề Tài</a:t>
            </a:r>
            <a:endParaRPr lang="en-US"/>
          </a:p>
        </p:txBody>
      </p:sp>
      <p:pic>
        <p:nvPicPr>
          <p:cNvPr id="1026" name="Picture 2" descr="Káº¿t quáº£ hÃ¬nh áº£nh cho mua sáº¯m on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31590"/>
            <a:ext cx="6286500" cy="372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75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1640" y="771550"/>
            <a:ext cx="6984776" cy="3960440"/>
          </a:xfrm>
          <a:prstGeom prst="rect">
            <a:avLst/>
          </a:prstGeom>
        </p:spPr>
      </p:pic>
      <p:sp>
        <p:nvSpPr>
          <p:cNvPr id="3" name="Text Placeholder 1"/>
          <p:cNvSpPr txBox="1">
            <a:spLocks/>
          </p:cNvSpPr>
          <p:nvPr/>
        </p:nvSpPr>
        <p:spPr>
          <a:xfrm>
            <a:off x="3275856" y="195486"/>
            <a:ext cx="4930200" cy="4735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smtClean="0">
                <a:latin typeface="Times New Roman" panose="02020603050405020304" pitchFamily="18" charset="0"/>
                <a:cs typeface="Times New Roman" panose="02020603050405020304" pitchFamily="18" charset="0"/>
              </a:rPr>
              <a:t>Giới Thiệu Đề Tài</a:t>
            </a:r>
            <a:endParaRPr lang="ko-KR"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137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800" smtClean="0"/>
              <a:t>Công Nghệ Sử Dụng</a:t>
            </a:r>
            <a:endParaRPr lang="ko-KR" altLang="en-US" sz="2800" dirty="0"/>
          </a:p>
        </p:txBody>
      </p:sp>
      <p:sp>
        <p:nvSpPr>
          <p:cNvPr id="5" name="Heptagon 4"/>
          <p:cNvSpPr/>
          <p:nvPr/>
        </p:nvSpPr>
        <p:spPr>
          <a:xfrm>
            <a:off x="2123728" y="2283718"/>
            <a:ext cx="576064" cy="576064"/>
          </a:xfrm>
          <a:prstGeom prst="heptagon">
            <a:avLst/>
          </a:prstGeom>
          <a:solidFill>
            <a:srgbClr val="F8B2A3"/>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smtClean="0">
                <a:solidFill>
                  <a:schemeClr val="bg1"/>
                </a:solidFill>
                <a:cs typeface="Arial" pitchFamily="34" charset="0"/>
              </a:rPr>
              <a:t>2</a:t>
            </a:r>
            <a:endParaRPr lang="en-US"/>
          </a:p>
        </p:txBody>
      </p:sp>
    </p:spTree>
    <p:extLst>
      <p:ext uri="{BB962C8B-B14F-4D97-AF65-F5344CB8AC3E}">
        <p14:creationId xmlns:p14="http://schemas.microsoft.com/office/powerpoint/2010/main" val="1071969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575556" y="2499742"/>
            <a:ext cx="7308812" cy="29583"/>
          </a:xfrm>
          <a:prstGeom prst="line">
            <a:avLst/>
          </a:prstGeom>
          <a:ln w="25400">
            <a:solidFill>
              <a:schemeClr val="accent6"/>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a:xfrm>
            <a:off x="-4564" y="123478"/>
            <a:ext cx="9144000" cy="576064"/>
          </a:xfrm>
        </p:spPr>
        <p:txBody>
          <a:bodyPr/>
          <a:lstStyle/>
          <a:p>
            <a:r>
              <a:rPr lang="en-US" altLang="ko-KR" smtClean="0">
                <a:solidFill>
                  <a:schemeClr val="tx1">
                    <a:lumMod val="75000"/>
                    <a:lumOff val="25000"/>
                  </a:schemeClr>
                </a:solidFill>
              </a:rPr>
              <a:t>Lavarel</a:t>
            </a:r>
            <a:endParaRPr lang="ko-KR" altLang="en-US" dirty="0">
              <a:solidFill>
                <a:schemeClr val="tx1">
                  <a:lumMod val="75000"/>
                  <a:lumOff val="25000"/>
                </a:schemeClr>
              </a:solidFill>
            </a:endParaRPr>
          </a:p>
        </p:txBody>
      </p:sp>
      <p:sp>
        <p:nvSpPr>
          <p:cNvPr id="3" name="Text Placeholder 2"/>
          <p:cNvSpPr>
            <a:spLocks noGrp="1"/>
          </p:cNvSpPr>
          <p:nvPr>
            <p:ph type="body" sz="quarter" idx="11"/>
          </p:nvPr>
        </p:nvSpPr>
        <p:spPr/>
        <p:txBody>
          <a:bodyPr/>
          <a:lstStyle/>
          <a:p>
            <a:pPr lvl="0"/>
            <a:r>
              <a:rPr lang="en-US" altLang="ko-KR" smtClean="0"/>
              <a:t>Lịch sử phát triểmn của Lavarel</a:t>
            </a:r>
            <a:endParaRPr lang="en-US" altLang="ko-KR" dirty="0"/>
          </a:p>
        </p:txBody>
      </p:sp>
      <p:grpSp>
        <p:nvGrpSpPr>
          <p:cNvPr id="11" name="Group 10"/>
          <p:cNvGrpSpPr/>
          <p:nvPr/>
        </p:nvGrpSpPr>
        <p:grpSpPr>
          <a:xfrm>
            <a:off x="1148980" y="2133281"/>
            <a:ext cx="792088" cy="792088"/>
            <a:chOff x="1835696" y="2517293"/>
            <a:chExt cx="792088" cy="792088"/>
          </a:xfrm>
        </p:grpSpPr>
        <p:sp>
          <p:nvSpPr>
            <p:cNvPr id="10" name="Diamond 9"/>
            <p:cNvSpPr/>
            <p:nvPr/>
          </p:nvSpPr>
          <p:spPr>
            <a:xfrm>
              <a:off x="1835696" y="2517293"/>
              <a:ext cx="792088" cy="792088"/>
            </a:xfrm>
            <a:prstGeom prst="diamond">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Diamond 8"/>
            <p:cNvSpPr/>
            <p:nvPr/>
          </p:nvSpPr>
          <p:spPr>
            <a:xfrm>
              <a:off x="1901658" y="2583255"/>
              <a:ext cx="660164" cy="660164"/>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11"/>
          <p:cNvGrpSpPr/>
          <p:nvPr/>
        </p:nvGrpSpPr>
        <p:grpSpPr>
          <a:xfrm>
            <a:off x="2655902" y="2133281"/>
            <a:ext cx="792088" cy="792088"/>
            <a:chOff x="1835696" y="2517293"/>
            <a:chExt cx="792088" cy="792088"/>
          </a:xfrm>
        </p:grpSpPr>
        <p:sp>
          <p:nvSpPr>
            <p:cNvPr id="13" name="Diamond 12"/>
            <p:cNvSpPr/>
            <p:nvPr/>
          </p:nvSpPr>
          <p:spPr>
            <a:xfrm>
              <a:off x="1835696" y="2517293"/>
              <a:ext cx="792088" cy="792088"/>
            </a:xfrm>
            <a:prstGeom prst="diamond">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Diamond 13"/>
            <p:cNvSpPr/>
            <p:nvPr/>
          </p:nvSpPr>
          <p:spPr>
            <a:xfrm>
              <a:off x="1901658" y="2583255"/>
              <a:ext cx="660164" cy="660164"/>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5" name="Group 14"/>
          <p:cNvGrpSpPr/>
          <p:nvPr/>
        </p:nvGrpSpPr>
        <p:grpSpPr>
          <a:xfrm>
            <a:off x="4168070" y="2133281"/>
            <a:ext cx="792088" cy="792088"/>
            <a:chOff x="1835696" y="2517293"/>
            <a:chExt cx="792088" cy="792088"/>
          </a:xfrm>
        </p:grpSpPr>
        <p:sp>
          <p:nvSpPr>
            <p:cNvPr id="16" name="Diamond 15"/>
            <p:cNvSpPr/>
            <p:nvPr/>
          </p:nvSpPr>
          <p:spPr>
            <a:xfrm>
              <a:off x="1835696" y="2517293"/>
              <a:ext cx="792088" cy="792088"/>
            </a:xfrm>
            <a:prstGeom prst="diamond">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Diamond 16"/>
            <p:cNvSpPr/>
            <p:nvPr/>
          </p:nvSpPr>
          <p:spPr>
            <a:xfrm>
              <a:off x="1901658" y="2583255"/>
              <a:ext cx="660164" cy="66016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8" name="Group 17"/>
          <p:cNvGrpSpPr/>
          <p:nvPr/>
        </p:nvGrpSpPr>
        <p:grpSpPr>
          <a:xfrm>
            <a:off x="5680238" y="2133281"/>
            <a:ext cx="792088" cy="792088"/>
            <a:chOff x="1835696" y="2517293"/>
            <a:chExt cx="792088" cy="792088"/>
          </a:xfrm>
        </p:grpSpPr>
        <p:sp>
          <p:nvSpPr>
            <p:cNvPr id="19" name="Diamond 18"/>
            <p:cNvSpPr/>
            <p:nvPr/>
          </p:nvSpPr>
          <p:spPr>
            <a:xfrm>
              <a:off x="1835696" y="2517293"/>
              <a:ext cx="792088" cy="792088"/>
            </a:xfrm>
            <a:prstGeom prst="diamond">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Diamond 19"/>
            <p:cNvSpPr/>
            <p:nvPr/>
          </p:nvSpPr>
          <p:spPr>
            <a:xfrm>
              <a:off x="1901658" y="2583255"/>
              <a:ext cx="660164" cy="660164"/>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4" name="TextBox 23"/>
          <p:cNvSpPr txBox="1"/>
          <p:nvPr/>
        </p:nvSpPr>
        <p:spPr>
          <a:xfrm>
            <a:off x="1024016" y="1666004"/>
            <a:ext cx="1159729" cy="369332"/>
          </a:xfrm>
          <a:prstGeom prst="rect">
            <a:avLst/>
          </a:prstGeom>
          <a:noFill/>
        </p:spPr>
        <p:txBody>
          <a:bodyPr wrap="square" rtlCol="0" anchor="ctr">
            <a:spAutoFit/>
          </a:bodyPr>
          <a:lstStyle/>
          <a:p>
            <a:pPr algn="ctr"/>
            <a:r>
              <a:rPr lang="en-US" altLang="ko-KR" b="1">
                <a:solidFill>
                  <a:schemeClr val="accent5"/>
                </a:solidFill>
                <a:cs typeface="Arial" pitchFamily="34" charset="0"/>
              </a:rPr>
              <a:t>6</a:t>
            </a:r>
            <a:r>
              <a:rPr lang="en-US" altLang="ko-KR" b="1" smtClean="0">
                <a:solidFill>
                  <a:schemeClr val="accent5"/>
                </a:solidFill>
                <a:cs typeface="Arial" pitchFamily="34" charset="0"/>
              </a:rPr>
              <a:t>/2011</a:t>
            </a:r>
            <a:endParaRPr lang="ko-KR" altLang="en-US" b="1" dirty="0">
              <a:solidFill>
                <a:schemeClr val="accent5"/>
              </a:solidFill>
              <a:cs typeface="Arial" pitchFamily="34" charset="0"/>
            </a:endParaRPr>
          </a:p>
        </p:txBody>
      </p:sp>
      <p:sp>
        <p:nvSpPr>
          <p:cNvPr id="25" name="TextBox 24"/>
          <p:cNvSpPr txBox="1"/>
          <p:nvPr/>
        </p:nvSpPr>
        <p:spPr>
          <a:xfrm>
            <a:off x="2565999" y="1656857"/>
            <a:ext cx="1065135" cy="369332"/>
          </a:xfrm>
          <a:prstGeom prst="rect">
            <a:avLst/>
          </a:prstGeom>
          <a:noFill/>
        </p:spPr>
        <p:txBody>
          <a:bodyPr wrap="square" rtlCol="0" anchor="ctr">
            <a:spAutoFit/>
          </a:bodyPr>
          <a:lstStyle/>
          <a:p>
            <a:pPr algn="ctr"/>
            <a:r>
              <a:rPr lang="en-US" altLang="ko-KR" b="1" smtClean="0">
                <a:solidFill>
                  <a:schemeClr val="accent4"/>
                </a:solidFill>
                <a:cs typeface="Arial" pitchFamily="34" charset="0"/>
              </a:rPr>
              <a:t>9/2011</a:t>
            </a:r>
            <a:endParaRPr lang="ko-KR" altLang="en-US" b="1" dirty="0">
              <a:solidFill>
                <a:schemeClr val="accent4"/>
              </a:solidFill>
              <a:cs typeface="Arial" pitchFamily="34" charset="0"/>
            </a:endParaRPr>
          </a:p>
        </p:txBody>
      </p:sp>
      <p:sp>
        <p:nvSpPr>
          <p:cNvPr id="26" name="TextBox 25"/>
          <p:cNvSpPr txBox="1"/>
          <p:nvPr/>
        </p:nvSpPr>
        <p:spPr>
          <a:xfrm>
            <a:off x="4150261" y="1664906"/>
            <a:ext cx="925795" cy="369332"/>
          </a:xfrm>
          <a:prstGeom prst="rect">
            <a:avLst/>
          </a:prstGeom>
          <a:noFill/>
        </p:spPr>
        <p:txBody>
          <a:bodyPr wrap="square" rtlCol="0" anchor="ctr">
            <a:spAutoFit/>
          </a:bodyPr>
          <a:lstStyle/>
          <a:p>
            <a:pPr algn="ctr"/>
            <a:r>
              <a:rPr lang="en-US" altLang="ko-KR" b="1" smtClean="0">
                <a:solidFill>
                  <a:schemeClr val="accent3"/>
                </a:solidFill>
                <a:cs typeface="Arial" pitchFamily="34" charset="0"/>
              </a:rPr>
              <a:t>2/2012</a:t>
            </a:r>
            <a:endParaRPr lang="ko-KR" altLang="en-US" b="1" dirty="0">
              <a:solidFill>
                <a:schemeClr val="accent3"/>
              </a:solidFill>
              <a:cs typeface="Arial" pitchFamily="34" charset="0"/>
            </a:endParaRPr>
          </a:p>
        </p:txBody>
      </p:sp>
      <p:sp>
        <p:nvSpPr>
          <p:cNvPr id="27" name="TextBox 26"/>
          <p:cNvSpPr txBox="1"/>
          <p:nvPr/>
        </p:nvSpPr>
        <p:spPr>
          <a:xfrm>
            <a:off x="5657182" y="1664906"/>
            <a:ext cx="931042" cy="369332"/>
          </a:xfrm>
          <a:prstGeom prst="rect">
            <a:avLst/>
          </a:prstGeom>
          <a:noFill/>
        </p:spPr>
        <p:txBody>
          <a:bodyPr wrap="square" rtlCol="0" anchor="ctr">
            <a:spAutoFit/>
          </a:bodyPr>
          <a:lstStyle/>
          <a:p>
            <a:pPr algn="ctr"/>
            <a:r>
              <a:rPr lang="en-US" altLang="ko-KR" b="1" smtClean="0">
                <a:solidFill>
                  <a:schemeClr val="accent2"/>
                </a:solidFill>
                <a:cs typeface="Arial" pitchFamily="34" charset="0"/>
              </a:rPr>
              <a:t>5/2013</a:t>
            </a:r>
            <a:endParaRPr lang="ko-KR" altLang="en-US" b="1" dirty="0">
              <a:solidFill>
                <a:schemeClr val="accent2"/>
              </a:solidFill>
              <a:cs typeface="Arial" pitchFamily="34" charset="0"/>
            </a:endParaRPr>
          </a:p>
        </p:txBody>
      </p:sp>
      <p:sp>
        <p:nvSpPr>
          <p:cNvPr id="33" name="Block Arc 14"/>
          <p:cNvSpPr/>
          <p:nvPr/>
        </p:nvSpPr>
        <p:spPr>
          <a:xfrm rot="16200000">
            <a:off x="7462303" y="2365607"/>
            <a:ext cx="313098" cy="313303"/>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34" name="Group 33"/>
          <p:cNvGrpSpPr/>
          <p:nvPr/>
        </p:nvGrpSpPr>
        <p:grpSpPr>
          <a:xfrm>
            <a:off x="793901" y="3105066"/>
            <a:ext cx="1502246" cy="532080"/>
            <a:chOff x="496119" y="2469560"/>
            <a:chExt cx="1752190" cy="532080"/>
          </a:xfrm>
          <a:noFill/>
        </p:grpSpPr>
        <p:sp>
          <p:nvSpPr>
            <p:cNvPr id="35" name="TextBox 34"/>
            <p:cNvSpPr txBox="1"/>
            <p:nvPr/>
          </p:nvSpPr>
          <p:spPr>
            <a:xfrm>
              <a:off x="496119" y="2724641"/>
              <a:ext cx="1752190" cy="276999"/>
            </a:xfrm>
            <a:prstGeom prst="rect">
              <a:avLst/>
            </a:prstGeom>
            <a:grpFill/>
          </p:spPr>
          <p:txBody>
            <a:bodyPr wrap="square" rtlCol="0">
              <a:spAutoFit/>
            </a:bodyPr>
            <a:lstStyle/>
            <a:p>
              <a:pPr algn="ctr"/>
              <a:r>
                <a:rPr lang="en-US" altLang="ko-KR" sz="120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36" name="TextBox 35"/>
            <p:cNvSpPr txBox="1"/>
            <p:nvPr/>
          </p:nvSpPr>
          <p:spPr>
            <a:xfrm>
              <a:off x="496119" y="2469560"/>
              <a:ext cx="1752190" cy="307777"/>
            </a:xfrm>
            <a:prstGeom prst="rect">
              <a:avLst/>
            </a:prstGeom>
            <a:noFill/>
          </p:spPr>
          <p:txBody>
            <a:bodyPr wrap="square" rtlCol="0">
              <a:spAutoFit/>
            </a:bodyPr>
            <a:lstStyle/>
            <a:p>
              <a:pPr algn="ctr"/>
              <a:r>
                <a:rPr lang="en-US" altLang="ko-KR" sz="1400" b="1" smtClean="0">
                  <a:solidFill>
                    <a:schemeClr val="tx1">
                      <a:lumMod val="75000"/>
                      <a:lumOff val="25000"/>
                    </a:schemeClr>
                  </a:solidFill>
                  <a:cs typeface="Arial" pitchFamily="34" charset="0"/>
                </a:rPr>
                <a:t>Lavarel 1</a:t>
              </a:r>
              <a:endParaRPr lang="ko-KR" altLang="en-US" sz="1400" b="1" dirty="0">
                <a:solidFill>
                  <a:schemeClr val="tx1">
                    <a:lumMod val="75000"/>
                    <a:lumOff val="25000"/>
                  </a:schemeClr>
                </a:solidFill>
                <a:cs typeface="Arial" pitchFamily="34" charset="0"/>
              </a:endParaRPr>
            </a:p>
          </p:txBody>
        </p:sp>
      </p:grpSp>
      <p:grpSp>
        <p:nvGrpSpPr>
          <p:cNvPr id="37" name="Group 36"/>
          <p:cNvGrpSpPr/>
          <p:nvPr/>
        </p:nvGrpSpPr>
        <p:grpSpPr>
          <a:xfrm>
            <a:off x="2300823" y="3105066"/>
            <a:ext cx="1502246" cy="532080"/>
            <a:chOff x="496119" y="2469560"/>
            <a:chExt cx="1752190" cy="532080"/>
          </a:xfrm>
          <a:noFill/>
        </p:grpSpPr>
        <p:sp>
          <p:nvSpPr>
            <p:cNvPr id="38" name="TextBox 37"/>
            <p:cNvSpPr txBox="1"/>
            <p:nvPr/>
          </p:nvSpPr>
          <p:spPr>
            <a:xfrm>
              <a:off x="496119" y="2724641"/>
              <a:ext cx="1752190" cy="276999"/>
            </a:xfrm>
            <a:prstGeom prst="rect">
              <a:avLst/>
            </a:prstGeom>
            <a:grp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39" name="TextBox 38"/>
            <p:cNvSpPr txBox="1"/>
            <p:nvPr/>
          </p:nvSpPr>
          <p:spPr>
            <a:xfrm>
              <a:off x="496119" y="2469560"/>
              <a:ext cx="1752190" cy="307777"/>
            </a:xfrm>
            <a:prstGeom prst="rect">
              <a:avLst/>
            </a:prstGeom>
            <a:noFill/>
          </p:spPr>
          <p:txBody>
            <a:bodyPr wrap="square" rtlCol="0">
              <a:spAutoFit/>
            </a:bodyPr>
            <a:lstStyle/>
            <a:p>
              <a:pPr algn="ctr"/>
              <a:r>
                <a:rPr lang="en-US" altLang="ko-KR" sz="1400" b="1" smtClean="0">
                  <a:solidFill>
                    <a:schemeClr val="tx1">
                      <a:lumMod val="75000"/>
                      <a:lumOff val="25000"/>
                    </a:schemeClr>
                  </a:solidFill>
                  <a:cs typeface="Arial" pitchFamily="34" charset="0"/>
                </a:rPr>
                <a:t>Lavarel 2</a:t>
              </a:r>
              <a:endParaRPr lang="ko-KR" altLang="en-US" sz="1400" b="1" dirty="0">
                <a:solidFill>
                  <a:schemeClr val="tx1">
                    <a:lumMod val="75000"/>
                    <a:lumOff val="25000"/>
                  </a:schemeClr>
                </a:solidFill>
                <a:cs typeface="Arial" pitchFamily="34" charset="0"/>
              </a:endParaRPr>
            </a:p>
          </p:txBody>
        </p:sp>
      </p:grpSp>
      <p:grpSp>
        <p:nvGrpSpPr>
          <p:cNvPr id="40" name="Group 39"/>
          <p:cNvGrpSpPr/>
          <p:nvPr/>
        </p:nvGrpSpPr>
        <p:grpSpPr>
          <a:xfrm>
            <a:off x="3807745" y="3105066"/>
            <a:ext cx="1502246" cy="532080"/>
            <a:chOff x="496119" y="2469560"/>
            <a:chExt cx="1752190" cy="532080"/>
          </a:xfrm>
          <a:noFill/>
        </p:grpSpPr>
        <p:sp>
          <p:nvSpPr>
            <p:cNvPr id="41" name="TextBox 40"/>
            <p:cNvSpPr txBox="1"/>
            <p:nvPr/>
          </p:nvSpPr>
          <p:spPr>
            <a:xfrm>
              <a:off x="496119" y="2724641"/>
              <a:ext cx="1752190" cy="276999"/>
            </a:xfrm>
            <a:prstGeom prst="rect">
              <a:avLst/>
            </a:prstGeom>
            <a:grp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42" name="TextBox 41"/>
            <p:cNvSpPr txBox="1"/>
            <p:nvPr/>
          </p:nvSpPr>
          <p:spPr>
            <a:xfrm>
              <a:off x="496119" y="2469560"/>
              <a:ext cx="1752190" cy="307777"/>
            </a:xfrm>
            <a:prstGeom prst="rect">
              <a:avLst/>
            </a:prstGeom>
            <a:noFill/>
          </p:spPr>
          <p:txBody>
            <a:bodyPr wrap="square" rtlCol="0">
              <a:spAutoFit/>
            </a:bodyPr>
            <a:lstStyle/>
            <a:p>
              <a:pPr algn="ctr"/>
              <a:r>
                <a:rPr lang="en-US" altLang="ko-KR" sz="1400" b="1" smtClean="0">
                  <a:solidFill>
                    <a:schemeClr val="tx1">
                      <a:lumMod val="75000"/>
                      <a:lumOff val="25000"/>
                    </a:schemeClr>
                  </a:solidFill>
                  <a:cs typeface="Arial" pitchFamily="34" charset="0"/>
                </a:rPr>
                <a:t>Lavarel 3</a:t>
              </a:r>
              <a:endParaRPr lang="ko-KR" altLang="en-US" sz="1400" b="1" dirty="0">
                <a:solidFill>
                  <a:schemeClr val="tx1">
                    <a:lumMod val="75000"/>
                    <a:lumOff val="25000"/>
                  </a:schemeClr>
                </a:solidFill>
                <a:cs typeface="Arial" pitchFamily="34" charset="0"/>
              </a:endParaRPr>
            </a:p>
          </p:txBody>
        </p:sp>
      </p:grpSp>
      <p:grpSp>
        <p:nvGrpSpPr>
          <p:cNvPr id="43" name="Group 42"/>
          <p:cNvGrpSpPr/>
          <p:nvPr/>
        </p:nvGrpSpPr>
        <p:grpSpPr>
          <a:xfrm>
            <a:off x="5314667" y="3105066"/>
            <a:ext cx="1502246" cy="532080"/>
            <a:chOff x="496119" y="2469560"/>
            <a:chExt cx="1752190" cy="532080"/>
          </a:xfrm>
          <a:noFill/>
        </p:grpSpPr>
        <p:sp>
          <p:nvSpPr>
            <p:cNvPr id="44" name="TextBox 43"/>
            <p:cNvSpPr txBox="1"/>
            <p:nvPr/>
          </p:nvSpPr>
          <p:spPr>
            <a:xfrm>
              <a:off x="496119" y="2724641"/>
              <a:ext cx="1752190" cy="276999"/>
            </a:xfrm>
            <a:prstGeom prst="rect">
              <a:avLst/>
            </a:prstGeom>
            <a:grp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45" name="TextBox 44"/>
            <p:cNvSpPr txBox="1"/>
            <p:nvPr/>
          </p:nvSpPr>
          <p:spPr>
            <a:xfrm>
              <a:off x="496119" y="2469560"/>
              <a:ext cx="1752190" cy="307777"/>
            </a:xfrm>
            <a:prstGeom prst="rect">
              <a:avLst/>
            </a:prstGeom>
            <a:noFill/>
          </p:spPr>
          <p:txBody>
            <a:bodyPr wrap="square" rtlCol="0">
              <a:spAutoFit/>
            </a:bodyPr>
            <a:lstStyle/>
            <a:p>
              <a:pPr algn="ctr"/>
              <a:r>
                <a:rPr lang="en-US" altLang="ko-KR" sz="1400" b="1" smtClean="0">
                  <a:solidFill>
                    <a:schemeClr val="tx1">
                      <a:lumMod val="75000"/>
                      <a:lumOff val="25000"/>
                    </a:schemeClr>
                  </a:solidFill>
                  <a:cs typeface="Arial" pitchFamily="34" charset="0"/>
                </a:rPr>
                <a:t>Lavarel 4</a:t>
              </a:r>
              <a:endParaRPr lang="ko-KR" altLang="en-US" sz="1400" b="1" dirty="0">
                <a:solidFill>
                  <a:schemeClr val="tx1">
                    <a:lumMod val="75000"/>
                    <a:lumOff val="25000"/>
                  </a:schemeClr>
                </a:solidFill>
                <a:cs typeface="Arial" pitchFamily="34" charset="0"/>
              </a:endParaRPr>
            </a:p>
          </p:txBody>
        </p:sp>
      </p:grpSp>
      <p:grpSp>
        <p:nvGrpSpPr>
          <p:cNvPr id="46" name="Group 45"/>
          <p:cNvGrpSpPr/>
          <p:nvPr/>
        </p:nvGrpSpPr>
        <p:grpSpPr>
          <a:xfrm>
            <a:off x="6867729" y="3105066"/>
            <a:ext cx="1502246" cy="901412"/>
            <a:chOff x="496119" y="2469560"/>
            <a:chExt cx="1752190" cy="901412"/>
          </a:xfrm>
          <a:noFill/>
        </p:grpSpPr>
        <p:sp>
          <p:nvSpPr>
            <p:cNvPr id="47" name="TextBox 46"/>
            <p:cNvSpPr txBox="1"/>
            <p:nvPr/>
          </p:nvSpPr>
          <p:spPr>
            <a:xfrm>
              <a:off x="496119" y="2724641"/>
              <a:ext cx="1752190" cy="646331"/>
            </a:xfrm>
            <a:prstGeom prst="rect">
              <a:avLst/>
            </a:prstGeom>
            <a:grpFill/>
          </p:spPr>
          <p:txBody>
            <a:bodyPr wrap="square" rtlCol="0">
              <a:spAutoFit/>
            </a:bodyPr>
            <a:lstStyle/>
            <a:p>
              <a:pPr algn="ctr"/>
              <a:r>
                <a:rPr lang="en-US" altLang="ko-KR" sz="1200" smtClean="0">
                  <a:solidFill>
                    <a:schemeClr val="tx1">
                      <a:lumMod val="75000"/>
                      <a:lumOff val="25000"/>
                    </a:schemeClr>
                  </a:solidFill>
                  <a:cs typeface="Arial" pitchFamily="34" charset="0"/>
                </a:rPr>
                <a:t>Phiên bản Lavarel hiện nay là phiên bản 5.7</a:t>
              </a:r>
              <a:endParaRPr lang="en-US" altLang="ko-KR" sz="1200" dirty="0">
                <a:solidFill>
                  <a:schemeClr val="tx1">
                    <a:lumMod val="75000"/>
                    <a:lumOff val="25000"/>
                  </a:schemeClr>
                </a:solidFill>
                <a:cs typeface="Arial" pitchFamily="34" charset="0"/>
              </a:endParaRPr>
            </a:p>
          </p:txBody>
        </p:sp>
        <p:sp>
          <p:nvSpPr>
            <p:cNvPr id="48" name="TextBox 47"/>
            <p:cNvSpPr txBox="1"/>
            <p:nvPr/>
          </p:nvSpPr>
          <p:spPr>
            <a:xfrm>
              <a:off x="496119" y="2469560"/>
              <a:ext cx="1752190" cy="307777"/>
            </a:xfrm>
            <a:prstGeom prst="rect">
              <a:avLst/>
            </a:prstGeom>
            <a:noFill/>
          </p:spPr>
          <p:txBody>
            <a:bodyPr wrap="square" rtlCol="0">
              <a:spAutoFit/>
            </a:bodyPr>
            <a:lstStyle/>
            <a:p>
              <a:pPr algn="ctr"/>
              <a:r>
                <a:rPr lang="en-US" altLang="ko-KR" sz="1400" b="1" smtClean="0">
                  <a:solidFill>
                    <a:schemeClr val="tx1">
                      <a:lumMod val="75000"/>
                      <a:lumOff val="25000"/>
                    </a:schemeClr>
                  </a:solidFill>
                  <a:cs typeface="Arial" pitchFamily="34" charset="0"/>
                </a:rPr>
                <a:t>Hiện nay</a:t>
              </a:r>
              <a:endParaRPr lang="ko-KR" altLang="en-US" sz="1400" b="1" dirty="0">
                <a:solidFill>
                  <a:schemeClr val="tx1">
                    <a:lumMod val="75000"/>
                    <a:lumOff val="25000"/>
                  </a:schemeClr>
                </a:solidFill>
                <a:cs typeface="Arial" pitchFamily="34" charset="0"/>
              </a:endParaRPr>
            </a:p>
          </p:txBody>
        </p:sp>
      </p:grpSp>
      <p:sp>
        <p:nvSpPr>
          <p:cNvPr id="49" name="Chevron 48"/>
          <p:cNvSpPr/>
          <p:nvPr/>
        </p:nvSpPr>
        <p:spPr>
          <a:xfrm>
            <a:off x="7506959" y="2252893"/>
            <a:ext cx="694044" cy="493698"/>
          </a:xfrm>
          <a:prstGeom prst="chevron">
            <a:avLst>
              <a:gd name="adj" fmla="val 691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113002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64" y="123478"/>
            <a:ext cx="9144000" cy="576064"/>
          </a:xfrm>
        </p:spPr>
        <p:txBody>
          <a:bodyPr/>
          <a:lstStyle/>
          <a:p>
            <a:r>
              <a:rPr lang="en-US" altLang="ko-KR" smtClean="0"/>
              <a:t>Lavarel</a:t>
            </a:r>
            <a:endParaRPr lang="ko-KR" altLang="en-US" dirty="0"/>
          </a:p>
        </p:txBody>
      </p:sp>
      <p:sp>
        <p:nvSpPr>
          <p:cNvPr id="3" name="Text Placeholder 2"/>
          <p:cNvSpPr>
            <a:spLocks noGrp="1"/>
          </p:cNvSpPr>
          <p:nvPr>
            <p:ph type="body" sz="quarter" idx="11"/>
          </p:nvPr>
        </p:nvSpPr>
        <p:spPr/>
        <p:txBody>
          <a:bodyPr/>
          <a:lstStyle/>
          <a:p>
            <a:pPr lvl="0"/>
            <a:r>
              <a:rPr lang="en-US" altLang="ko-KR" smtClean="0"/>
              <a:t>Lý do khiến Lavarel nổi tiếng?</a:t>
            </a:r>
            <a:endParaRPr lang="en-US" altLang="ko-KR" dirty="0"/>
          </a:p>
        </p:txBody>
      </p:sp>
      <p:grpSp>
        <p:nvGrpSpPr>
          <p:cNvPr id="4" name="Group 3"/>
          <p:cNvGrpSpPr/>
          <p:nvPr/>
        </p:nvGrpSpPr>
        <p:grpSpPr>
          <a:xfrm>
            <a:off x="3419872" y="1486561"/>
            <a:ext cx="1060704" cy="1429526"/>
            <a:chOff x="4041649" y="1707654"/>
            <a:chExt cx="1060704" cy="1429526"/>
          </a:xfrm>
        </p:grpSpPr>
        <p:sp>
          <p:nvSpPr>
            <p:cNvPr id="5"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0747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1060704 w 1060704"/>
                <a:gd name="connsiteY7" fmla="*/ 1126976 h 1584176"/>
                <a:gd name="connsiteX8" fmla="*/ 832104 w 1060704"/>
                <a:gd name="connsiteY8"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1060704 w 1060704"/>
                <a:gd name="connsiteY6" fmla="*/ 1126976 h 1584176"/>
                <a:gd name="connsiteX7" fmla="*/ 832104 w 1060704"/>
                <a:gd name="connsiteY7"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531051 w 1060704"/>
                <a:gd name="connsiteY4" fmla="*/ 0 h 1584176"/>
                <a:gd name="connsiteX5" fmla="*/ 1060704 w 1060704"/>
                <a:gd name="connsiteY5" fmla="*/ 1126976 h 1584176"/>
                <a:gd name="connsiteX6" fmla="*/ 832104 w 1060704"/>
                <a:gd name="connsiteY6"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531051 w 1060704"/>
                <a:gd name="connsiteY3" fmla="*/ 0 h 1584176"/>
                <a:gd name="connsiteX4" fmla="*/ 1060704 w 1060704"/>
                <a:gd name="connsiteY4" fmla="*/ 1126976 h 1584176"/>
                <a:gd name="connsiteX5" fmla="*/ 832104 w 1060704"/>
                <a:gd name="connsiteY5" fmla="*/ 1584176 h 1584176"/>
                <a:gd name="connsiteX0" fmla="*/ 832104 w 1060704"/>
                <a:gd name="connsiteY0" fmla="*/ 1553220 h 1553220"/>
                <a:gd name="connsiteX1" fmla="*/ 228600 w 1060704"/>
                <a:gd name="connsiteY1" fmla="*/ 1553220 h 1553220"/>
                <a:gd name="connsiteX2" fmla="*/ 0 w 1060704"/>
                <a:gd name="connsiteY2" fmla="*/ 1096020 h 1553220"/>
                <a:gd name="connsiteX3" fmla="*/ 523907 w 1060704"/>
                <a:gd name="connsiteY3" fmla="*/ 0 h 1553220"/>
                <a:gd name="connsiteX4" fmla="*/ 1060704 w 1060704"/>
                <a:gd name="connsiteY4" fmla="*/ 1096020 h 1553220"/>
                <a:gd name="connsiteX5" fmla="*/ 832104 w 1060704"/>
                <a:gd name="connsiteY5" fmla="*/ 1553220 h 1553220"/>
                <a:gd name="connsiteX0" fmla="*/ 832104 w 1060704"/>
                <a:gd name="connsiteY0" fmla="*/ 1522263 h 1522263"/>
                <a:gd name="connsiteX1" fmla="*/ 228600 w 1060704"/>
                <a:gd name="connsiteY1" fmla="*/ 1522263 h 1522263"/>
                <a:gd name="connsiteX2" fmla="*/ 0 w 1060704"/>
                <a:gd name="connsiteY2" fmla="*/ 1065063 h 1522263"/>
                <a:gd name="connsiteX3" fmla="*/ 519144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2263 h 1522263"/>
                <a:gd name="connsiteX1" fmla="*/ 228600 w 1060704"/>
                <a:gd name="connsiteY1" fmla="*/ 1522263 h 1522263"/>
                <a:gd name="connsiteX2" fmla="*/ 0 w 1060704"/>
                <a:gd name="connsiteY2" fmla="*/ 1065063 h 1522263"/>
                <a:gd name="connsiteX3" fmla="*/ 533432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4644 h 1524644"/>
                <a:gd name="connsiteX1" fmla="*/ 228600 w 1060704"/>
                <a:gd name="connsiteY1" fmla="*/ 1524644 h 1524644"/>
                <a:gd name="connsiteX2" fmla="*/ 0 w 1060704"/>
                <a:gd name="connsiteY2" fmla="*/ 1067444 h 1524644"/>
                <a:gd name="connsiteX3" fmla="*/ 526288 w 1060704"/>
                <a:gd name="connsiteY3" fmla="*/ 0 h 1524644"/>
                <a:gd name="connsiteX4" fmla="*/ 1060704 w 1060704"/>
                <a:gd name="connsiteY4" fmla="*/ 1067444 h 1524644"/>
                <a:gd name="connsiteX5" fmla="*/ 832104 w 1060704"/>
                <a:gd name="connsiteY5" fmla="*/ 1524644 h 1524644"/>
                <a:gd name="connsiteX0" fmla="*/ 832104 w 1060704"/>
                <a:gd name="connsiteY0" fmla="*/ 1517309 h 1517309"/>
                <a:gd name="connsiteX1" fmla="*/ 228600 w 1060704"/>
                <a:gd name="connsiteY1" fmla="*/ 1517309 h 1517309"/>
                <a:gd name="connsiteX2" fmla="*/ 0 w 1060704"/>
                <a:gd name="connsiteY2" fmla="*/ 1060109 h 1517309"/>
                <a:gd name="connsiteX3" fmla="*/ 528733 w 1060704"/>
                <a:gd name="connsiteY3" fmla="*/ 0 h 1517309"/>
                <a:gd name="connsiteX4" fmla="*/ 1060704 w 1060704"/>
                <a:gd name="connsiteY4" fmla="*/ 1060109 h 1517309"/>
                <a:gd name="connsiteX5" fmla="*/ 832104 w 1060704"/>
                <a:gd name="connsiteY5" fmla="*/ 1517309 h 1517309"/>
                <a:gd name="connsiteX0" fmla="*/ 832104 w 1060704"/>
                <a:gd name="connsiteY0" fmla="*/ 1422211 h 1422211"/>
                <a:gd name="connsiteX1" fmla="*/ 228600 w 1060704"/>
                <a:gd name="connsiteY1" fmla="*/ 1422211 h 1422211"/>
                <a:gd name="connsiteX2" fmla="*/ 0 w 1060704"/>
                <a:gd name="connsiteY2" fmla="*/ 965011 h 1422211"/>
                <a:gd name="connsiteX3" fmla="*/ 543363 w 1060704"/>
                <a:gd name="connsiteY3" fmla="*/ 0 h 1422211"/>
                <a:gd name="connsiteX4" fmla="*/ 1060704 w 1060704"/>
                <a:gd name="connsiteY4" fmla="*/ 965011 h 1422211"/>
                <a:gd name="connsiteX5" fmla="*/ 832104 w 1060704"/>
                <a:gd name="connsiteY5" fmla="*/ 1422211 h 1422211"/>
                <a:gd name="connsiteX0" fmla="*/ 832104 w 1060704"/>
                <a:gd name="connsiteY0" fmla="*/ 1429526 h 1429526"/>
                <a:gd name="connsiteX1" fmla="*/ 228600 w 1060704"/>
                <a:gd name="connsiteY1" fmla="*/ 1429526 h 1429526"/>
                <a:gd name="connsiteX2" fmla="*/ 0 w 1060704"/>
                <a:gd name="connsiteY2" fmla="*/ 972326 h 1429526"/>
                <a:gd name="connsiteX3" fmla="*/ 543363 w 1060704"/>
                <a:gd name="connsiteY3" fmla="*/ 0 h 1429526"/>
                <a:gd name="connsiteX4" fmla="*/ 1060704 w 1060704"/>
                <a:gd name="connsiteY4" fmla="*/ 972326 h 1429526"/>
                <a:gd name="connsiteX5" fmla="*/ 832104 w 1060704"/>
                <a:gd name="connsiteY5" fmla="*/ 1429526 h 14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6" name="Hexagon 5"/>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sp>
        <p:nvSpPr>
          <p:cNvPr id="7" name="Hexagon 6"/>
          <p:cNvSpPr/>
          <p:nvPr/>
        </p:nvSpPr>
        <p:spPr>
          <a:xfrm>
            <a:off x="4000804" y="2499742"/>
            <a:ext cx="1098501" cy="955723"/>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8" name="Group 7"/>
          <p:cNvGrpSpPr/>
          <p:nvPr/>
        </p:nvGrpSpPr>
        <p:grpSpPr>
          <a:xfrm rot="3600000">
            <a:off x="4379315" y="1384644"/>
            <a:ext cx="1060704" cy="1429526"/>
            <a:chOff x="4041649" y="1707654"/>
            <a:chExt cx="1060704" cy="1429526"/>
          </a:xfrm>
        </p:grpSpPr>
        <p:sp>
          <p:nvSpPr>
            <p:cNvPr id="9"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0747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1060704 w 1060704"/>
                <a:gd name="connsiteY7" fmla="*/ 1126976 h 1584176"/>
                <a:gd name="connsiteX8" fmla="*/ 832104 w 1060704"/>
                <a:gd name="connsiteY8"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1060704 w 1060704"/>
                <a:gd name="connsiteY6" fmla="*/ 1126976 h 1584176"/>
                <a:gd name="connsiteX7" fmla="*/ 832104 w 1060704"/>
                <a:gd name="connsiteY7"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531051 w 1060704"/>
                <a:gd name="connsiteY4" fmla="*/ 0 h 1584176"/>
                <a:gd name="connsiteX5" fmla="*/ 1060704 w 1060704"/>
                <a:gd name="connsiteY5" fmla="*/ 1126976 h 1584176"/>
                <a:gd name="connsiteX6" fmla="*/ 832104 w 1060704"/>
                <a:gd name="connsiteY6"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531051 w 1060704"/>
                <a:gd name="connsiteY3" fmla="*/ 0 h 1584176"/>
                <a:gd name="connsiteX4" fmla="*/ 1060704 w 1060704"/>
                <a:gd name="connsiteY4" fmla="*/ 1126976 h 1584176"/>
                <a:gd name="connsiteX5" fmla="*/ 832104 w 1060704"/>
                <a:gd name="connsiteY5" fmla="*/ 1584176 h 1584176"/>
                <a:gd name="connsiteX0" fmla="*/ 832104 w 1060704"/>
                <a:gd name="connsiteY0" fmla="*/ 1553220 h 1553220"/>
                <a:gd name="connsiteX1" fmla="*/ 228600 w 1060704"/>
                <a:gd name="connsiteY1" fmla="*/ 1553220 h 1553220"/>
                <a:gd name="connsiteX2" fmla="*/ 0 w 1060704"/>
                <a:gd name="connsiteY2" fmla="*/ 1096020 h 1553220"/>
                <a:gd name="connsiteX3" fmla="*/ 523907 w 1060704"/>
                <a:gd name="connsiteY3" fmla="*/ 0 h 1553220"/>
                <a:gd name="connsiteX4" fmla="*/ 1060704 w 1060704"/>
                <a:gd name="connsiteY4" fmla="*/ 1096020 h 1553220"/>
                <a:gd name="connsiteX5" fmla="*/ 832104 w 1060704"/>
                <a:gd name="connsiteY5" fmla="*/ 1553220 h 1553220"/>
                <a:gd name="connsiteX0" fmla="*/ 832104 w 1060704"/>
                <a:gd name="connsiteY0" fmla="*/ 1522263 h 1522263"/>
                <a:gd name="connsiteX1" fmla="*/ 228600 w 1060704"/>
                <a:gd name="connsiteY1" fmla="*/ 1522263 h 1522263"/>
                <a:gd name="connsiteX2" fmla="*/ 0 w 1060704"/>
                <a:gd name="connsiteY2" fmla="*/ 1065063 h 1522263"/>
                <a:gd name="connsiteX3" fmla="*/ 519144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2263 h 1522263"/>
                <a:gd name="connsiteX1" fmla="*/ 228600 w 1060704"/>
                <a:gd name="connsiteY1" fmla="*/ 1522263 h 1522263"/>
                <a:gd name="connsiteX2" fmla="*/ 0 w 1060704"/>
                <a:gd name="connsiteY2" fmla="*/ 1065063 h 1522263"/>
                <a:gd name="connsiteX3" fmla="*/ 533432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4644 h 1524644"/>
                <a:gd name="connsiteX1" fmla="*/ 228600 w 1060704"/>
                <a:gd name="connsiteY1" fmla="*/ 1524644 h 1524644"/>
                <a:gd name="connsiteX2" fmla="*/ 0 w 1060704"/>
                <a:gd name="connsiteY2" fmla="*/ 1067444 h 1524644"/>
                <a:gd name="connsiteX3" fmla="*/ 526288 w 1060704"/>
                <a:gd name="connsiteY3" fmla="*/ 0 h 1524644"/>
                <a:gd name="connsiteX4" fmla="*/ 1060704 w 1060704"/>
                <a:gd name="connsiteY4" fmla="*/ 1067444 h 1524644"/>
                <a:gd name="connsiteX5" fmla="*/ 832104 w 1060704"/>
                <a:gd name="connsiteY5" fmla="*/ 1524644 h 1524644"/>
                <a:gd name="connsiteX0" fmla="*/ 832104 w 1060704"/>
                <a:gd name="connsiteY0" fmla="*/ 1517309 h 1517309"/>
                <a:gd name="connsiteX1" fmla="*/ 228600 w 1060704"/>
                <a:gd name="connsiteY1" fmla="*/ 1517309 h 1517309"/>
                <a:gd name="connsiteX2" fmla="*/ 0 w 1060704"/>
                <a:gd name="connsiteY2" fmla="*/ 1060109 h 1517309"/>
                <a:gd name="connsiteX3" fmla="*/ 528733 w 1060704"/>
                <a:gd name="connsiteY3" fmla="*/ 0 h 1517309"/>
                <a:gd name="connsiteX4" fmla="*/ 1060704 w 1060704"/>
                <a:gd name="connsiteY4" fmla="*/ 1060109 h 1517309"/>
                <a:gd name="connsiteX5" fmla="*/ 832104 w 1060704"/>
                <a:gd name="connsiteY5" fmla="*/ 1517309 h 1517309"/>
                <a:gd name="connsiteX0" fmla="*/ 832104 w 1060704"/>
                <a:gd name="connsiteY0" fmla="*/ 1422211 h 1422211"/>
                <a:gd name="connsiteX1" fmla="*/ 228600 w 1060704"/>
                <a:gd name="connsiteY1" fmla="*/ 1422211 h 1422211"/>
                <a:gd name="connsiteX2" fmla="*/ 0 w 1060704"/>
                <a:gd name="connsiteY2" fmla="*/ 965011 h 1422211"/>
                <a:gd name="connsiteX3" fmla="*/ 543363 w 1060704"/>
                <a:gd name="connsiteY3" fmla="*/ 0 h 1422211"/>
                <a:gd name="connsiteX4" fmla="*/ 1060704 w 1060704"/>
                <a:gd name="connsiteY4" fmla="*/ 965011 h 1422211"/>
                <a:gd name="connsiteX5" fmla="*/ 832104 w 1060704"/>
                <a:gd name="connsiteY5" fmla="*/ 1422211 h 1422211"/>
                <a:gd name="connsiteX0" fmla="*/ 832104 w 1060704"/>
                <a:gd name="connsiteY0" fmla="*/ 1429526 h 1429526"/>
                <a:gd name="connsiteX1" fmla="*/ 228600 w 1060704"/>
                <a:gd name="connsiteY1" fmla="*/ 1429526 h 1429526"/>
                <a:gd name="connsiteX2" fmla="*/ 0 w 1060704"/>
                <a:gd name="connsiteY2" fmla="*/ 972326 h 1429526"/>
                <a:gd name="connsiteX3" fmla="*/ 543363 w 1060704"/>
                <a:gd name="connsiteY3" fmla="*/ 0 h 1429526"/>
                <a:gd name="connsiteX4" fmla="*/ 1060704 w 1060704"/>
                <a:gd name="connsiteY4" fmla="*/ 972326 h 1429526"/>
                <a:gd name="connsiteX5" fmla="*/ 832104 w 1060704"/>
                <a:gd name="connsiteY5" fmla="*/ 1429526 h 14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0" name="Hexagon 9"/>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11" name="Group 10"/>
          <p:cNvGrpSpPr/>
          <p:nvPr/>
        </p:nvGrpSpPr>
        <p:grpSpPr>
          <a:xfrm rot="7084136">
            <a:off x="5012118" y="2130682"/>
            <a:ext cx="1060704" cy="1429526"/>
            <a:chOff x="4041649" y="1707654"/>
            <a:chExt cx="1060704" cy="1429526"/>
          </a:xfrm>
        </p:grpSpPr>
        <p:sp>
          <p:nvSpPr>
            <p:cNvPr id="12"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0747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1060704 w 1060704"/>
                <a:gd name="connsiteY7" fmla="*/ 1126976 h 1584176"/>
                <a:gd name="connsiteX8" fmla="*/ 832104 w 1060704"/>
                <a:gd name="connsiteY8"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1060704 w 1060704"/>
                <a:gd name="connsiteY6" fmla="*/ 1126976 h 1584176"/>
                <a:gd name="connsiteX7" fmla="*/ 832104 w 1060704"/>
                <a:gd name="connsiteY7"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531051 w 1060704"/>
                <a:gd name="connsiteY4" fmla="*/ 0 h 1584176"/>
                <a:gd name="connsiteX5" fmla="*/ 1060704 w 1060704"/>
                <a:gd name="connsiteY5" fmla="*/ 1126976 h 1584176"/>
                <a:gd name="connsiteX6" fmla="*/ 832104 w 1060704"/>
                <a:gd name="connsiteY6"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531051 w 1060704"/>
                <a:gd name="connsiteY3" fmla="*/ 0 h 1584176"/>
                <a:gd name="connsiteX4" fmla="*/ 1060704 w 1060704"/>
                <a:gd name="connsiteY4" fmla="*/ 1126976 h 1584176"/>
                <a:gd name="connsiteX5" fmla="*/ 832104 w 1060704"/>
                <a:gd name="connsiteY5" fmla="*/ 1584176 h 1584176"/>
                <a:gd name="connsiteX0" fmla="*/ 832104 w 1060704"/>
                <a:gd name="connsiteY0" fmla="*/ 1553220 h 1553220"/>
                <a:gd name="connsiteX1" fmla="*/ 228600 w 1060704"/>
                <a:gd name="connsiteY1" fmla="*/ 1553220 h 1553220"/>
                <a:gd name="connsiteX2" fmla="*/ 0 w 1060704"/>
                <a:gd name="connsiteY2" fmla="*/ 1096020 h 1553220"/>
                <a:gd name="connsiteX3" fmla="*/ 523907 w 1060704"/>
                <a:gd name="connsiteY3" fmla="*/ 0 h 1553220"/>
                <a:gd name="connsiteX4" fmla="*/ 1060704 w 1060704"/>
                <a:gd name="connsiteY4" fmla="*/ 1096020 h 1553220"/>
                <a:gd name="connsiteX5" fmla="*/ 832104 w 1060704"/>
                <a:gd name="connsiteY5" fmla="*/ 1553220 h 1553220"/>
                <a:gd name="connsiteX0" fmla="*/ 832104 w 1060704"/>
                <a:gd name="connsiteY0" fmla="*/ 1522263 h 1522263"/>
                <a:gd name="connsiteX1" fmla="*/ 228600 w 1060704"/>
                <a:gd name="connsiteY1" fmla="*/ 1522263 h 1522263"/>
                <a:gd name="connsiteX2" fmla="*/ 0 w 1060704"/>
                <a:gd name="connsiteY2" fmla="*/ 1065063 h 1522263"/>
                <a:gd name="connsiteX3" fmla="*/ 519144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2263 h 1522263"/>
                <a:gd name="connsiteX1" fmla="*/ 228600 w 1060704"/>
                <a:gd name="connsiteY1" fmla="*/ 1522263 h 1522263"/>
                <a:gd name="connsiteX2" fmla="*/ 0 w 1060704"/>
                <a:gd name="connsiteY2" fmla="*/ 1065063 h 1522263"/>
                <a:gd name="connsiteX3" fmla="*/ 533432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4644 h 1524644"/>
                <a:gd name="connsiteX1" fmla="*/ 228600 w 1060704"/>
                <a:gd name="connsiteY1" fmla="*/ 1524644 h 1524644"/>
                <a:gd name="connsiteX2" fmla="*/ 0 w 1060704"/>
                <a:gd name="connsiteY2" fmla="*/ 1067444 h 1524644"/>
                <a:gd name="connsiteX3" fmla="*/ 526288 w 1060704"/>
                <a:gd name="connsiteY3" fmla="*/ 0 h 1524644"/>
                <a:gd name="connsiteX4" fmla="*/ 1060704 w 1060704"/>
                <a:gd name="connsiteY4" fmla="*/ 1067444 h 1524644"/>
                <a:gd name="connsiteX5" fmla="*/ 832104 w 1060704"/>
                <a:gd name="connsiteY5" fmla="*/ 1524644 h 1524644"/>
                <a:gd name="connsiteX0" fmla="*/ 832104 w 1060704"/>
                <a:gd name="connsiteY0" fmla="*/ 1517309 h 1517309"/>
                <a:gd name="connsiteX1" fmla="*/ 228600 w 1060704"/>
                <a:gd name="connsiteY1" fmla="*/ 1517309 h 1517309"/>
                <a:gd name="connsiteX2" fmla="*/ 0 w 1060704"/>
                <a:gd name="connsiteY2" fmla="*/ 1060109 h 1517309"/>
                <a:gd name="connsiteX3" fmla="*/ 528733 w 1060704"/>
                <a:gd name="connsiteY3" fmla="*/ 0 h 1517309"/>
                <a:gd name="connsiteX4" fmla="*/ 1060704 w 1060704"/>
                <a:gd name="connsiteY4" fmla="*/ 1060109 h 1517309"/>
                <a:gd name="connsiteX5" fmla="*/ 832104 w 1060704"/>
                <a:gd name="connsiteY5" fmla="*/ 1517309 h 1517309"/>
                <a:gd name="connsiteX0" fmla="*/ 832104 w 1060704"/>
                <a:gd name="connsiteY0" fmla="*/ 1422211 h 1422211"/>
                <a:gd name="connsiteX1" fmla="*/ 228600 w 1060704"/>
                <a:gd name="connsiteY1" fmla="*/ 1422211 h 1422211"/>
                <a:gd name="connsiteX2" fmla="*/ 0 w 1060704"/>
                <a:gd name="connsiteY2" fmla="*/ 965011 h 1422211"/>
                <a:gd name="connsiteX3" fmla="*/ 543363 w 1060704"/>
                <a:gd name="connsiteY3" fmla="*/ 0 h 1422211"/>
                <a:gd name="connsiteX4" fmla="*/ 1060704 w 1060704"/>
                <a:gd name="connsiteY4" fmla="*/ 965011 h 1422211"/>
                <a:gd name="connsiteX5" fmla="*/ 832104 w 1060704"/>
                <a:gd name="connsiteY5" fmla="*/ 1422211 h 1422211"/>
                <a:gd name="connsiteX0" fmla="*/ 832104 w 1060704"/>
                <a:gd name="connsiteY0" fmla="*/ 1429526 h 1429526"/>
                <a:gd name="connsiteX1" fmla="*/ 228600 w 1060704"/>
                <a:gd name="connsiteY1" fmla="*/ 1429526 h 1429526"/>
                <a:gd name="connsiteX2" fmla="*/ 0 w 1060704"/>
                <a:gd name="connsiteY2" fmla="*/ 972326 h 1429526"/>
                <a:gd name="connsiteX3" fmla="*/ 543363 w 1060704"/>
                <a:gd name="connsiteY3" fmla="*/ 0 h 1429526"/>
                <a:gd name="connsiteX4" fmla="*/ 1060704 w 1060704"/>
                <a:gd name="connsiteY4" fmla="*/ 972326 h 1429526"/>
                <a:gd name="connsiteX5" fmla="*/ 832104 w 1060704"/>
                <a:gd name="connsiteY5" fmla="*/ 1429526 h 14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13" name="Hexagon 12"/>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14" name="Group 13"/>
          <p:cNvGrpSpPr/>
          <p:nvPr/>
        </p:nvGrpSpPr>
        <p:grpSpPr>
          <a:xfrm rot="10800000">
            <a:off x="4620373" y="2994924"/>
            <a:ext cx="1060704" cy="1429526"/>
            <a:chOff x="4041649" y="1707654"/>
            <a:chExt cx="1060704" cy="1429526"/>
          </a:xfrm>
        </p:grpSpPr>
        <p:sp>
          <p:nvSpPr>
            <p:cNvPr id="15"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0747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1060704 w 1060704"/>
                <a:gd name="connsiteY7" fmla="*/ 1126976 h 1584176"/>
                <a:gd name="connsiteX8" fmla="*/ 832104 w 1060704"/>
                <a:gd name="connsiteY8"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1060704 w 1060704"/>
                <a:gd name="connsiteY6" fmla="*/ 1126976 h 1584176"/>
                <a:gd name="connsiteX7" fmla="*/ 832104 w 1060704"/>
                <a:gd name="connsiteY7"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531051 w 1060704"/>
                <a:gd name="connsiteY4" fmla="*/ 0 h 1584176"/>
                <a:gd name="connsiteX5" fmla="*/ 1060704 w 1060704"/>
                <a:gd name="connsiteY5" fmla="*/ 1126976 h 1584176"/>
                <a:gd name="connsiteX6" fmla="*/ 832104 w 1060704"/>
                <a:gd name="connsiteY6"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531051 w 1060704"/>
                <a:gd name="connsiteY3" fmla="*/ 0 h 1584176"/>
                <a:gd name="connsiteX4" fmla="*/ 1060704 w 1060704"/>
                <a:gd name="connsiteY4" fmla="*/ 1126976 h 1584176"/>
                <a:gd name="connsiteX5" fmla="*/ 832104 w 1060704"/>
                <a:gd name="connsiteY5" fmla="*/ 1584176 h 1584176"/>
                <a:gd name="connsiteX0" fmla="*/ 832104 w 1060704"/>
                <a:gd name="connsiteY0" fmla="*/ 1553220 h 1553220"/>
                <a:gd name="connsiteX1" fmla="*/ 228600 w 1060704"/>
                <a:gd name="connsiteY1" fmla="*/ 1553220 h 1553220"/>
                <a:gd name="connsiteX2" fmla="*/ 0 w 1060704"/>
                <a:gd name="connsiteY2" fmla="*/ 1096020 h 1553220"/>
                <a:gd name="connsiteX3" fmla="*/ 523907 w 1060704"/>
                <a:gd name="connsiteY3" fmla="*/ 0 h 1553220"/>
                <a:gd name="connsiteX4" fmla="*/ 1060704 w 1060704"/>
                <a:gd name="connsiteY4" fmla="*/ 1096020 h 1553220"/>
                <a:gd name="connsiteX5" fmla="*/ 832104 w 1060704"/>
                <a:gd name="connsiteY5" fmla="*/ 1553220 h 1553220"/>
                <a:gd name="connsiteX0" fmla="*/ 832104 w 1060704"/>
                <a:gd name="connsiteY0" fmla="*/ 1522263 h 1522263"/>
                <a:gd name="connsiteX1" fmla="*/ 228600 w 1060704"/>
                <a:gd name="connsiteY1" fmla="*/ 1522263 h 1522263"/>
                <a:gd name="connsiteX2" fmla="*/ 0 w 1060704"/>
                <a:gd name="connsiteY2" fmla="*/ 1065063 h 1522263"/>
                <a:gd name="connsiteX3" fmla="*/ 519144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2263 h 1522263"/>
                <a:gd name="connsiteX1" fmla="*/ 228600 w 1060704"/>
                <a:gd name="connsiteY1" fmla="*/ 1522263 h 1522263"/>
                <a:gd name="connsiteX2" fmla="*/ 0 w 1060704"/>
                <a:gd name="connsiteY2" fmla="*/ 1065063 h 1522263"/>
                <a:gd name="connsiteX3" fmla="*/ 533432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4644 h 1524644"/>
                <a:gd name="connsiteX1" fmla="*/ 228600 w 1060704"/>
                <a:gd name="connsiteY1" fmla="*/ 1524644 h 1524644"/>
                <a:gd name="connsiteX2" fmla="*/ 0 w 1060704"/>
                <a:gd name="connsiteY2" fmla="*/ 1067444 h 1524644"/>
                <a:gd name="connsiteX3" fmla="*/ 526288 w 1060704"/>
                <a:gd name="connsiteY3" fmla="*/ 0 h 1524644"/>
                <a:gd name="connsiteX4" fmla="*/ 1060704 w 1060704"/>
                <a:gd name="connsiteY4" fmla="*/ 1067444 h 1524644"/>
                <a:gd name="connsiteX5" fmla="*/ 832104 w 1060704"/>
                <a:gd name="connsiteY5" fmla="*/ 1524644 h 1524644"/>
                <a:gd name="connsiteX0" fmla="*/ 832104 w 1060704"/>
                <a:gd name="connsiteY0" fmla="*/ 1517309 h 1517309"/>
                <a:gd name="connsiteX1" fmla="*/ 228600 w 1060704"/>
                <a:gd name="connsiteY1" fmla="*/ 1517309 h 1517309"/>
                <a:gd name="connsiteX2" fmla="*/ 0 w 1060704"/>
                <a:gd name="connsiteY2" fmla="*/ 1060109 h 1517309"/>
                <a:gd name="connsiteX3" fmla="*/ 528733 w 1060704"/>
                <a:gd name="connsiteY3" fmla="*/ 0 h 1517309"/>
                <a:gd name="connsiteX4" fmla="*/ 1060704 w 1060704"/>
                <a:gd name="connsiteY4" fmla="*/ 1060109 h 1517309"/>
                <a:gd name="connsiteX5" fmla="*/ 832104 w 1060704"/>
                <a:gd name="connsiteY5" fmla="*/ 1517309 h 1517309"/>
                <a:gd name="connsiteX0" fmla="*/ 832104 w 1060704"/>
                <a:gd name="connsiteY0" fmla="*/ 1422211 h 1422211"/>
                <a:gd name="connsiteX1" fmla="*/ 228600 w 1060704"/>
                <a:gd name="connsiteY1" fmla="*/ 1422211 h 1422211"/>
                <a:gd name="connsiteX2" fmla="*/ 0 w 1060704"/>
                <a:gd name="connsiteY2" fmla="*/ 965011 h 1422211"/>
                <a:gd name="connsiteX3" fmla="*/ 543363 w 1060704"/>
                <a:gd name="connsiteY3" fmla="*/ 0 h 1422211"/>
                <a:gd name="connsiteX4" fmla="*/ 1060704 w 1060704"/>
                <a:gd name="connsiteY4" fmla="*/ 965011 h 1422211"/>
                <a:gd name="connsiteX5" fmla="*/ 832104 w 1060704"/>
                <a:gd name="connsiteY5" fmla="*/ 1422211 h 1422211"/>
                <a:gd name="connsiteX0" fmla="*/ 832104 w 1060704"/>
                <a:gd name="connsiteY0" fmla="*/ 1429526 h 1429526"/>
                <a:gd name="connsiteX1" fmla="*/ 228600 w 1060704"/>
                <a:gd name="connsiteY1" fmla="*/ 1429526 h 1429526"/>
                <a:gd name="connsiteX2" fmla="*/ 0 w 1060704"/>
                <a:gd name="connsiteY2" fmla="*/ 972326 h 1429526"/>
                <a:gd name="connsiteX3" fmla="*/ 543363 w 1060704"/>
                <a:gd name="connsiteY3" fmla="*/ 0 h 1429526"/>
                <a:gd name="connsiteX4" fmla="*/ 1060704 w 1060704"/>
                <a:gd name="connsiteY4" fmla="*/ 972326 h 1429526"/>
                <a:gd name="connsiteX5" fmla="*/ 832104 w 1060704"/>
                <a:gd name="connsiteY5" fmla="*/ 1429526 h 14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16" name="Hexagon 15"/>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17" name="Group 16"/>
          <p:cNvGrpSpPr/>
          <p:nvPr/>
        </p:nvGrpSpPr>
        <p:grpSpPr>
          <a:xfrm rot="14480428">
            <a:off x="3651116" y="3135508"/>
            <a:ext cx="1060704" cy="1429526"/>
            <a:chOff x="4041649" y="1707654"/>
            <a:chExt cx="1060704" cy="1429526"/>
          </a:xfrm>
        </p:grpSpPr>
        <p:sp>
          <p:nvSpPr>
            <p:cNvPr id="18"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0747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1060704 w 1060704"/>
                <a:gd name="connsiteY7" fmla="*/ 1126976 h 1584176"/>
                <a:gd name="connsiteX8" fmla="*/ 832104 w 1060704"/>
                <a:gd name="connsiteY8"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1060704 w 1060704"/>
                <a:gd name="connsiteY6" fmla="*/ 1126976 h 1584176"/>
                <a:gd name="connsiteX7" fmla="*/ 832104 w 1060704"/>
                <a:gd name="connsiteY7"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531051 w 1060704"/>
                <a:gd name="connsiteY4" fmla="*/ 0 h 1584176"/>
                <a:gd name="connsiteX5" fmla="*/ 1060704 w 1060704"/>
                <a:gd name="connsiteY5" fmla="*/ 1126976 h 1584176"/>
                <a:gd name="connsiteX6" fmla="*/ 832104 w 1060704"/>
                <a:gd name="connsiteY6"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531051 w 1060704"/>
                <a:gd name="connsiteY3" fmla="*/ 0 h 1584176"/>
                <a:gd name="connsiteX4" fmla="*/ 1060704 w 1060704"/>
                <a:gd name="connsiteY4" fmla="*/ 1126976 h 1584176"/>
                <a:gd name="connsiteX5" fmla="*/ 832104 w 1060704"/>
                <a:gd name="connsiteY5" fmla="*/ 1584176 h 1584176"/>
                <a:gd name="connsiteX0" fmla="*/ 832104 w 1060704"/>
                <a:gd name="connsiteY0" fmla="*/ 1553220 h 1553220"/>
                <a:gd name="connsiteX1" fmla="*/ 228600 w 1060704"/>
                <a:gd name="connsiteY1" fmla="*/ 1553220 h 1553220"/>
                <a:gd name="connsiteX2" fmla="*/ 0 w 1060704"/>
                <a:gd name="connsiteY2" fmla="*/ 1096020 h 1553220"/>
                <a:gd name="connsiteX3" fmla="*/ 523907 w 1060704"/>
                <a:gd name="connsiteY3" fmla="*/ 0 h 1553220"/>
                <a:gd name="connsiteX4" fmla="*/ 1060704 w 1060704"/>
                <a:gd name="connsiteY4" fmla="*/ 1096020 h 1553220"/>
                <a:gd name="connsiteX5" fmla="*/ 832104 w 1060704"/>
                <a:gd name="connsiteY5" fmla="*/ 1553220 h 1553220"/>
                <a:gd name="connsiteX0" fmla="*/ 832104 w 1060704"/>
                <a:gd name="connsiteY0" fmla="*/ 1522263 h 1522263"/>
                <a:gd name="connsiteX1" fmla="*/ 228600 w 1060704"/>
                <a:gd name="connsiteY1" fmla="*/ 1522263 h 1522263"/>
                <a:gd name="connsiteX2" fmla="*/ 0 w 1060704"/>
                <a:gd name="connsiteY2" fmla="*/ 1065063 h 1522263"/>
                <a:gd name="connsiteX3" fmla="*/ 519144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2263 h 1522263"/>
                <a:gd name="connsiteX1" fmla="*/ 228600 w 1060704"/>
                <a:gd name="connsiteY1" fmla="*/ 1522263 h 1522263"/>
                <a:gd name="connsiteX2" fmla="*/ 0 w 1060704"/>
                <a:gd name="connsiteY2" fmla="*/ 1065063 h 1522263"/>
                <a:gd name="connsiteX3" fmla="*/ 533432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4644 h 1524644"/>
                <a:gd name="connsiteX1" fmla="*/ 228600 w 1060704"/>
                <a:gd name="connsiteY1" fmla="*/ 1524644 h 1524644"/>
                <a:gd name="connsiteX2" fmla="*/ 0 w 1060704"/>
                <a:gd name="connsiteY2" fmla="*/ 1067444 h 1524644"/>
                <a:gd name="connsiteX3" fmla="*/ 526288 w 1060704"/>
                <a:gd name="connsiteY3" fmla="*/ 0 h 1524644"/>
                <a:gd name="connsiteX4" fmla="*/ 1060704 w 1060704"/>
                <a:gd name="connsiteY4" fmla="*/ 1067444 h 1524644"/>
                <a:gd name="connsiteX5" fmla="*/ 832104 w 1060704"/>
                <a:gd name="connsiteY5" fmla="*/ 1524644 h 1524644"/>
                <a:gd name="connsiteX0" fmla="*/ 832104 w 1060704"/>
                <a:gd name="connsiteY0" fmla="*/ 1517309 h 1517309"/>
                <a:gd name="connsiteX1" fmla="*/ 228600 w 1060704"/>
                <a:gd name="connsiteY1" fmla="*/ 1517309 h 1517309"/>
                <a:gd name="connsiteX2" fmla="*/ 0 w 1060704"/>
                <a:gd name="connsiteY2" fmla="*/ 1060109 h 1517309"/>
                <a:gd name="connsiteX3" fmla="*/ 528733 w 1060704"/>
                <a:gd name="connsiteY3" fmla="*/ 0 h 1517309"/>
                <a:gd name="connsiteX4" fmla="*/ 1060704 w 1060704"/>
                <a:gd name="connsiteY4" fmla="*/ 1060109 h 1517309"/>
                <a:gd name="connsiteX5" fmla="*/ 832104 w 1060704"/>
                <a:gd name="connsiteY5" fmla="*/ 1517309 h 1517309"/>
                <a:gd name="connsiteX0" fmla="*/ 832104 w 1060704"/>
                <a:gd name="connsiteY0" fmla="*/ 1422211 h 1422211"/>
                <a:gd name="connsiteX1" fmla="*/ 228600 w 1060704"/>
                <a:gd name="connsiteY1" fmla="*/ 1422211 h 1422211"/>
                <a:gd name="connsiteX2" fmla="*/ 0 w 1060704"/>
                <a:gd name="connsiteY2" fmla="*/ 965011 h 1422211"/>
                <a:gd name="connsiteX3" fmla="*/ 543363 w 1060704"/>
                <a:gd name="connsiteY3" fmla="*/ 0 h 1422211"/>
                <a:gd name="connsiteX4" fmla="*/ 1060704 w 1060704"/>
                <a:gd name="connsiteY4" fmla="*/ 965011 h 1422211"/>
                <a:gd name="connsiteX5" fmla="*/ 832104 w 1060704"/>
                <a:gd name="connsiteY5" fmla="*/ 1422211 h 1422211"/>
                <a:gd name="connsiteX0" fmla="*/ 832104 w 1060704"/>
                <a:gd name="connsiteY0" fmla="*/ 1429526 h 1429526"/>
                <a:gd name="connsiteX1" fmla="*/ 228600 w 1060704"/>
                <a:gd name="connsiteY1" fmla="*/ 1429526 h 1429526"/>
                <a:gd name="connsiteX2" fmla="*/ 0 w 1060704"/>
                <a:gd name="connsiteY2" fmla="*/ 972326 h 1429526"/>
                <a:gd name="connsiteX3" fmla="*/ 543363 w 1060704"/>
                <a:gd name="connsiteY3" fmla="*/ 0 h 1429526"/>
                <a:gd name="connsiteX4" fmla="*/ 1060704 w 1060704"/>
                <a:gd name="connsiteY4" fmla="*/ 972326 h 1429526"/>
                <a:gd name="connsiteX5" fmla="*/ 832104 w 1060704"/>
                <a:gd name="connsiteY5" fmla="*/ 1429526 h 14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19" name="Hexagon 18"/>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20" name="Group 19"/>
          <p:cNvGrpSpPr/>
          <p:nvPr/>
        </p:nvGrpSpPr>
        <p:grpSpPr>
          <a:xfrm rot="18000000">
            <a:off x="3001225" y="2344498"/>
            <a:ext cx="1060704" cy="1429526"/>
            <a:chOff x="4041649" y="1707654"/>
            <a:chExt cx="1060704" cy="1429526"/>
          </a:xfrm>
        </p:grpSpPr>
        <p:sp>
          <p:nvSpPr>
            <p:cNvPr id="21" name="Isosceles Triangle 2"/>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0747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1060704 w 1060704"/>
                <a:gd name="connsiteY7" fmla="*/ 1126976 h 1584176"/>
                <a:gd name="connsiteX8" fmla="*/ 832104 w 1060704"/>
                <a:gd name="connsiteY8"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1060704 w 1060704"/>
                <a:gd name="connsiteY6" fmla="*/ 1126976 h 1584176"/>
                <a:gd name="connsiteX7" fmla="*/ 832104 w 1060704"/>
                <a:gd name="connsiteY7"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531051 w 1060704"/>
                <a:gd name="connsiteY4" fmla="*/ 0 h 1584176"/>
                <a:gd name="connsiteX5" fmla="*/ 1060704 w 1060704"/>
                <a:gd name="connsiteY5" fmla="*/ 1126976 h 1584176"/>
                <a:gd name="connsiteX6" fmla="*/ 832104 w 1060704"/>
                <a:gd name="connsiteY6"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531051 w 1060704"/>
                <a:gd name="connsiteY3" fmla="*/ 0 h 1584176"/>
                <a:gd name="connsiteX4" fmla="*/ 1060704 w 1060704"/>
                <a:gd name="connsiteY4" fmla="*/ 1126976 h 1584176"/>
                <a:gd name="connsiteX5" fmla="*/ 832104 w 1060704"/>
                <a:gd name="connsiteY5" fmla="*/ 1584176 h 1584176"/>
                <a:gd name="connsiteX0" fmla="*/ 832104 w 1060704"/>
                <a:gd name="connsiteY0" fmla="*/ 1553220 h 1553220"/>
                <a:gd name="connsiteX1" fmla="*/ 228600 w 1060704"/>
                <a:gd name="connsiteY1" fmla="*/ 1553220 h 1553220"/>
                <a:gd name="connsiteX2" fmla="*/ 0 w 1060704"/>
                <a:gd name="connsiteY2" fmla="*/ 1096020 h 1553220"/>
                <a:gd name="connsiteX3" fmla="*/ 523907 w 1060704"/>
                <a:gd name="connsiteY3" fmla="*/ 0 h 1553220"/>
                <a:gd name="connsiteX4" fmla="*/ 1060704 w 1060704"/>
                <a:gd name="connsiteY4" fmla="*/ 1096020 h 1553220"/>
                <a:gd name="connsiteX5" fmla="*/ 832104 w 1060704"/>
                <a:gd name="connsiteY5" fmla="*/ 1553220 h 1553220"/>
                <a:gd name="connsiteX0" fmla="*/ 832104 w 1060704"/>
                <a:gd name="connsiteY0" fmla="*/ 1522263 h 1522263"/>
                <a:gd name="connsiteX1" fmla="*/ 228600 w 1060704"/>
                <a:gd name="connsiteY1" fmla="*/ 1522263 h 1522263"/>
                <a:gd name="connsiteX2" fmla="*/ 0 w 1060704"/>
                <a:gd name="connsiteY2" fmla="*/ 1065063 h 1522263"/>
                <a:gd name="connsiteX3" fmla="*/ 519144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2263 h 1522263"/>
                <a:gd name="connsiteX1" fmla="*/ 228600 w 1060704"/>
                <a:gd name="connsiteY1" fmla="*/ 1522263 h 1522263"/>
                <a:gd name="connsiteX2" fmla="*/ 0 w 1060704"/>
                <a:gd name="connsiteY2" fmla="*/ 1065063 h 1522263"/>
                <a:gd name="connsiteX3" fmla="*/ 533432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4644 h 1524644"/>
                <a:gd name="connsiteX1" fmla="*/ 228600 w 1060704"/>
                <a:gd name="connsiteY1" fmla="*/ 1524644 h 1524644"/>
                <a:gd name="connsiteX2" fmla="*/ 0 w 1060704"/>
                <a:gd name="connsiteY2" fmla="*/ 1067444 h 1524644"/>
                <a:gd name="connsiteX3" fmla="*/ 526288 w 1060704"/>
                <a:gd name="connsiteY3" fmla="*/ 0 h 1524644"/>
                <a:gd name="connsiteX4" fmla="*/ 1060704 w 1060704"/>
                <a:gd name="connsiteY4" fmla="*/ 1067444 h 1524644"/>
                <a:gd name="connsiteX5" fmla="*/ 832104 w 1060704"/>
                <a:gd name="connsiteY5" fmla="*/ 1524644 h 1524644"/>
                <a:gd name="connsiteX0" fmla="*/ 832104 w 1060704"/>
                <a:gd name="connsiteY0" fmla="*/ 1517309 h 1517309"/>
                <a:gd name="connsiteX1" fmla="*/ 228600 w 1060704"/>
                <a:gd name="connsiteY1" fmla="*/ 1517309 h 1517309"/>
                <a:gd name="connsiteX2" fmla="*/ 0 w 1060704"/>
                <a:gd name="connsiteY2" fmla="*/ 1060109 h 1517309"/>
                <a:gd name="connsiteX3" fmla="*/ 528733 w 1060704"/>
                <a:gd name="connsiteY3" fmla="*/ 0 h 1517309"/>
                <a:gd name="connsiteX4" fmla="*/ 1060704 w 1060704"/>
                <a:gd name="connsiteY4" fmla="*/ 1060109 h 1517309"/>
                <a:gd name="connsiteX5" fmla="*/ 832104 w 1060704"/>
                <a:gd name="connsiteY5" fmla="*/ 1517309 h 1517309"/>
                <a:gd name="connsiteX0" fmla="*/ 832104 w 1060704"/>
                <a:gd name="connsiteY0" fmla="*/ 1422211 h 1422211"/>
                <a:gd name="connsiteX1" fmla="*/ 228600 w 1060704"/>
                <a:gd name="connsiteY1" fmla="*/ 1422211 h 1422211"/>
                <a:gd name="connsiteX2" fmla="*/ 0 w 1060704"/>
                <a:gd name="connsiteY2" fmla="*/ 965011 h 1422211"/>
                <a:gd name="connsiteX3" fmla="*/ 543363 w 1060704"/>
                <a:gd name="connsiteY3" fmla="*/ 0 h 1422211"/>
                <a:gd name="connsiteX4" fmla="*/ 1060704 w 1060704"/>
                <a:gd name="connsiteY4" fmla="*/ 965011 h 1422211"/>
                <a:gd name="connsiteX5" fmla="*/ 832104 w 1060704"/>
                <a:gd name="connsiteY5" fmla="*/ 1422211 h 1422211"/>
                <a:gd name="connsiteX0" fmla="*/ 832104 w 1060704"/>
                <a:gd name="connsiteY0" fmla="*/ 1429526 h 1429526"/>
                <a:gd name="connsiteX1" fmla="*/ 228600 w 1060704"/>
                <a:gd name="connsiteY1" fmla="*/ 1429526 h 1429526"/>
                <a:gd name="connsiteX2" fmla="*/ 0 w 1060704"/>
                <a:gd name="connsiteY2" fmla="*/ 972326 h 1429526"/>
                <a:gd name="connsiteX3" fmla="*/ 543363 w 1060704"/>
                <a:gd name="connsiteY3" fmla="*/ 0 h 1429526"/>
                <a:gd name="connsiteX4" fmla="*/ 1060704 w 1060704"/>
                <a:gd name="connsiteY4" fmla="*/ 972326 h 1429526"/>
                <a:gd name="connsiteX5" fmla="*/ 832104 w 1060704"/>
                <a:gd name="connsiteY5" fmla="*/ 1429526 h 14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2" name="Hexagon 21"/>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sp>
        <p:nvSpPr>
          <p:cNvPr id="24" name="TextBox 23"/>
          <p:cNvSpPr txBox="1"/>
          <p:nvPr/>
        </p:nvSpPr>
        <p:spPr>
          <a:xfrm>
            <a:off x="3720571" y="1727658"/>
            <a:ext cx="470000" cy="400110"/>
          </a:xfrm>
          <a:prstGeom prst="rect">
            <a:avLst/>
          </a:prstGeom>
          <a:noFill/>
        </p:spPr>
        <p:txBody>
          <a:bodyPr wrap="none" rtlCol="0">
            <a:spAutoFit/>
          </a:bodyPr>
          <a:lstStyle/>
          <a:p>
            <a:pPr algn="r"/>
            <a:r>
              <a:rPr lang="en-US" altLang="ko-KR" sz="2000" b="1" dirty="0">
                <a:solidFill>
                  <a:schemeClr val="tx1">
                    <a:lumMod val="75000"/>
                    <a:lumOff val="25000"/>
                  </a:schemeClr>
                </a:solidFill>
                <a:cs typeface="Arial" pitchFamily="34" charset="0"/>
              </a:rPr>
              <a:t>01</a:t>
            </a:r>
            <a:endParaRPr lang="ko-KR" altLang="en-US" sz="2000" b="1" dirty="0">
              <a:solidFill>
                <a:schemeClr val="tx1">
                  <a:lumMod val="75000"/>
                  <a:lumOff val="25000"/>
                </a:schemeClr>
              </a:solidFill>
              <a:cs typeface="Arial" pitchFamily="34" charset="0"/>
            </a:endParaRPr>
          </a:p>
        </p:txBody>
      </p:sp>
      <p:sp>
        <p:nvSpPr>
          <p:cNvPr id="25" name="TextBox 24"/>
          <p:cNvSpPr txBox="1"/>
          <p:nvPr/>
        </p:nvSpPr>
        <p:spPr>
          <a:xfrm>
            <a:off x="4885799" y="1735238"/>
            <a:ext cx="470000" cy="400110"/>
          </a:xfrm>
          <a:prstGeom prst="rect">
            <a:avLst/>
          </a:prstGeom>
          <a:noFill/>
        </p:spPr>
        <p:txBody>
          <a:bodyPr wrap="none" rtlCol="0">
            <a:spAutoFit/>
          </a:bodyPr>
          <a:lstStyle/>
          <a:p>
            <a:pPr algn="r"/>
            <a:r>
              <a:rPr lang="en-US" altLang="ko-KR" sz="2000" b="1" dirty="0">
                <a:solidFill>
                  <a:schemeClr val="tx1">
                    <a:lumMod val="75000"/>
                    <a:lumOff val="25000"/>
                  </a:schemeClr>
                </a:solidFill>
                <a:cs typeface="Arial" pitchFamily="34" charset="0"/>
              </a:rPr>
              <a:t>02</a:t>
            </a:r>
            <a:endParaRPr lang="ko-KR" altLang="en-US" sz="2000" b="1" dirty="0">
              <a:solidFill>
                <a:schemeClr val="tx1">
                  <a:lumMod val="75000"/>
                  <a:lumOff val="25000"/>
                </a:schemeClr>
              </a:solidFill>
              <a:cs typeface="Arial" pitchFamily="34" charset="0"/>
            </a:endParaRPr>
          </a:p>
        </p:txBody>
      </p:sp>
      <p:sp>
        <p:nvSpPr>
          <p:cNvPr id="26" name="TextBox 25"/>
          <p:cNvSpPr txBox="1"/>
          <p:nvPr/>
        </p:nvSpPr>
        <p:spPr>
          <a:xfrm>
            <a:off x="5557232" y="2782391"/>
            <a:ext cx="470000" cy="400110"/>
          </a:xfrm>
          <a:prstGeom prst="rect">
            <a:avLst/>
          </a:prstGeom>
          <a:noFill/>
        </p:spPr>
        <p:txBody>
          <a:bodyPr wrap="none" rtlCol="0">
            <a:spAutoFit/>
          </a:bodyPr>
          <a:lstStyle/>
          <a:p>
            <a:pPr algn="r"/>
            <a:r>
              <a:rPr lang="en-US" altLang="ko-KR" sz="2000" b="1" dirty="0">
                <a:solidFill>
                  <a:schemeClr val="tx1">
                    <a:lumMod val="75000"/>
                    <a:lumOff val="25000"/>
                  </a:schemeClr>
                </a:solidFill>
                <a:cs typeface="Arial" pitchFamily="34" charset="0"/>
              </a:rPr>
              <a:t>03</a:t>
            </a:r>
            <a:endParaRPr lang="ko-KR" altLang="en-US" sz="2000" b="1" dirty="0">
              <a:solidFill>
                <a:schemeClr val="tx1">
                  <a:lumMod val="75000"/>
                  <a:lumOff val="25000"/>
                </a:schemeClr>
              </a:solidFill>
              <a:cs typeface="Arial" pitchFamily="34" charset="0"/>
            </a:endParaRPr>
          </a:p>
        </p:txBody>
      </p:sp>
      <p:sp>
        <p:nvSpPr>
          <p:cNvPr id="27" name="TextBox 26"/>
          <p:cNvSpPr txBox="1"/>
          <p:nvPr/>
        </p:nvSpPr>
        <p:spPr>
          <a:xfrm>
            <a:off x="4910096" y="3775743"/>
            <a:ext cx="470000" cy="400110"/>
          </a:xfrm>
          <a:prstGeom prst="rect">
            <a:avLst/>
          </a:prstGeom>
          <a:noFill/>
        </p:spPr>
        <p:txBody>
          <a:bodyPr wrap="none" rtlCol="0">
            <a:spAutoFit/>
          </a:bodyPr>
          <a:lstStyle/>
          <a:p>
            <a:pPr algn="r"/>
            <a:r>
              <a:rPr lang="en-US" altLang="ko-KR" sz="2000" b="1" dirty="0">
                <a:solidFill>
                  <a:schemeClr val="tx1">
                    <a:lumMod val="75000"/>
                    <a:lumOff val="25000"/>
                  </a:schemeClr>
                </a:solidFill>
                <a:cs typeface="Arial" pitchFamily="34" charset="0"/>
              </a:rPr>
              <a:t>04</a:t>
            </a:r>
            <a:endParaRPr lang="ko-KR" altLang="en-US" sz="2000" b="1" dirty="0">
              <a:solidFill>
                <a:schemeClr val="tx1">
                  <a:lumMod val="75000"/>
                  <a:lumOff val="25000"/>
                </a:schemeClr>
              </a:solidFill>
              <a:cs typeface="Arial" pitchFamily="34" charset="0"/>
            </a:endParaRPr>
          </a:p>
        </p:txBody>
      </p:sp>
      <p:sp>
        <p:nvSpPr>
          <p:cNvPr id="28" name="TextBox 27"/>
          <p:cNvSpPr txBox="1"/>
          <p:nvPr/>
        </p:nvSpPr>
        <p:spPr>
          <a:xfrm>
            <a:off x="3747282" y="3787927"/>
            <a:ext cx="470000" cy="400110"/>
          </a:xfrm>
          <a:prstGeom prst="rect">
            <a:avLst/>
          </a:prstGeom>
          <a:noFill/>
        </p:spPr>
        <p:txBody>
          <a:bodyPr wrap="none" rtlCol="0">
            <a:spAutoFit/>
          </a:bodyPr>
          <a:lstStyle/>
          <a:p>
            <a:pPr algn="r"/>
            <a:r>
              <a:rPr lang="en-US" altLang="ko-KR" sz="2000" b="1" dirty="0">
                <a:solidFill>
                  <a:schemeClr val="tx1">
                    <a:lumMod val="75000"/>
                    <a:lumOff val="25000"/>
                  </a:schemeClr>
                </a:solidFill>
                <a:cs typeface="Arial" pitchFamily="34" charset="0"/>
              </a:rPr>
              <a:t>05</a:t>
            </a:r>
            <a:endParaRPr lang="ko-KR" altLang="en-US" sz="2000" b="1" dirty="0">
              <a:solidFill>
                <a:schemeClr val="tx1">
                  <a:lumMod val="75000"/>
                  <a:lumOff val="25000"/>
                </a:schemeClr>
              </a:solidFill>
              <a:cs typeface="Arial" pitchFamily="34" charset="0"/>
            </a:endParaRPr>
          </a:p>
        </p:txBody>
      </p:sp>
      <p:sp>
        <p:nvSpPr>
          <p:cNvPr id="29" name="TextBox 28"/>
          <p:cNvSpPr txBox="1"/>
          <p:nvPr/>
        </p:nvSpPr>
        <p:spPr>
          <a:xfrm>
            <a:off x="3041465" y="2716032"/>
            <a:ext cx="470000" cy="400110"/>
          </a:xfrm>
          <a:prstGeom prst="rect">
            <a:avLst/>
          </a:prstGeom>
          <a:noFill/>
        </p:spPr>
        <p:txBody>
          <a:bodyPr wrap="none" rtlCol="0">
            <a:spAutoFit/>
          </a:bodyPr>
          <a:lstStyle/>
          <a:p>
            <a:pPr algn="r"/>
            <a:r>
              <a:rPr lang="en-US" altLang="ko-KR" sz="2000" b="1" dirty="0">
                <a:solidFill>
                  <a:schemeClr val="tx1">
                    <a:lumMod val="75000"/>
                    <a:lumOff val="25000"/>
                  </a:schemeClr>
                </a:solidFill>
                <a:cs typeface="Arial" pitchFamily="34" charset="0"/>
              </a:rPr>
              <a:t>06</a:t>
            </a:r>
            <a:endParaRPr lang="ko-KR" altLang="en-US" sz="2000" b="1" dirty="0">
              <a:solidFill>
                <a:schemeClr val="tx1">
                  <a:lumMod val="75000"/>
                  <a:lumOff val="25000"/>
                </a:schemeClr>
              </a:solidFill>
              <a:cs typeface="Arial" pitchFamily="34" charset="0"/>
            </a:endParaRPr>
          </a:p>
        </p:txBody>
      </p:sp>
      <p:grpSp>
        <p:nvGrpSpPr>
          <p:cNvPr id="36" name="Group 35"/>
          <p:cNvGrpSpPr/>
          <p:nvPr/>
        </p:nvGrpSpPr>
        <p:grpSpPr>
          <a:xfrm>
            <a:off x="418244" y="1247868"/>
            <a:ext cx="2567700" cy="1417356"/>
            <a:chOff x="803640" y="3362835"/>
            <a:chExt cx="2059657" cy="1417356"/>
          </a:xfrm>
        </p:grpSpPr>
        <p:sp>
          <p:nvSpPr>
            <p:cNvPr id="37" name="TextBox 36"/>
            <p:cNvSpPr txBox="1"/>
            <p:nvPr/>
          </p:nvSpPr>
          <p:spPr>
            <a:xfrm>
              <a:off x="803640" y="3579862"/>
              <a:ext cx="2059657" cy="1200329"/>
            </a:xfrm>
            <a:prstGeom prst="rect">
              <a:avLst/>
            </a:prstGeom>
            <a:noFill/>
          </p:spPr>
          <p:txBody>
            <a:bodyPr wrap="square" rtlCol="0">
              <a:spAutoFit/>
            </a:bodyPr>
            <a:lstStyle/>
            <a:p>
              <a:pPr algn="r"/>
              <a:r>
                <a:rPr lang="en-US" altLang="ko-KR" sz="1200" smtClean="0">
                  <a:solidFill>
                    <a:schemeClr val="tx1">
                      <a:lumMod val="75000"/>
                      <a:lumOff val="25000"/>
                    </a:schemeClr>
                  </a:solidFill>
                  <a:cs typeface="Arial" pitchFamily="34" charset="0"/>
                </a:rPr>
                <a:t>Dù bạn chỉ biết một số kiến thức cơ bản về lập trình web PHP thì việc bắt đầu sử dụng Lavarel cũng chỉ mất vài giờ và đã có thể thực hiện được một project nhỏ </a:t>
              </a:r>
              <a:endParaRPr lang="ko-KR" altLang="en-US" sz="1200" dirty="0">
                <a:solidFill>
                  <a:schemeClr val="tx1">
                    <a:lumMod val="75000"/>
                    <a:lumOff val="25000"/>
                  </a:schemeClr>
                </a:solidFill>
                <a:cs typeface="Arial" pitchFamily="34" charset="0"/>
              </a:endParaRPr>
            </a:p>
          </p:txBody>
        </p:sp>
        <p:sp>
          <p:nvSpPr>
            <p:cNvPr id="38" name="TextBox 37"/>
            <p:cNvSpPr txBox="1"/>
            <p:nvPr/>
          </p:nvSpPr>
          <p:spPr>
            <a:xfrm>
              <a:off x="803640" y="3362835"/>
              <a:ext cx="2059657" cy="276999"/>
            </a:xfrm>
            <a:prstGeom prst="rect">
              <a:avLst/>
            </a:prstGeom>
            <a:noFill/>
          </p:spPr>
          <p:txBody>
            <a:bodyPr wrap="square" rtlCol="0">
              <a:spAutoFit/>
            </a:bodyPr>
            <a:lstStyle/>
            <a:p>
              <a:pPr algn="r"/>
              <a:r>
                <a:rPr lang="en-US" altLang="ko-KR" sz="1200" b="1" smtClean="0">
                  <a:solidFill>
                    <a:schemeClr val="tx1">
                      <a:lumMod val="75000"/>
                      <a:lumOff val="25000"/>
                    </a:schemeClr>
                  </a:solidFill>
                  <a:cs typeface="Arial" pitchFamily="34" charset="0"/>
                </a:rPr>
                <a:t>Dễ dàng sử dụng</a:t>
              </a:r>
              <a:endParaRPr lang="ko-KR" altLang="en-US" sz="1200" b="1" dirty="0">
                <a:solidFill>
                  <a:schemeClr val="tx1">
                    <a:lumMod val="75000"/>
                    <a:lumOff val="25000"/>
                  </a:schemeClr>
                </a:solidFill>
                <a:cs typeface="Arial" pitchFamily="34" charset="0"/>
              </a:endParaRPr>
            </a:p>
          </p:txBody>
        </p:sp>
      </p:grpSp>
      <p:grpSp>
        <p:nvGrpSpPr>
          <p:cNvPr id="39" name="Group 38"/>
          <p:cNvGrpSpPr/>
          <p:nvPr/>
        </p:nvGrpSpPr>
        <p:grpSpPr>
          <a:xfrm>
            <a:off x="483063" y="2419112"/>
            <a:ext cx="2160678" cy="1245957"/>
            <a:chOff x="803640" y="3349568"/>
            <a:chExt cx="2068207" cy="1245957"/>
          </a:xfrm>
        </p:grpSpPr>
        <p:sp>
          <p:nvSpPr>
            <p:cNvPr id="40" name="TextBox 39"/>
            <p:cNvSpPr txBox="1"/>
            <p:nvPr/>
          </p:nvSpPr>
          <p:spPr>
            <a:xfrm>
              <a:off x="803640" y="3579862"/>
              <a:ext cx="2059657" cy="1015663"/>
            </a:xfrm>
            <a:prstGeom prst="rect">
              <a:avLst/>
            </a:prstGeom>
            <a:noFill/>
          </p:spPr>
          <p:txBody>
            <a:bodyPr wrap="square" rtlCol="0">
              <a:spAutoFit/>
            </a:bodyPr>
            <a:lstStyle/>
            <a:p>
              <a:pPr algn="r"/>
              <a:r>
                <a:rPr lang="en-US" altLang="ko-KR" sz="1200" smtClean="0">
                  <a:solidFill>
                    <a:schemeClr val="tx1">
                      <a:lumMod val="75000"/>
                      <a:lumOff val="25000"/>
                    </a:schemeClr>
                  </a:solidFill>
                  <a:cs typeface="Arial" pitchFamily="34" charset="0"/>
                </a:rPr>
                <a:t>Bạn có thể tìm kiếm được cách giải quyết khi gặp phải vấn đề trên các diễn đàn cộng đồng Lavarel  </a:t>
              </a:r>
              <a:endParaRPr lang="ko-KR" altLang="en-US" sz="1200" dirty="0">
                <a:solidFill>
                  <a:schemeClr val="tx1">
                    <a:lumMod val="75000"/>
                    <a:lumOff val="25000"/>
                  </a:schemeClr>
                </a:solidFill>
                <a:cs typeface="Arial" pitchFamily="34" charset="0"/>
              </a:endParaRPr>
            </a:p>
          </p:txBody>
        </p:sp>
        <p:sp>
          <p:nvSpPr>
            <p:cNvPr id="41" name="TextBox 40"/>
            <p:cNvSpPr txBox="1"/>
            <p:nvPr/>
          </p:nvSpPr>
          <p:spPr>
            <a:xfrm>
              <a:off x="812190" y="3349568"/>
              <a:ext cx="2059657" cy="276999"/>
            </a:xfrm>
            <a:prstGeom prst="rect">
              <a:avLst/>
            </a:prstGeom>
            <a:noFill/>
          </p:spPr>
          <p:txBody>
            <a:bodyPr wrap="square" rtlCol="0">
              <a:spAutoFit/>
            </a:bodyPr>
            <a:lstStyle/>
            <a:p>
              <a:pPr algn="r"/>
              <a:r>
                <a:rPr lang="en-US" altLang="ko-KR" sz="1200" b="1" smtClean="0">
                  <a:solidFill>
                    <a:schemeClr val="tx1">
                      <a:lumMod val="75000"/>
                      <a:lumOff val="25000"/>
                    </a:schemeClr>
                  </a:solidFill>
                  <a:cs typeface="Arial" pitchFamily="34" charset="0"/>
                </a:rPr>
                <a:t>Cộng đồng mạnh mẽ</a:t>
              </a:r>
              <a:endParaRPr lang="ko-KR" altLang="en-US" sz="1200" b="1" dirty="0">
                <a:solidFill>
                  <a:schemeClr val="tx1">
                    <a:lumMod val="75000"/>
                    <a:lumOff val="25000"/>
                  </a:schemeClr>
                </a:solidFill>
                <a:cs typeface="Arial" pitchFamily="34" charset="0"/>
              </a:endParaRPr>
            </a:p>
          </p:txBody>
        </p:sp>
      </p:grpSp>
      <p:grpSp>
        <p:nvGrpSpPr>
          <p:cNvPr id="42" name="Group 41"/>
          <p:cNvGrpSpPr/>
          <p:nvPr/>
        </p:nvGrpSpPr>
        <p:grpSpPr>
          <a:xfrm>
            <a:off x="556816" y="3649739"/>
            <a:ext cx="2620397" cy="1602022"/>
            <a:chOff x="803640" y="3362835"/>
            <a:chExt cx="2059657" cy="1602022"/>
          </a:xfrm>
        </p:grpSpPr>
        <p:sp>
          <p:nvSpPr>
            <p:cNvPr id="43" name="TextBox 42"/>
            <p:cNvSpPr txBox="1"/>
            <p:nvPr/>
          </p:nvSpPr>
          <p:spPr>
            <a:xfrm>
              <a:off x="803640" y="3579862"/>
              <a:ext cx="2059657" cy="1384995"/>
            </a:xfrm>
            <a:prstGeom prst="rect">
              <a:avLst/>
            </a:prstGeom>
            <a:noFill/>
          </p:spPr>
          <p:txBody>
            <a:bodyPr wrap="square" rtlCol="0">
              <a:spAutoFit/>
            </a:bodyPr>
            <a:lstStyle/>
            <a:p>
              <a:pPr algn="r"/>
              <a:r>
                <a:rPr lang="en-US" altLang="ko-KR" sz="1200" smtClean="0">
                  <a:solidFill>
                    <a:schemeClr val="tx1">
                      <a:lumMod val="75000"/>
                      <a:lumOff val="25000"/>
                    </a:schemeClr>
                  </a:solidFill>
                  <a:cs typeface="Arial" pitchFamily="34" charset="0"/>
                </a:rPr>
                <a:t>Ở view cung cấp cho người dung một template enigine có tên là blade, giúp người dùng sử dụng code php bên trong giao diện thuận lợi và không bị rối mắt</a:t>
              </a:r>
              <a:endParaRPr lang="ko-KR" altLang="en-US" sz="1200" dirty="0">
                <a:solidFill>
                  <a:schemeClr val="tx1">
                    <a:lumMod val="75000"/>
                    <a:lumOff val="25000"/>
                  </a:schemeClr>
                </a:solidFill>
                <a:cs typeface="Arial" pitchFamily="34" charset="0"/>
              </a:endParaRPr>
            </a:p>
          </p:txBody>
        </p:sp>
        <p:sp>
          <p:nvSpPr>
            <p:cNvPr id="44" name="TextBox 43"/>
            <p:cNvSpPr txBox="1"/>
            <p:nvPr/>
          </p:nvSpPr>
          <p:spPr>
            <a:xfrm>
              <a:off x="803640" y="3362835"/>
              <a:ext cx="2059657" cy="276999"/>
            </a:xfrm>
            <a:prstGeom prst="rect">
              <a:avLst/>
            </a:prstGeom>
            <a:noFill/>
          </p:spPr>
          <p:txBody>
            <a:bodyPr wrap="square" rtlCol="0">
              <a:spAutoFit/>
            </a:bodyPr>
            <a:lstStyle/>
            <a:p>
              <a:pPr algn="r"/>
              <a:r>
                <a:rPr lang="en-US" altLang="ko-KR" sz="1200" b="1" smtClean="0">
                  <a:solidFill>
                    <a:schemeClr val="tx1">
                      <a:lumMod val="75000"/>
                      <a:lumOff val="25000"/>
                    </a:schemeClr>
                  </a:solidFill>
                  <a:cs typeface="Arial" pitchFamily="34" charset="0"/>
                </a:rPr>
                <a:t>Blade template</a:t>
              </a:r>
              <a:endParaRPr lang="ko-KR" altLang="en-US" sz="1200" b="1" dirty="0">
                <a:solidFill>
                  <a:schemeClr val="tx1">
                    <a:lumMod val="75000"/>
                    <a:lumOff val="25000"/>
                  </a:schemeClr>
                </a:solidFill>
                <a:cs typeface="Arial" pitchFamily="34" charset="0"/>
              </a:endParaRPr>
            </a:p>
          </p:txBody>
        </p:sp>
      </p:grpSp>
      <p:grpSp>
        <p:nvGrpSpPr>
          <p:cNvPr id="45" name="Group 44"/>
          <p:cNvGrpSpPr/>
          <p:nvPr/>
        </p:nvGrpSpPr>
        <p:grpSpPr>
          <a:xfrm>
            <a:off x="5944464" y="1248035"/>
            <a:ext cx="2443960" cy="1602022"/>
            <a:chOff x="803640" y="3362835"/>
            <a:chExt cx="2059657" cy="1602022"/>
          </a:xfrm>
        </p:grpSpPr>
        <p:sp>
          <p:nvSpPr>
            <p:cNvPr id="46" name="TextBox 45"/>
            <p:cNvSpPr txBox="1"/>
            <p:nvPr/>
          </p:nvSpPr>
          <p:spPr>
            <a:xfrm>
              <a:off x="803640" y="3579862"/>
              <a:ext cx="2059657" cy="1384995"/>
            </a:xfrm>
            <a:prstGeom prst="rect">
              <a:avLst/>
            </a:prstGeom>
            <a:noFill/>
          </p:spPr>
          <p:txBody>
            <a:bodyPr wrap="square" rtlCol="0">
              <a:spAutoFit/>
            </a:bodyPr>
            <a:lstStyle/>
            <a:p>
              <a:r>
                <a:rPr lang="en-US" altLang="ko-KR" sz="1200" smtClean="0">
                  <a:solidFill>
                    <a:schemeClr val="tx1">
                      <a:lumMod val="75000"/>
                      <a:lumOff val="25000"/>
                    </a:schemeClr>
                  </a:solidFill>
                  <a:cs typeface="Arial" pitchFamily="34" charset="0"/>
                </a:rPr>
                <a:t>Được xây dụng trên mô hình MVC nhờ đó cấu trúc và cách tổ chức code trong project được sắp xếp một cách hợp lý hơn, dễ dàng cho việc phát triển lâu dài</a:t>
              </a:r>
              <a:endParaRPr lang="ko-KR" altLang="en-US" sz="1200" dirty="0">
                <a:solidFill>
                  <a:schemeClr val="tx1">
                    <a:lumMod val="75000"/>
                    <a:lumOff val="25000"/>
                  </a:schemeClr>
                </a:solidFill>
                <a:cs typeface="Arial" pitchFamily="34" charset="0"/>
              </a:endParaRPr>
            </a:p>
          </p:txBody>
        </p:sp>
        <p:sp>
          <p:nvSpPr>
            <p:cNvPr id="47" name="TextBox 46"/>
            <p:cNvSpPr txBox="1"/>
            <p:nvPr/>
          </p:nvSpPr>
          <p:spPr>
            <a:xfrm>
              <a:off x="803640" y="3362835"/>
              <a:ext cx="2059657" cy="276999"/>
            </a:xfrm>
            <a:prstGeom prst="rect">
              <a:avLst/>
            </a:prstGeom>
            <a:noFill/>
          </p:spPr>
          <p:txBody>
            <a:bodyPr wrap="square" rtlCol="0">
              <a:spAutoFit/>
            </a:bodyPr>
            <a:lstStyle/>
            <a:p>
              <a:r>
                <a:rPr lang="en-US" altLang="ko-KR" sz="1200" b="1" smtClean="0">
                  <a:solidFill>
                    <a:schemeClr val="tx1">
                      <a:lumMod val="75000"/>
                      <a:lumOff val="25000"/>
                    </a:schemeClr>
                  </a:solidFill>
                  <a:cs typeface="Arial" pitchFamily="34" charset="0"/>
                </a:rPr>
                <a:t>Xây dựng mô hình MVC</a:t>
              </a:r>
              <a:endParaRPr lang="ko-KR" altLang="en-US" sz="1200" b="1" dirty="0">
                <a:solidFill>
                  <a:schemeClr val="tx1">
                    <a:lumMod val="75000"/>
                    <a:lumOff val="25000"/>
                  </a:schemeClr>
                </a:solidFill>
                <a:cs typeface="Arial" pitchFamily="34" charset="0"/>
              </a:endParaRPr>
            </a:p>
          </p:txBody>
        </p:sp>
      </p:grpSp>
      <p:grpSp>
        <p:nvGrpSpPr>
          <p:cNvPr id="48" name="Group 47"/>
          <p:cNvGrpSpPr/>
          <p:nvPr/>
        </p:nvGrpSpPr>
        <p:grpSpPr>
          <a:xfrm>
            <a:off x="6509182" y="2538208"/>
            <a:ext cx="2088232" cy="1048024"/>
            <a:chOff x="803640" y="3362835"/>
            <a:chExt cx="2059657" cy="1048024"/>
          </a:xfrm>
        </p:grpSpPr>
        <p:sp>
          <p:nvSpPr>
            <p:cNvPr id="49" name="TextBox 48"/>
            <p:cNvSpPr txBox="1"/>
            <p:nvPr/>
          </p:nvSpPr>
          <p:spPr>
            <a:xfrm>
              <a:off x="803640" y="3579862"/>
              <a:ext cx="2059657" cy="830997"/>
            </a:xfrm>
            <a:prstGeom prst="rect">
              <a:avLst/>
            </a:prstGeom>
            <a:noFill/>
          </p:spPr>
          <p:txBody>
            <a:bodyPr wrap="square" rtlCol="0">
              <a:spAutoFit/>
            </a:bodyPr>
            <a:lstStyle/>
            <a:p>
              <a:r>
                <a:rPr lang="en-US" altLang="ko-KR" sz="1200" smtClean="0">
                  <a:solidFill>
                    <a:schemeClr val="tx1">
                      <a:lumMod val="75000"/>
                      <a:lumOff val="25000"/>
                    </a:schemeClr>
                  </a:solidFill>
                  <a:cs typeface="Arial" pitchFamily="34" charset="0"/>
                </a:rPr>
                <a:t>Cung cấp nhiều nhóm tính năng giúp quá trình phát triển trở nên nhanh chóng hơn. </a:t>
              </a:r>
              <a:endParaRPr lang="ko-KR" altLang="en-US" sz="1200" dirty="0">
                <a:solidFill>
                  <a:schemeClr val="tx1">
                    <a:lumMod val="75000"/>
                    <a:lumOff val="25000"/>
                  </a:schemeClr>
                </a:solidFill>
                <a:cs typeface="Arial" pitchFamily="34" charset="0"/>
              </a:endParaRPr>
            </a:p>
          </p:txBody>
        </p:sp>
        <p:sp>
          <p:nvSpPr>
            <p:cNvPr id="50" name="TextBox 49"/>
            <p:cNvSpPr txBox="1"/>
            <p:nvPr/>
          </p:nvSpPr>
          <p:spPr>
            <a:xfrm>
              <a:off x="803640" y="3362835"/>
              <a:ext cx="2059657" cy="461665"/>
            </a:xfrm>
            <a:prstGeom prst="rect">
              <a:avLst/>
            </a:prstGeom>
            <a:noFill/>
          </p:spPr>
          <p:txBody>
            <a:bodyPr wrap="square" rtlCol="0">
              <a:spAutoFit/>
            </a:bodyPr>
            <a:lstStyle/>
            <a:p>
              <a:r>
                <a:rPr lang="en-US" altLang="ko-KR" sz="1200" b="1" smtClean="0">
                  <a:solidFill>
                    <a:schemeClr val="tx1">
                      <a:lumMod val="75000"/>
                      <a:lumOff val="25000"/>
                    </a:schemeClr>
                  </a:solidFill>
                  <a:cs typeface="Arial" pitchFamily="34" charset="0"/>
                </a:rPr>
                <a:t>Các tính năng dựng sẵn</a:t>
              </a:r>
              <a:endParaRPr lang="ko-KR" altLang="en-US" sz="1200" b="1" dirty="0">
                <a:solidFill>
                  <a:schemeClr val="tx1">
                    <a:lumMod val="75000"/>
                    <a:lumOff val="25000"/>
                  </a:schemeClr>
                </a:solidFill>
                <a:cs typeface="Arial" pitchFamily="34" charset="0"/>
              </a:endParaRPr>
            </a:p>
          </p:txBody>
        </p:sp>
      </p:grpSp>
      <p:grpSp>
        <p:nvGrpSpPr>
          <p:cNvPr id="51" name="Group 50"/>
          <p:cNvGrpSpPr/>
          <p:nvPr/>
        </p:nvGrpSpPr>
        <p:grpSpPr>
          <a:xfrm>
            <a:off x="5862728" y="3610863"/>
            <a:ext cx="2669866" cy="1971353"/>
            <a:chOff x="803640" y="3362835"/>
            <a:chExt cx="2059657" cy="1971353"/>
          </a:xfrm>
        </p:grpSpPr>
        <p:sp>
          <p:nvSpPr>
            <p:cNvPr id="52" name="TextBox 51"/>
            <p:cNvSpPr txBox="1"/>
            <p:nvPr/>
          </p:nvSpPr>
          <p:spPr>
            <a:xfrm>
              <a:off x="803640" y="3579862"/>
              <a:ext cx="2059657" cy="1754326"/>
            </a:xfrm>
            <a:prstGeom prst="rect">
              <a:avLst/>
            </a:prstGeom>
            <a:noFill/>
          </p:spPr>
          <p:txBody>
            <a:bodyPr wrap="square" rtlCol="0">
              <a:spAutoFit/>
            </a:bodyPr>
            <a:lstStyle/>
            <a:p>
              <a:r>
                <a:rPr lang="en-US" altLang="ko-KR" sz="1200" smtClean="0">
                  <a:solidFill>
                    <a:schemeClr val="tx1">
                      <a:lumMod val="75000"/>
                      <a:lumOff val="25000"/>
                    </a:schemeClr>
                  </a:solidFill>
                  <a:cs typeface="Arial" pitchFamily="34" charset="0"/>
                </a:rPr>
                <a:t>Cung cấp các tính năng bảo mật cơ bản như:</a:t>
              </a:r>
            </a:p>
            <a:p>
              <a:pPr marL="171450" indent="-171450">
                <a:buFontTx/>
                <a:buChar char="-"/>
              </a:pPr>
              <a:r>
                <a:rPr lang="en-US" altLang="ko-KR" sz="1200" smtClean="0">
                  <a:solidFill>
                    <a:schemeClr val="tx1">
                      <a:lumMod val="75000"/>
                      <a:lumOff val="25000"/>
                    </a:schemeClr>
                  </a:solidFill>
                  <a:cs typeface="Arial" pitchFamily="34" charset="0"/>
                </a:rPr>
                <a:t>ORM sử dụng PDO thay vì mysqli để chống lại SQL Injection</a:t>
              </a:r>
            </a:p>
            <a:p>
              <a:pPr marL="171450" indent="-171450">
                <a:buFontTx/>
                <a:buChar char="-"/>
              </a:pPr>
              <a:r>
                <a:rPr lang="en-US" altLang="ko-KR" sz="1200" smtClean="0">
                  <a:solidFill>
                    <a:schemeClr val="tx1">
                      <a:lumMod val="75000"/>
                      <a:lumOff val="25000"/>
                    </a:schemeClr>
                  </a:solidFill>
                  <a:cs typeface="Arial" pitchFamily="34" charset="0"/>
                </a:rPr>
                <a:t>Field token chống tấn công kiểu CSRF</a:t>
              </a:r>
            </a:p>
            <a:p>
              <a:endParaRPr lang="en-US" altLang="ko-KR" sz="1200" smtClean="0">
                <a:solidFill>
                  <a:schemeClr val="tx1">
                    <a:lumMod val="75000"/>
                    <a:lumOff val="25000"/>
                  </a:schemeClr>
                </a:solidFill>
                <a:cs typeface="Arial" pitchFamily="34" charset="0"/>
              </a:endParaRPr>
            </a:p>
            <a:p>
              <a:endParaRPr lang="ko-KR" altLang="en-US" sz="1200" dirty="0">
                <a:solidFill>
                  <a:schemeClr val="tx1">
                    <a:lumMod val="75000"/>
                    <a:lumOff val="25000"/>
                  </a:schemeClr>
                </a:solidFill>
                <a:cs typeface="Arial" pitchFamily="34" charset="0"/>
              </a:endParaRPr>
            </a:p>
          </p:txBody>
        </p:sp>
        <p:sp>
          <p:nvSpPr>
            <p:cNvPr id="53" name="TextBox 52"/>
            <p:cNvSpPr txBox="1"/>
            <p:nvPr/>
          </p:nvSpPr>
          <p:spPr>
            <a:xfrm>
              <a:off x="803640" y="3362835"/>
              <a:ext cx="2059657" cy="276999"/>
            </a:xfrm>
            <a:prstGeom prst="rect">
              <a:avLst/>
            </a:prstGeom>
            <a:noFill/>
          </p:spPr>
          <p:txBody>
            <a:bodyPr wrap="square" rtlCol="0">
              <a:spAutoFit/>
            </a:bodyPr>
            <a:lstStyle/>
            <a:p>
              <a:r>
                <a:rPr lang="en-US" altLang="ko-KR" sz="1200" b="1" smtClean="0">
                  <a:solidFill>
                    <a:schemeClr val="tx1">
                      <a:lumMod val="75000"/>
                      <a:lumOff val="25000"/>
                    </a:schemeClr>
                  </a:solidFill>
                  <a:cs typeface="Arial" pitchFamily="34" charset="0"/>
                </a:rPr>
                <a:t>Các tính năng bảo mật</a:t>
              </a:r>
              <a:endParaRPr lang="ko-KR" altLang="en-US" sz="1200" b="1" dirty="0">
                <a:solidFill>
                  <a:schemeClr val="tx1">
                    <a:lumMod val="75000"/>
                    <a:lumOff val="25000"/>
                  </a:schemeClr>
                </a:solidFill>
                <a:cs typeface="Arial" pitchFamily="34" charset="0"/>
              </a:endParaRPr>
            </a:p>
          </p:txBody>
        </p:sp>
      </p:grpSp>
      <p:pic>
        <p:nvPicPr>
          <p:cNvPr id="1026" name="Picture 2" descr="Káº¿t quáº£ hÃ¬nh áº£nh cho larav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5805" y="2640019"/>
            <a:ext cx="734291" cy="63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560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3"/>
          </p:nvPr>
        </p:nvPicPr>
        <p:blipFill>
          <a:blip r:embed="rId2">
            <a:extLst>
              <a:ext uri="{28A0092B-C50C-407E-A947-70E740481C1C}">
                <a14:useLocalDpi xmlns:a14="http://schemas.microsoft.com/office/drawing/2010/main" val="0"/>
              </a:ext>
            </a:extLst>
          </a:blip>
          <a:srcRect t="2541" b="2541"/>
          <a:stretch>
            <a:fillRect/>
          </a:stretch>
        </p:blipFill>
        <p:spPr>
          <a:xfrm>
            <a:off x="1547664" y="1203598"/>
            <a:ext cx="6372200" cy="3312368"/>
          </a:xfrm>
        </p:spPr>
      </p:pic>
      <p:sp>
        <p:nvSpPr>
          <p:cNvPr id="3" name="Text Placeholder 2"/>
          <p:cNvSpPr>
            <a:spLocks noGrp="1"/>
          </p:cNvSpPr>
          <p:nvPr>
            <p:ph type="body" sz="quarter" idx="10"/>
          </p:nvPr>
        </p:nvSpPr>
        <p:spPr/>
        <p:txBody>
          <a:bodyPr/>
          <a:lstStyle/>
          <a:p>
            <a:r>
              <a:rPr lang="en-US" smtClean="0"/>
              <a:t>Công Nghệ Sử Dụng</a:t>
            </a:r>
            <a:endParaRPr lang="en-US"/>
          </a:p>
        </p:txBody>
      </p:sp>
      <p:sp>
        <p:nvSpPr>
          <p:cNvPr id="4" name="Text Placeholder 3"/>
          <p:cNvSpPr>
            <a:spLocks noGrp="1"/>
          </p:cNvSpPr>
          <p:nvPr>
            <p:ph type="body" sz="quarter" idx="11"/>
          </p:nvPr>
        </p:nvSpPr>
        <p:spPr/>
        <p:txBody>
          <a:bodyPr/>
          <a:lstStyle/>
          <a:p>
            <a:r>
              <a:rPr lang="en-US" smtClean="0"/>
              <a:t>Mô Hình MVC trong Lavarel</a:t>
            </a:r>
            <a:endParaRPr lang="en-US"/>
          </a:p>
        </p:txBody>
      </p:sp>
    </p:spTree>
    <p:extLst>
      <p:ext uri="{BB962C8B-B14F-4D97-AF65-F5344CB8AC3E}">
        <p14:creationId xmlns:p14="http://schemas.microsoft.com/office/powerpoint/2010/main" val="3659023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2342</TotalTime>
  <Words>429</Words>
  <Application>Microsoft Office PowerPoint</Application>
  <PresentationFormat>On-screen Show (16:9)</PresentationFormat>
  <Paragraphs>91</Paragraphs>
  <Slides>17</Slides>
  <Notes>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17</vt:i4>
      </vt:variant>
    </vt:vector>
  </HeadingPairs>
  <TitlesOfParts>
    <vt:vector size="24" baseType="lpstr">
      <vt:lpstr>Arial Unicode MS</vt:lpstr>
      <vt:lpstr>맑은 고딕</vt:lpstr>
      <vt:lpstr>Arial</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Quoc Hao</cp:lastModifiedBy>
  <cp:revision>101</cp:revision>
  <dcterms:created xsi:type="dcterms:W3CDTF">2016-12-05T23:26:54Z</dcterms:created>
  <dcterms:modified xsi:type="dcterms:W3CDTF">2018-12-13T01:32:06Z</dcterms:modified>
</cp:coreProperties>
</file>