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57" r:id="rId4"/>
    <p:sldId id="301" r:id="rId5"/>
    <p:sldId id="262" r:id="rId6"/>
    <p:sldId id="302" r:id="rId7"/>
    <p:sldId id="263" r:id="rId8"/>
    <p:sldId id="261" r:id="rId9"/>
    <p:sldId id="281" r:id="rId10"/>
  </p:sldIdLst>
  <p:sldSz cx="9144000" cy="5143500" type="screen16x9"/>
  <p:notesSz cx="6858000" cy="9144000"/>
  <p:embeddedFontLst>
    <p:embeddedFont>
      <p:font typeface="UTM Facebook" panose="02040403050506020204" pitchFamily="18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UTM Colossalis" panose="02040603050506020204" pitchFamily="18" charset="0"/>
      <p:regular r:id="rId21"/>
    </p:embeddedFont>
    <p:embeddedFont>
      <p:font typeface="Lilit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2FAAA-8E58-4991-9C06-6AF8BAF2DC1E}">
  <a:tblStyle styleId="{65B2FAAA-8E58-4991-9C06-6AF8BAF2D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8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-288758" y="860400"/>
            <a:ext cx="4353758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Colossalis" panose="02040603050506020204" pitchFamily="18" charset="0"/>
              </a:rPr>
              <a:t>Website </a:t>
            </a:r>
            <a:br>
              <a:rPr lang="en" dirty="0" smtClean="0">
                <a:latin typeface="UTM Colossalis" panose="02040603050506020204" pitchFamily="18" charset="0"/>
              </a:rPr>
            </a:br>
            <a:r>
              <a:rPr lang="en" dirty="0" smtClean="0">
                <a:latin typeface="UTM Colossalis" panose="02040603050506020204" pitchFamily="18" charset="0"/>
              </a:rPr>
              <a:t>Tuyển Dụng</a:t>
            </a:r>
            <a:endParaRPr dirty="0">
              <a:latin typeface="UTM Colossalis" panose="02040603050506020204" pitchFamily="18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529" y="1215864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Báo Cáo Môn Lập Trình Web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Nội Dung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Thành Viên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Giới thiệu cấu trúc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UTM Facebook" panose="02040403050506020204" pitchFamily="18" charset="0"/>
              </a:rPr>
              <a:t>C</a:t>
            </a:r>
            <a:r>
              <a:rPr lang="en" dirty="0" smtClean="0">
                <a:latin typeface="UTM Facebook" panose="02040403050506020204" pitchFamily="18" charset="0"/>
              </a:rPr>
              <a:t>hức Năng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Phân chia công việc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72" name="Google Shape;1272;p36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Demo project</a:t>
            </a:r>
            <a:endParaRPr dirty="0">
              <a:latin typeface="UTM Facebook" panose="02040403050506020204" pitchFamily="18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0342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0621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078545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106396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09401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137252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Thành Viên Nhóm</a:t>
            </a:r>
            <a:endParaRPr dirty="0"/>
          </a:p>
        </p:txBody>
      </p:sp>
      <p:grpSp>
        <p:nvGrpSpPr>
          <p:cNvPr id="115" name="Google Shape;3433;p60"/>
          <p:cNvGrpSpPr/>
          <p:nvPr/>
        </p:nvGrpSpPr>
        <p:grpSpPr>
          <a:xfrm>
            <a:off x="5238893" y="1808351"/>
            <a:ext cx="2967734" cy="1801123"/>
            <a:chOff x="3768212" y="1168958"/>
            <a:chExt cx="2485862" cy="1459813"/>
          </a:xfrm>
        </p:grpSpPr>
        <p:sp>
          <p:nvSpPr>
            <p:cNvPr id="116" name="Google Shape;3434;p60"/>
            <p:cNvSpPr/>
            <p:nvPr/>
          </p:nvSpPr>
          <p:spPr>
            <a:xfrm>
              <a:off x="4395270" y="1173894"/>
              <a:ext cx="107688" cy="112367"/>
            </a:xfrm>
            <a:custGeom>
              <a:avLst/>
              <a:gdLst/>
              <a:ahLst/>
              <a:cxnLst/>
              <a:rect l="l" t="t" r="r" b="b"/>
              <a:pathLst>
                <a:path w="3360" h="3506" extrusionOk="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35;p60"/>
            <p:cNvSpPr/>
            <p:nvPr/>
          </p:nvSpPr>
          <p:spPr>
            <a:xfrm>
              <a:off x="6082670" y="1382635"/>
              <a:ext cx="132847" cy="98554"/>
            </a:xfrm>
            <a:custGeom>
              <a:avLst/>
              <a:gdLst/>
              <a:ahLst/>
              <a:cxnLst/>
              <a:rect l="l" t="t" r="r" b="b"/>
              <a:pathLst>
                <a:path w="4145" h="3075" extrusionOk="0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36;p60"/>
            <p:cNvSpPr/>
            <p:nvPr/>
          </p:nvSpPr>
          <p:spPr>
            <a:xfrm>
              <a:off x="5334559" y="1715891"/>
              <a:ext cx="103938" cy="163711"/>
            </a:xfrm>
            <a:custGeom>
              <a:avLst/>
              <a:gdLst/>
              <a:ahLst/>
              <a:cxnLst/>
              <a:rect l="l" t="t" r="r" b="b"/>
              <a:pathLst>
                <a:path w="3243" h="5108" extrusionOk="0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37;p60"/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38;p60"/>
            <p:cNvSpPr/>
            <p:nvPr/>
          </p:nvSpPr>
          <p:spPr>
            <a:xfrm>
              <a:off x="3768212" y="1730153"/>
              <a:ext cx="189608" cy="135219"/>
            </a:xfrm>
            <a:custGeom>
              <a:avLst/>
              <a:gdLst/>
              <a:ahLst/>
              <a:cxnLst/>
              <a:rect l="l" t="t" r="r" b="b"/>
              <a:pathLst>
                <a:path w="5916" h="4219" extrusionOk="0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39;p60"/>
            <p:cNvSpPr/>
            <p:nvPr/>
          </p:nvSpPr>
          <p:spPr>
            <a:xfrm>
              <a:off x="3846927" y="1773004"/>
              <a:ext cx="45543" cy="54132"/>
            </a:xfrm>
            <a:custGeom>
              <a:avLst/>
              <a:gdLst/>
              <a:ahLst/>
              <a:cxnLst/>
              <a:rect l="l" t="t" r="r" b="b"/>
              <a:pathLst>
                <a:path w="1421" h="1689" extrusionOk="0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40;p60"/>
            <p:cNvSpPr/>
            <p:nvPr/>
          </p:nvSpPr>
          <p:spPr>
            <a:xfrm>
              <a:off x="5851334" y="1316196"/>
              <a:ext cx="146757" cy="153744"/>
            </a:xfrm>
            <a:custGeom>
              <a:avLst/>
              <a:gdLst/>
              <a:ahLst/>
              <a:cxnLst/>
              <a:rect l="l" t="t" r="r" b="b"/>
              <a:pathLst>
                <a:path w="4579" h="4797" extrusionOk="0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41;p60"/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42;p60"/>
            <p:cNvSpPr/>
            <p:nvPr/>
          </p:nvSpPr>
          <p:spPr>
            <a:xfrm>
              <a:off x="4874674" y="1248730"/>
              <a:ext cx="244638" cy="177845"/>
            </a:xfrm>
            <a:custGeom>
              <a:avLst/>
              <a:gdLst/>
              <a:ahLst/>
              <a:cxnLst/>
              <a:rect l="l" t="t" r="r" b="b"/>
              <a:pathLst>
                <a:path w="7633" h="5549" extrusionOk="0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43;p60"/>
            <p:cNvSpPr/>
            <p:nvPr/>
          </p:nvSpPr>
          <p:spPr>
            <a:xfrm>
              <a:off x="4876180" y="1249820"/>
              <a:ext cx="228677" cy="107656"/>
            </a:xfrm>
            <a:custGeom>
              <a:avLst/>
              <a:gdLst/>
              <a:ahLst/>
              <a:cxnLst/>
              <a:rect l="l" t="t" r="r" b="b"/>
              <a:pathLst>
                <a:path w="7135" h="3359" extrusionOk="0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44;p60"/>
            <p:cNvSpPr/>
            <p:nvPr/>
          </p:nvSpPr>
          <p:spPr>
            <a:xfrm>
              <a:off x="4469722" y="1371610"/>
              <a:ext cx="127495" cy="123681"/>
            </a:xfrm>
            <a:custGeom>
              <a:avLst/>
              <a:gdLst/>
              <a:ahLst/>
              <a:cxnLst/>
              <a:rect l="l" t="t" r="r" b="b"/>
              <a:pathLst>
                <a:path w="3978" h="3859" extrusionOk="0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45;p60"/>
            <p:cNvSpPr/>
            <p:nvPr/>
          </p:nvSpPr>
          <p:spPr>
            <a:xfrm>
              <a:off x="4583243" y="1471510"/>
              <a:ext cx="95894" cy="63780"/>
            </a:xfrm>
            <a:custGeom>
              <a:avLst/>
              <a:gdLst/>
              <a:ahLst/>
              <a:cxnLst/>
              <a:rect l="l" t="t" r="r" b="b"/>
              <a:pathLst>
                <a:path w="2992" h="1990" extrusionOk="0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46;p60"/>
            <p:cNvSpPr/>
            <p:nvPr/>
          </p:nvSpPr>
          <p:spPr>
            <a:xfrm>
              <a:off x="4811920" y="1549167"/>
              <a:ext cx="132302" cy="98554"/>
            </a:xfrm>
            <a:custGeom>
              <a:avLst/>
              <a:gdLst/>
              <a:ahLst/>
              <a:cxnLst/>
              <a:rect l="l" t="t" r="r" b="b"/>
              <a:pathLst>
                <a:path w="4128" h="3075" extrusionOk="0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47;p60"/>
            <p:cNvSpPr/>
            <p:nvPr/>
          </p:nvSpPr>
          <p:spPr>
            <a:xfrm>
              <a:off x="5905947" y="1597370"/>
              <a:ext cx="348127" cy="254926"/>
            </a:xfrm>
            <a:custGeom>
              <a:avLst/>
              <a:gdLst/>
              <a:ahLst/>
              <a:cxnLst/>
              <a:rect l="l" t="t" r="r" b="b"/>
              <a:pathLst>
                <a:path w="10862" h="7954" extrusionOk="0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48;p60"/>
            <p:cNvSpPr/>
            <p:nvPr/>
          </p:nvSpPr>
          <p:spPr>
            <a:xfrm>
              <a:off x="6010398" y="1697815"/>
              <a:ext cx="27339" cy="25416"/>
            </a:xfrm>
            <a:custGeom>
              <a:avLst/>
              <a:gdLst/>
              <a:ahLst/>
              <a:cxnLst/>
              <a:rect l="l" t="t" r="r" b="b"/>
              <a:pathLst>
                <a:path w="853" h="793" extrusionOk="0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49;p60"/>
            <p:cNvSpPr/>
            <p:nvPr/>
          </p:nvSpPr>
          <p:spPr>
            <a:xfrm>
              <a:off x="6064466" y="1697270"/>
              <a:ext cx="27883" cy="25416"/>
            </a:xfrm>
            <a:custGeom>
              <a:avLst/>
              <a:gdLst/>
              <a:ahLst/>
              <a:cxnLst/>
              <a:rect l="l" t="t" r="r" b="b"/>
              <a:pathLst>
                <a:path w="870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50;p60"/>
            <p:cNvSpPr/>
            <p:nvPr/>
          </p:nvSpPr>
          <p:spPr>
            <a:xfrm>
              <a:off x="6118566" y="1697270"/>
              <a:ext cx="27851" cy="25416"/>
            </a:xfrm>
            <a:custGeom>
              <a:avLst/>
              <a:gdLst/>
              <a:ahLst/>
              <a:cxnLst/>
              <a:rect l="l" t="t" r="r" b="b"/>
              <a:pathLst>
                <a:path w="869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51;p60"/>
            <p:cNvSpPr/>
            <p:nvPr/>
          </p:nvSpPr>
          <p:spPr>
            <a:xfrm>
              <a:off x="4044002" y="1383340"/>
              <a:ext cx="103361" cy="163711"/>
            </a:xfrm>
            <a:custGeom>
              <a:avLst/>
              <a:gdLst/>
              <a:ahLst/>
              <a:cxnLst/>
              <a:rect l="l" t="t" r="r" b="b"/>
              <a:pathLst>
                <a:path w="3225" h="5108" extrusionOk="0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52;p60"/>
            <p:cNvSpPr/>
            <p:nvPr/>
          </p:nvSpPr>
          <p:spPr>
            <a:xfrm>
              <a:off x="3846606" y="1244275"/>
              <a:ext cx="458219" cy="413092"/>
            </a:xfrm>
            <a:custGeom>
              <a:avLst/>
              <a:gdLst/>
              <a:ahLst/>
              <a:cxnLst/>
              <a:rect l="l" t="t" r="r" b="b"/>
              <a:pathLst>
                <a:path w="14297" h="12889" extrusionOk="0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53;p60"/>
            <p:cNvSpPr/>
            <p:nvPr/>
          </p:nvSpPr>
          <p:spPr>
            <a:xfrm>
              <a:off x="5282094" y="1168958"/>
              <a:ext cx="462546" cy="412996"/>
            </a:xfrm>
            <a:custGeom>
              <a:avLst/>
              <a:gdLst/>
              <a:ahLst/>
              <a:cxnLst/>
              <a:rect l="l" t="t" r="r" b="b"/>
              <a:pathLst>
                <a:path w="14432" h="12886" extrusionOk="0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54;p60"/>
            <p:cNvSpPr/>
            <p:nvPr/>
          </p:nvSpPr>
          <p:spPr>
            <a:xfrm>
              <a:off x="5477022" y="1639772"/>
              <a:ext cx="124258" cy="247618"/>
            </a:xfrm>
            <a:custGeom>
              <a:avLst/>
              <a:gdLst/>
              <a:ahLst/>
              <a:cxnLst/>
              <a:rect l="l" t="t" r="r" b="b"/>
              <a:pathLst>
                <a:path w="3877" h="7726" extrusionOk="0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55;p60"/>
            <p:cNvSpPr/>
            <p:nvPr/>
          </p:nvSpPr>
          <p:spPr>
            <a:xfrm>
              <a:off x="5342059" y="1961490"/>
              <a:ext cx="672697" cy="506646"/>
            </a:xfrm>
            <a:custGeom>
              <a:avLst/>
              <a:gdLst/>
              <a:ahLst/>
              <a:cxnLst/>
              <a:rect l="l" t="t" r="r" b="b"/>
              <a:pathLst>
                <a:path w="20989" h="15808" extrusionOk="0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56;p60"/>
            <p:cNvSpPr/>
            <p:nvPr/>
          </p:nvSpPr>
          <p:spPr>
            <a:xfrm>
              <a:off x="5555192" y="1957516"/>
              <a:ext cx="205152" cy="315692"/>
            </a:xfrm>
            <a:custGeom>
              <a:avLst/>
              <a:gdLst/>
              <a:ahLst/>
              <a:cxnLst/>
              <a:rect l="l" t="t" r="r" b="b"/>
              <a:pathLst>
                <a:path w="6401" h="9850" extrusionOk="0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57;p60"/>
            <p:cNvSpPr/>
            <p:nvPr/>
          </p:nvSpPr>
          <p:spPr>
            <a:xfrm>
              <a:off x="5520930" y="1652496"/>
              <a:ext cx="198710" cy="401138"/>
            </a:xfrm>
            <a:custGeom>
              <a:avLst/>
              <a:gdLst/>
              <a:ahLst/>
              <a:cxnLst/>
              <a:rect l="l" t="t" r="r" b="b"/>
              <a:pathLst>
                <a:path w="6200" h="12516" extrusionOk="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58;p60"/>
            <p:cNvSpPr/>
            <p:nvPr/>
          </p:nvSpPr>
          <p:spPr>
            <a:xfrm>
              <a:off x="5545032" y="1757428"/>
              <a:ext cx="15031" cy="14551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59;p60"/>
            <p:cNvSpPr/>
            <p:nvPr/>
          </p:nvSpPr>
          <p:spPr>
            <a:xfrm>
              <a:off x="5534327" y="1750505"/>
              <a:ext cx="31089" cy="8237"/>
            </a:xfrm>
            <a:custGeom>
              <a:avLst/>
              <a:gdLst/>
              <a:ahLst/>
              <a:cxnLst/>
              <a:rect l="l" t="t" r="r" b="b"/>
              <a:pathLst>
                <a:path w="970" h="257" extrusionOk="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60;p60"/>
            <p:cNvSpPr/>
            <p:nvPr/>
          </p:nvSpPr>
          <p:spPr>
            <a:xfrm>
              <a:off x="5627496" y="1761178"/>
              <a:ext cx="15544" cy="14583"/>
            </a:xfrm>
            <a:custGeom>
              <a:avLst/>
              <a:gdLst/>
              <a:ahLst/>
              <a:cxnLst/>
              <a:rect l="l" t="t" r="r" b="b"/>
              <a:pathLst>
                <a:path w="485" h="455" extrusionOk="0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61;p60"/>
            <p:cNvSpPr/>
            <p:nvPr/>
          </p:nvSpPr>
          <p:spPr>
            <a:xfrm>
              <a:off x="5619997" y="1753197"/>
              <a:ext cx="30544" cy="8237"/>
            </a:xfrm>
            <a:custGeom>
              <a:avLst/>
              <a:gdLst/>
              <a:ahLst/>
              <a:cxnLst/>
              <a:rect l="l" t="t" r="r" b="b"/>
              <a:pathLst>
                <a:path w="953" h="257" extrusionOk="0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62;p60"/>
            <p:cNvSpPr/>
            <p:nvPr/>
          </p:nvSpPr>
          <p:spPr>
            <a:xfrm>
              <a:off x="5569646" y="1753742"/>
              <a:ext cx="24679" cy="68972"/>
            </a:xfrm>
            <a:custGeom>
              <a:avLst/>
              <a:gdLst/>
              <a:ahLst/>
              <a:cxnLst/>
              <a:rect l="l" t="t" r="r" b="b"/>
              <a:pathLst>
                <a:path w="770" h="2152" extrusionOk="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3;p60"/>
            <p:cNvSpPr/>
            <p:nvPr/>
          </p:nvSpPr>
          <p:spPr>
            <a:xfrm>
              <a:off x="5585735" y="1897230"/>
              <a:ext cx="79260" cy="36409"/>
            </a:xfrm>
            <a:custGeom>
              <a:avLst/>
              <a:gdLst/>
              <a:ahLst/>
              <a:cxnLst/>
              <a:rect l="l" t="t" r="r" b="b"/>
              <a:pathLst>
                <a:path w="2473" h="1136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64;p60"/>
            <p:cNvSpPr/>
            <p:nvPr/>
          </p:nvSpPr>
          <p:spPr>
            <a:xfrm>
              <a:off x="5593748" y="1836111"/>
              <a:ext cx="25736" cy="18204"/>
            </a:xfrm>
            <a:custGeom>
              <a:avLst/>
              <a:gdLst/>
              <a:ahLst/>
              <a:cxnLst/>
              <a:rect l="l" t="t" r="r" b="b"/>
              <a:pathLst>
                <a:path w="803" h="568" extrusionOk="0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65;p60"/>
            <p:cNvSpPr/>
            <p:nvPr/>
          </p:nvSpPr>
          <p:spPr>
            <a:xfrm>
              <a:off x="5588940" y="1827617"/>
              <a:ext cx="27883" cy="23621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66;p60"/>
            <p:cNvSpPr/>
            <p:nvPr/>
          </p:nvSpPr>
          <p:spPr>
            <a:xfrm>
              <a:off x="5518783" y="1617978"/>
              <a:ext cx="169256" cy="120476"/>
            </a:xfrm>
            <a:custGeom>
              <a:avLst/>
              <a:gdLst/>
              <a:ahLst/>
              <a:cxnLst/>
              <a:rect l="l" t="t" r="r" b="b"/>
              <a:pathLst>
                <a:path w="5281" h="3759" extrusionOk="0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67;p60"/>
            <p:cNvSpPr/>
            <p:nvPr/>
          </p:nvSpPr>
          <p:spPr>
            <a:xfrm>
              <a:off x="5654258" y="1632433"/>
              <a:ext cx="118617" cy="274476"/>
            </a:xfrm>
            <a:custGeom>
              <a:avLst/>
              <a:gdLst/>
              <a:ahLst/>
              <a:cxnLst/>
              <a:rect l="l" t="t" r="r" b="b"/>
              <a:pathLst>
                <a:path w="3701" h="8564" extrusionOk="0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68;p60"/>
            <p:cNvSpPr/>
            <p:nvPr/>
          </p:nvSpPr>
          <p:spPr>
            <a:xfrm>
              <a:off x="5696564" y="1772299"/>
              <a:ext cx="37531" cy="58267"/>
            </a:xfrm>
            <a:custGeom>
              <a:avLst/>
              <a:gdLst/>
              <a:ahLst/>
              <a:cxnLst/>
              <a:rect l="l" t="t" r="r" b="b"/>
              <a:pathLst>
                <a:path w="1171" h="1818" extrusionOk="0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69;p60"/>
            <p:cNvSpPr/>
            <p:nvPr/>
          </p:nvSpPr>
          <p:spPr>
            <a:xfrm>
              <a:off x="5701404" y="1781049"/>
              <a:ext cx="19294" cy="33588"/>
            </a:xfrm>
            <a:custGeom>
              <a:avLst/>
              <a:gdLst/>
              <a:ahLst/>
              <a:cxnLst/>
              <a:rect l="l" t="t" r="r" b="b"/>
              <a:pathLst>
                <a:path w="602" h="1048" extrusionOk="0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70;p60"/>
            <p:cNvSpPr/>
            <p:nvPr/>
          </p:nvSpPr>
          <p:spPr>
            <a:xfrm>
              <a:off x="5489329" y="2169815"/>
              <a:ext cx="2179" cy="107688"/>
            </a:xfrm>
            <a:custGeom>
              <a:avLst/>
              <a:gdLst/>
              <a:ahLst/>
              <a:cxnLst/>
              <a:rect l="l" t="t" r="r" b="b"/>
              <a:pathLst>
                <a:path w="68" h="3360" extrusionOk="0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71;p60"/>
            <p:cNvSpPr/>
            <p:nvPr/>
          </p:nvSpPr>
          <p:spPr>
            <a:xfrm>
              <a:off x="5581985" y="2166546"/>
              <a:ext cx="103618" cy="155923"/>
            </a:xfrm>
            <a:custGeom>
              <a:avLst/>
              <a:gdLst/>
              <a:ahLst/>
              <a:cxnLst/>
              <a:rect l="l" t="t" r="r" b="b"/>
              <a:pathLst>
                <a:path w="3233" h="4865" extrusionOk="0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72;p60"/>
            <p:cNvSpPr/>
            <p:nvPr/>
          </p:nvSpPr>
          <p:spPr>
            <a:xfrm>
              <a:off x="5622689" y="2196930"/>
              <a:ext cx="65831" cy="19518"/>
            </a:xfrm>
            <a:custGeom>
              <a:avLst/>
              <a:gdLst/>
              <a:ahLst/>
              <a:cxnLst/>
              <a:rect l="l" t="t" r="r" b="b"/>
              <a:pathLst>
                <a:path w="2054" h="609" extrusionOk="0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73;p60"/>
            <p:cNvSpPr/>
            <p:nvPr/>
          </p:nvSpPr>
          <p:spPr>
            <a:xfrm>
              <a:off x="5604452" y="2041840"/>
              <a:ext cx="227106" cy="284380"/>
            </a:xfrm>
            <a:custGeom>
              <a:avLst/>
              <a:gdLst/>
              <a:ahLst/>
              <a:cxnLst/>
              <a:rect l="l" t="t" r="r" b="b"/>
              <a:pathLst>
                <a:path w="7086" h="8873" extrusionOk="0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74;p60"/>
            <p:cNvSpPr/>
            <p:nvPr/>
          </p:nvSpPr>
          <p:spPr>
            <a:xfrm>
              <a:off x="5365103" y="2238915"/>
              <a:ext cx="218517" cy="107111"/>
            </a:xfrm>
            <a:custGeom>
              <a:avLst/>
              <a:gdLst/>
              <a:ahLst/>
              <a:cxnLst/>
              <a:rect l="l" t="t" r="r" b="b"/>
              <a:pathLst>
                <a:path w="6818" h="3342" extrusionOk="0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75;p60"/>
            <p:cNvSpPr/>
            <p:nvPr/>
          </p:nvSpPr>
          <p:spPr>
            <a:xfrm>
              <a:off x="5521988" y="2318143"/>
              <a:ext cx="121598" cy="103393"/>
            </a:xfrm>
            <a:custGeom>
              <a:avLst/>
              <a:gdLst/>
              <a:ahLst/>
              <a:cxnLst/>
              <a:rect l="l" t="t" r="r" b="b"/>
              <a:pathLst>
                <a:path w="3794" h="3226" extrusionOk="0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76;p60"/>
            <p:cNvSpPr/>
            <p:nvPr/>
          </p:nvSpPr>
          <p:spPr>
            <a:xfrm>
              <a:off x="5799381" y="2310130"/>
              <a:ext cx="118393" cy="138200"/>
            </a:xfrm>
            <a:custGeom>
              <a:avLst/>
              <a:gdLst/>
              <a:ahLst/>
              <a:cxnLst/>
              <a:rect l="l" t="t" r="r" b="b"/>
              <a:pathLst>
                <a:path w="3694" h="4312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77;p60"/>
            <p:cNvSpPr/>
            <p:nvPr/>
          </p:nvSpPr>
          <p:spPr>
            <a:xfrm>
              <a:off x="5831527" y="2221223"/>
              <a:ext cx="137655" cy="79292"/>
            </a:xfrm>
            <a:custGeom>
              <a:avLst/>
              <a:gdLst/>
              <a:ahLst/>
              <a:cxnLst/>
              <a:rect l="l" t="t" r="r" b="b"/>
              <a:pathLst>
                <a:path w="4295" h="247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78;p60"/>
            <p:cNvSpPr/>
            <p:nvPr/>
          </p:nvSpPr>
          <p:spPr>
            <a:xfrm>
              <a:off x="5862038" y="2159111"/>
              <a:ext cx="13429" cy="96951"/>
            </a:xfrm>
            <a:custGeom>
              <a:avLst/>
              <a:gdLst/>
              <a:ahLst/>
              <a:cxnLst/>
              <a:rect l="l" t="t" r="r" b="b"/>
              <a:pathLst>
                <a:path w="419" h="302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79;p60"/>
            <p:cNvSpPr/>
            <p:nvPr/>
          </p:nvSpPr>
          <p:spPr>
            <a:xfrm>
              <a:off x="5692814" y="1811016"/>
              <a:ext cx="62690" cy="61632"/>
            </a:xfrm>
            <a:custGeom>
              <a:avLst/>
              <a:gdLst/>
              <a:ahLst/>
              <a:cxnLst/>
              <a:rect l="l" t="t" r="r" b="b"/>
              <a:pathLst>
                <a:path w="1956" h="192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80;p60"/>
            <p:cNvSpPr/>
            <p:nvPr/>
          </p:nvSpPr>
          <p:spPr>
            <a:xfrm>
              <a:off x="5654258" y="2153630"/>
              <a:ext cx="177301" cy="153327"/>
            </a:xfrm>
            <a:custGeom>
              <a:avLst/>
              <a:gdLst/>
              <a:ahLst/>
              <a:cxnLst/>
              <a:rect l="l" t="t" r="r" b="b"/>
              <a:pathLst>
                <a:path w="5532" h="4784" extrusionOk="0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81;p60"/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82;p60"/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83;p60"/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84;p60"/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85;p60"/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86;p60"/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87;p60"/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88;p60"/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89;p60"/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90;p60"/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91;p60"/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92;p60"/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93;p60"/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94;p60"/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95;p60"/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96;p60"/>
            <p:cNvSpPr/>
            <p:nvPr/>
          </p:nvSpPr>
          <p:spPr>
            <a:xfrm>
              <a:off x="4778171" y="2231928"/>
              <a:ext cx="199768" cy="229254"/>
            </a:xfrm>
            <a:custGeom>
              <a:avLst/>
              <a:gdLst/>
              <a:ahLst/>
              <a:cxnLst/>
              <a:rect l="l" t="t" r="r" b="b"/>
              <a:pathLst>
                <a:path w="6233" h="7153" extrusionOk="0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97;p60"/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98;p60"/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99;p60"/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500;p60"/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501;p60"/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502;p60"/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503;p60"/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504;p60"/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05;p60"/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06;p60"/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07;p60"/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08;p60"/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09;p60"/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10;p60"/>
            <p:cNvSpPr/>
            <p:nvPr/>
          </p:nvSpPr>
          <p:spPr>
            <a:xfrm>
              <a:off x="4998804" y="1681437"/>
              <a:ext cx="301526" cy="425368"/>
            </a:xfrm>
            <a:custGeom>
              <a:avLst/>
              <a:gdLst/>
              <a:ahLst/>
              <a:cxnLst/>
              <a:rect l="l" t="t" r="r" b="b"/>
              <a:pathLst>
                <a:path w="9408" h="13272" extrusionOk="0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11;p60"/>
            <p:cNvSpPr/>
            <p:nvPr/>
          </p:nvSpPr>
          <p:spPr>
            <a:xfrm>
              <a:off x="4764774" y="2011649"/>
              <a:ext cx="667826" cy="617123"/>
            </a:xfrm>
            <a:custGeom>
              <a:avLst/>
              <a:gdLst/>
              <a:ahLst/>
              <a:cxnLst/>
              <a:rect l="l" t="t" r="r" b="b"/>
              <a:pathLst>
                <a:path w="20837" h="19255" extrusionOk="0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12;p60"/>
            <p:cNvSpPr/>
            <p:nvPr/>
          </p:nvSpPr>
          <p:spPr>
            <a:xfrm>
              <a:off x="4738558" y="2325130"/>
              <a:ext cx="570330" cy="232170"/>
            </a:xfrm>
            <a:custGeom>
              <a:avLst/>
              <a:gdLst/>
              <a:ahLst/>
              <a:cxnLst/>
              <a:rect l="l" t="t" r="r" b="b"/>
              <a:pathLst>
                <a:path w="17795" h="7244" extrusionOk="0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13;p60"/>
            <p:cNvSpPr/>
            <p:nvPr/>
          </p:nvSpPr>
          <p:spPr>
            <a:xfrm>
              <a:off x="5167483" y="2324969"/>
              <a:ext cx="185858" cy="116374"/>
            </a:xfrm>
            <a:custGeom>
              <a:avLst/>
              <a:gdLst/>
              <a:ahLst/>
              <a:cxnLst/>
              <a:rect l="l" t="t" r="r" b="b"/>
              <a:pathLst>
                <a:path w="5799" h="3631" extrusionOk="0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14;p60"/>
            <p:cNvSpPr/>
            <p:nvPr/>
          </p:nvSpPr>
          <p:spPr>
            <a:xfrm>
              <a:off x="5010598" y="2003508"/>
              <a:ext cx="211530" cy="330756"/>
            </a:xfrm>
            <a:custGeom>
              <a:avLst/>
              <a:gdLst/>
              <a:ahLst/>
              <a:cxnLst/>
              <a:rect l="l" t="t" r="r" b="b"/>
              <a:pathLst>
                <a:path w="6600" h="10320" extrusionOk="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15;p60"/>
            <p:cNvSpPr/>
            <p:nvPr/>
          </p:nvSpPr>
          <p:spPr>
            <a:xfrm>
              <a:off x="5288504" y="2227121"/>
              <a:ext cx="2179" cy="99099"/>
            </a:xfrm>
            <a:custGeom>
              <a:avLst/>
              <a:gdLst/>
              <a:ahLst/>
              <a:cxnLst/>
              <a:rect l="l" t="t" r="r" b="b"/>
              <a:pathLst>
                <a:path w="68" h="3092" extrusionOk="0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16;p60"/>
            <p:cNvSpPr/>
            <p:nvPr/>
          </p:nvSpPr>
          <p:spPr>
            <a:xfrm>
              <a:off x="4902397" y="2231415"/>
              <a:ext cx="14519" cy="96951"/>
            </a:xfrm>
            <a:custGeom>
              <a:avLst/>
              <a:gdLst/>
              <a:ahLst/>
              <a:cxnLst/>
              <a:rect l="l" t="t" r="r" b="b"/>
              <a:pathLst>
                <a:path w="453" h="3025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17;p60"/>
            <p:cNvSpPr/>
            <p:nvPr/>
          </p:nvSpPr>
          <p:spPr>
            <a:xfrm>
              <a:off x="5084473" y="2335289"/>
              <a:ext cx="10224" cy="293482"/>
            </a:xfrm>
            <a:custGeom>
              <a:avLst/>
              <a:gdLst/>
              <a:ahLst/>
              <a:cxnLst/>
              <a:rect l="l" t="t" r="r" b="b"/>
              <a:pathLst>
                <a:path w="319" h="9157" extrusionOk="0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18;p60"/>
            <p:cNvSpPr/>
            <p:nvPr/>
          </p:nvSpPr>
          <p:spPr>
            <a:xfrm>
              <a:off x="5093063" y="2024693"/>
              <a:ext cx="158519" cy="318673"/>
            </a:xfrm>
            <a:custGeom>
              <a:avLst/>
              <a:gdLst/>
              <a:ahLst/>
              <a:cxnLst/>
              <a:rect l="l" t="t" r="r" b="b"/>
              <a:pathLst>
                <a:path w="4946" h="9943" extrusionOk="0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19;p60"/>
            <p:cNvSpPr/>
            <p:nvPr/>
          </p:nvSpPr>
          <p:spPr>
            <a:xfrm>
              <a:off x="4969894" y="2014533"/>
              <a:ext cx="125860" cy="316494"/>
            </a:xfrm>
            <a:custGeom>
              <a:avLst/>
              <a:gdLst/>
              <a:ahLst/>
              <a:cxnLst/>
              <a:rect l="l" t="t" r="r" b="b"/>
              <a:pathLst>
                <a:path w="3927" h="9875" extrusionOk="0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20;p60"/>
            <p:cNvSpPr/>
            <p:nvPr/>
          </p:nvSpPr>
          <p:spPr>
            <a:xfrm>
              <a:off x="4995054" y="2387755"/>
              <a:ext cx="447194" cy="149449"/>
            </a:xfrm>
            <a:custGeom>
              <a:avLst/>
              <a:gdLst/>
              <a:ahLst/>
              <a:cxnLst/>
              <a:rect l="l" t="t" r="r" b="b"/>
              <a:pathLst>
                <a:path w="13953" h="4663" extrusionOk="0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21;p60"/>
            <p:cNvSpPr/>
            <p:nvPr/>
          </p:nvSpPr>
          <p:spPr>
            <a:xfrm>
              <a:off x="4995054" y="2387755"/>
              <a:ext cx="345435" cy="9166"/>
            </a:xfrm>
            <a:custGeom>
              <a:avLst/>
              <a:gdLst/>
              <a:ahLst/>
              <a:cxnLst/>
              <a:rect l="l" t="t" r="r" b="b"/>
              <a:pathLst>
                <a:path w="10778" h="286" extrusionOk="0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22;p60"/>
            <p:cNvSpPr/>
            <p:nvPr/>
          </p:nvSpPr>
          <p:spPr>
            <a:xfrm>
              <a:off x="4809228" y="2324969"/>
              <a:ext cx="185313" cy="116374"/>
            </a:xfrm>
            <a:custGeom>
              <a:avLst/>
              <a:gdLst/>
              <a:ahLst/>
              <a:cxnLst/>
              <a:rect l="l" t="t" r="r" b="b"/>
              <a:pathLst>
                <a:path w="5782" h="3631" extrusionOk="0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23;p60"/>
            <p:cNvSpPr/>
            <p:nvPr/>
          </p:nvSpPr>
          <p:spPr>
            <a:xfrm>
              <a:off x="4999348" y="2477752"/>
              <a:ext cx="296687" cy="58395"/>
            </a:xfrm>
            <a:custGeom>
              <a:avLst/>
              <a:gdLst/>
              <a:ahLst/>
              <a:cxnLst/>
              <a:rect l="l" t="t" r="r" b="b"/>
              <a:pathLst>
                <a:path w="9257" h="1822" extrusionOk="0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24;p60"/>
            <p:cNvSpPr/>
            <p:nvPr/>
          </p:nvSpPr>
          <p:spPr>
            <a:xfrm>
              <a:off x="4991849" y="2389903"/>
              <a:ext cx="5929" cy="88394"/>
            </a:xfrm>
            <a:custGeom>
              <a:avLst/>
              <a:gdLst/>
              <a:ahLst/>
              <a:cxnLst/>
              <a:rect l="l" t="t" r="r" b="b"/>
              <a:pathLst>
                <a:path w="185" h="2758" extrusionOk="0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25;p60"/>
            <p:cNvSpPr/>
            <p:nvPr/>
          </p:nvSpPr>
          <p:spPr>
            <a:xfrm>
              <a:off x="5018098" y="2390992"/>
              <a:ext cx="9134" cy="90509"/>
            </a:xfrm>
            <a:custGeom>
              <a:avLst/>
              <a:gdLst/>
              <a:ahLst/>
              <a:cxnLst/>
              <a:rect l="l" t="t" r="r" b="b"/>
              <a:pathLst>
                <a:path w="285" h="2824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26;p60"/>
            <p:cNvSpPr/>
            <p:nvPr/>
          </p:nvSpPr>
          <p:spPr>
            <a:xfrm>
              <a:off x="4999348" y="2402594"/>
              <a:ext cx="12564" cy="11891"/>
            </a:xfrm>
            <a:custGeom>
              <a:avLst/>
              <a:gdLst/>
              <a:ahLst/>
              <a:cxnLst/>
              <a:rect l="l" t="t" r="r" b="b"/>
              <a:pathLst>
                <a:path w="392" h="371" extrusionOk="0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27;p60"/>
            <p:cNvSpPr/>
            <p:nvPr/>
          </p:nvSpPr>
          <p:spPr>
            <a:xfrm>
              <a:off x="4788363" y="2494322"/>
              <a:ext cx="263483" cy="32178"/>
            </a:xfrm>
            <a:custGeom>
              <a:avLst/>
              <a:gdLst/>
              <a:ahLst/>
              <a:cxnLst/>
              <a:rect l="l" t="t" r="r" b="b"/>
              <a:pathLst>
                <a:path w="8221" h="1004" extrusionOk="0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28;p60"/>
            <p:cNvSpPr/>
            <p:nvPr/>
          </p:nvSpPr>
          <p:spPr>
            <a:xfrm>
              <a:off x="5032007" y="1702943"/>
              <a:ext cx="253868" cy="401939"/>
            </a:xfrm>
            <a:custGeom>
              <a:avLst/>
              <a:gdLst/>
              <a:ahLst/>
              <a:cxnLst/>
              <a:rect l="l" t="t" r="r" b="b"/>
              <a:pathLst>
                <a:path w="7921" h="12541" extrusionOk="0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29;p60"/>
            <p:cNvSpPr/>
            <p:nvPr/>
          </p:nvSpPr>
          <p:spPr>
            <a:xfrm>
              <a:off x="5234435" y="1822073"/>
              <a:ext cx="16634" cy="14775"/>
            </a:xfrm>
            <a:custGeom>
              <a:avLst/>
              <a:gdLst/>
              <a:ahLst/>
              <a:cxnLst/>
              <a:rect l="l" t="t" r="r" b="b"/>
              <a:pathLst>
                <a:path w="519" h="461" extrusionOk="0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30;p60"/>
            <p:cNvSpPr/>
            <p:nvPr/>
          </p:nvSpPr>
          <p:spPr>
            <a:xfrm>
              <a:off x="5233890" y="1812746"/>
              <a:ext cx="31089" cy="11314"/>
            </a:xfrm>
            <a:custGeom>
              <a:avLst/>
              <a:gdLst/>
              <a:ahLst/>
              <a:cxnLst/>
              <a:rect l="l" t="t" r="r" b="b"/>
              <a:pathLst>
                <a:path w="970" h="353" extrusionOk="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31;p60"/>
            <p:cNvSpPr/>
            <p:nvPr/>
          </p:nvSpPr>
          <p:spPr>
            <a:xfrm>
              <a:off x="5148733" y="1808291"/>
              <a:ext cx="16634" cy="15160"/>
            </a:xfrm>
            <a:custGeom>
              <a:avLst/>
              <a:gdLst/>
              <a:ahLst/>
              <a:cxnLst/>
              <a:rect l="l" t="t" r="r" b="b"/>
              <a:pathLst>
                <a:path w="519" h="473" extrusionOk="0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32;p60"/>
            <p:cNvSpPr/>
            <p:nvPr/>
          </p:nvSpPr>
          <p:spPr>
            <a:xfrm>
              <a:off x="5146073" y="1800439"/>
              <a:ext cx="31633" cy="11314"/>
            </a:xfrm>
            <a:custGeom>
              <a:avLst/>
              <a:gdLst/>
              <a:ahLst/>
              <a:cxnLst/>
              <a:rect l="l" t="t" r="r" b="b"/>
              <a:pathLst>
                <a:path w="987" h="353" extrusionOk="0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33;p60"/>
            <p:cNvSpPr/>
            <p:nvPr/>
          </p:nvSpPr>
          <p:spPr>
            <a:xfrm>
              <a:off x="5196392" y="1808900"/>
              <a:ext cx="22531" cy="72721"/>
            </a:xfrm>
            <a:custGeom>
              <a:avLst/>
              <a:gdLst/>
              <a:ahLst/>
              <a:cxnLst/>
              <a:rect l="l" t="t" r="r" b="b"/>
              <a:pathLst>
                <a:path w="703" h="2269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34;p60"/>
            <p:cNvSpPr/>
            <p:nvPr/>
          </p:nvSpPr>
          <p:spPr>
            <a:xfrm>
              <a:off x="5107517" y="1942773"/>
              <a:ext cx="77144" cy="49838"/>
            </a:xfrm>
            <a:custGeom>
              <a:avLst/>
              <a:gdLst/>
              <a:ahLst/>
              <a:cxnLst/>
              <a:rect l="l" t="t" r="r" b="b"/>
              <a:pathLst>
                <a:path w="2407" h="1555" extrusionOk="0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35;p60"/>
            <p:cNvSpPr/>
            <p:nvPr/>
          </p:nvSpPr>
          <p:spPr>
            <a:xfrm>
              <a:off x="5162675" y="1890275"/>
              <a:ext cx="27339" cy="18365"/>
            </a:xfrm>
            <a:custGeom>
              <a:avLst/>
              <a:gdLst/>
              <a:ahLst/>
              <a:cxnLst/>
              <a:rect l="l" t="t" r="r" b="b"/>
              <a:pathLst>
                <a:path w="853" h="573" extrusionOk="0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36;p60"/>
            <p:cNvSpPr/>
            <p:nvPr/>
          </p:nvSpPr>
          <p:spPr>
            <a:xfrm>
              <a:off x="5168028" y="1880115"/>
              <a:ext cx="25736" cy="28012"/>
            </a:xfrm>
            <a:custGeom>
              <a:avLst/>
              <a:gdLst/>
              <a:ahLst/>
              <a:cxnLst/>
              <a:rect l="l" t="t" r="r" b="b"/>
              <a:pathLst>
                <a:path w="803" h="874" extrusionOk="0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37;p60"/>
            <p:cNvSpPr/>
            <p:nvPr/>
          </p:nvSpPr>
          <p:spPr>
            <a:xfrm>
              <a:off x="5125722" y="1664996"/>
              <a:ext cx="168166" cy="139193"/>
            </a:xfrm>
            <a:custGeom>
              <a:avLst/>
              <a:gdLst/>
              <a:ahLst/>
              <a:cxnLst/>
              <a:rect l="l" t="t" r="r" b="b"/>
              <a:pathLst>
                <a:path w="5247" h="4343" extrusionOk="0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38;p60"/>
            <p:cNvSpPr/>
            <p:nvPr/>
          </p:nvSpPr>
          <p:spPr>
            <a:xfrm>
              <a:off x="5029315" y="1668073"/>
              <a:ext cx="121085" cy="247426"/>
            </a:xfrm>
            <a:custGeom>
              <a:avLst/>
              <a:gdLst/>
              <a:ahLst/>
              <a:cxnLst/>
              <a:rect l="l" t="t" r="r" b="b"/>
              <a:pathLst>
                <a:path w="3778" h="7720" extrusionOk="0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39;p60"/>
            <p:cNvSpPr/>
            <p:nvPr/>
          </p:nvSpPr>
          <p:spPr>
            <a:xfrm>
              <a:off x="5054506" y="1807843"/>
              <a:ext cx="40736" cy="59933"/>
            </a:xfrm>
            <a:custGeom>
              <a:avLst/>
              <a:gdLst/>
              <a:ahLst/>
              <a:cxnLst/>
              <a:rect l="l" t="t" r="r" b="b"/>
              <a:pathLst>
                <a:path w="1271" h="1870" extrusionOk="0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40;p60"/>
            <p:cNvSpPr/>
            <p:nvPr/>
          </p:nvSpPr>
          <p:spPr>
            <a:xfrm>
              <a:off x="5068416" y="1816400"/>
              <a:ext cx="21986" cy="34710"/>
            </a:xfrm>
            <a:custGeom>
              <a:avLst/>
              <a:gdLst/>
              <a:ahLst/>
              <a:cxnLst/>
              <a:rect l="l" t="t" r="r" b="b"/>
              <a:pathLst>
                <a:path w="686" h="1083" extrusionOk="0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41;p60"/>
            <p:cNvSpPr/>
            <p:nvPr/>
          </p:nvSpPr>
          <p:spPr>
            <a:xfrm>
              <a:off x="4982747" y="1866174"/>
              <a:ext cx="102848" cy="345435"/>
            </a:xfrm>
            <a:custGeom>
              <a:avLst/>
              <a:gdLst/>
              <a:ahLst/>
              <a:cxnLst/>
              <a:rect l="l" t="t" r="r" b="b"/>
              <a:pathLst>
                <a:path w="3209" h="10778" extrusionOk="0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9167" y="860400"/>
            <a:ext cx="150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Nhóm 4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064" y="1180800"/>
            <a:ext cx="5469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01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551026" y="1705777"/>
            <a:ext cx="587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50225" y="2236356"/>
            <a:ext cx="5886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38201" y="2766799"/>
            <a:ext cx="6126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04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51024" y="3291776"/>
            <a:ext cx="587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05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3370" y="1234660"/>
            <a:ext cx="196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Hồ Quốc Hiếu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233369" y="1771200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Nguyễn Phước Lê Hiếu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235255" y="2302066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Phan Văn Lộc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264168" y="2832932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Sằn Văn Long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33368" y="3349443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Nguyễn Gia Huy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29384" y="3829411"/>
            <a:ext cx="6046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27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06</a:t>
            </a:r>
            <a:endParaRPr lang="en" sz="27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220545" y="3887078"/>
            <a:ext cx="31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UTM Facebook" panose="02040403050506020204" pitchFamily="18" charset="0"/>
              </a:rPr>
              <a:t>Đỗ Phúc An Khang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Cấu Trúc </a:t>
            </a:r>
            <a:r>
              <a:rPr lang="en" dirty="0">
                <a:latin typeface="UTM Facebook" panose="02040403050506020204" pitchFamily="18" charset="0"/>
              </a:rPr>
              <a:t>P</a:t>
            </a:r>
            <a:r>
              <a:rPr lang="en" dirty="0" smtClean="0">
                <a:latin typeface="UTM Facebook" panose="02040403050506020204" pitchFamily="18" charset="0"/>
              </a:rPr>
              <a:t>roject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7059850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72" y="971301"/>
            <a:ext cx="2820666" cy="3564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6" y="1823915"/>
            <a:ext cx="2818568" cy="11660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63826" y="2333501"/>
            <a:ext cx="78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Chức Năng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335508" y="722202"/>
            <a:ext cx="5687156" cy="378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Trang Admin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tất cả vị trí công việc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các thông tin ứng tuyển của các ứng viên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các hồ sơ, cv kèm theo của các ứng viên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danh sách users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Phân quyền cho các users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Tạo trang đăng nhập vào trang admin (với quyền được phân)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Tạo chức năng tải dữ liệu mẫu bằng file excel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Xem thông tin hồ sơ của user ở trang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Quản lý tất cả các bình luận của users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Chức Năng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356134" y="1016305"/>
            <a:ext cx="6065292" cy="378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Trang chủ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Đăng ký, đăng nhập tài khoản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Hiển thị danh sách công việc ở trang chủ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Tìm kiếm, lọc các công việc theo nơi làm việc, kinh nghiệm và ngôn ngữ lập trình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Xem chi tiết công việc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Hiển thị các công việc gợi ý, liên quan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Đánh giá 5 sao, bình luận công việc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Ứng viên ứng tuyển công việc và nhập thông tin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3628852" y="420625"/>
            <a:ext cx="4105734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UTM Facebook" panose="02040403050506020204" pitchFamily="18" charset="0"/>
              </a:rPr>
              <a:t>Phân Chia Công Việc</a:t>
            </a:r>
            <a:endParaRPr dirty="0">
              <a:latin typeface="UTM Facebook" panose="02040403050506020204" pitchFamily="18" charset="0"/>
            </a:endParaRPr>
          </a:p>
        </p:txBody>
      </p:sp>
      <p:grpSp>
        <p:nvGrpSpPr>
          <p:cNvPr id="1821" name="Google Shape;1821;p41"/>
          <p:cNvGrpSpPr/>
          <p:nvPr/>
        </p:nvGrpSpPr>
        <p:grpSpPr>
          <a:xfrm>
            <a:off x="-936983" y="1117727"/>
            <a:ext cx="3521236" cy="3529918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90633"/>
              </p:ext>
            </p:extLst>
          </p:nvPr>
        </p:nvGraphicFramePr>
        <p:xfrm>
          <a:off x="2669343" y="1278725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91">
                  <a:extLst>
                    <a:ext uri="{9D8B030D-6E8A-4147-A177-3AD203B41FA5}">
                      <a16:colId xmlns:a16="http://schemas.microsoft.com/office/drawing/2014/main" val="2149966337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val="2717882410"/>
                    </a:ext>
                  </a:extLst>
                </a:gridCol>
                <a:gridCol w="3533325">
                  <a:extLst>
                    <a:ext uri="{9D8B030D-6E8A-4147-A177-3AD203B41FA5}">
                      <a16:colId xmlns:a16="http://schemas.microsoft.com/office/drawing/2014/main" val="455965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Họ</a:t>
                      </a:r>
                      <a:r>
                        <a:rPr lang="en-US" b="1" baseline="0" dirty="0" smtClean="0"/>
                        <a:t> tên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Công</a:t>
                      </a:r>
                      <a:r>
                        <a:rPr lang="en-US" b="1" baseline="0" dirty="0" smtClean="0"/>
                        <a:t> việc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Hồ</a:t>
                      </a:r>
                      <a:r>
                        <a:rPr lang="en-US" baseline="0" dirty="0" smtClean="0"/>
                        <a:t> Quốc Hiếu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Thực</a:t>
                      </a:r>
                      <a:r>
                        <a:rPr lang="en-US" baseline="0" dirty="0" smtClean="0"/>
                        <a:t> hiện code backend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9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Nguyễn</a:t>
                      </a:r>
                      <a:r>
                        <a:rPr lang="en-US" baseline="0" dirty="0" smtClean="0"/>
                        <a:t> Phước Lê Hiếu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Thực</a:t>
                      </a:r>
                      <a:r>
                        <a:rPr lang="en-US" baseline="0" dirty="0" smtClean="0"/>
                        <a:t> hiện code backend</a:t>
                      </a:r>
                      <a:endParaRPr lang="en-US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Phan Văn</a:t>
                      </a:r>
                      <a:r>
                        <a:rPr lang="en-US" baseline="0" dirty="0" smtClean="0"/>
                        <a:t> Lộc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giao diện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01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Sằn</a:t>
                      </a:r>
                      <a:r>
                        <a:rPr lang="en-US" baseline="0" dirty="0" smtClean="0"/>
                        <a:t> Văn Long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giao diện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5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Nguyễn</a:t>
                      </a:r>
                      <a:r>
                        <a:rPr lang="en-US" baseline="0" dirty="0" smtClean="0"/>
                        <a:t> Gia Huy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giao diện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6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Đỗ</a:t>
                      </a:r>
                      <a:r>
                        <a:rPr lang="en-US" baseline="0" dirty="0" smtClean="0"/>
                        <a:t> Phúc An Khang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Kiểm</a:t>
                      </a:r>
                      <a:r>
                        <a:rPr lang="en-US" baseline="0" dirty="0" smtClean="0"/>
                        <a:t> thử toàn project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6643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Time</a:t>
            </a:r>
            <a:endParaRPr dirty="0"/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5010970" y="678211"/>
            <a:ext cx="3270564" cy="3996027"/>
            <a:chOff x="5010970" y="678211"/>
            <a:chExt cx="3270564" cy="3996027"/>
          </a:xfrm>
        </p:grpSpPr>
        <p:sp>
          <p:nvSpPr>
            <p:cNvPr id="1481" name="Google Shape;1481;p39"/>
            <p:cNvSpPr/>
            <p:nvPr/>
          </p:nvSpPr>
          <p:spPr>
            <a:xfrm>
              <a:off x="6756051" y="1610509"/>
              <a:ext cx="522444" cy="640324"/>
            </a:xfrm>
            <a:custGeom>
              <a:avLst/>
              <a:gdLst/>
              <a:ahLst/>
              <a:cxnLst/>
              <a:rect l="l" t="t" r="r" b="b"/>
              <a:pathLst>
                <a:path w="16292" h="19968" extrusionOk="0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7318130" y="2452794"/>
              <a:ext cx="348830" cy="489735"/>
            </a:xfrm>
            <a:custGeom>
              <a:avLst/>
              <a:gdLst/>
              <a:ahLst/>
              <a:cxnLst/>
              <a:rect l="l" t="t" r="r" b="b"/>
              <a:pathLst>
                <a:path w="10878" h="15272" extrusionOk="0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6667673" y="1199532"/>
              <a:ext cx="386862" cy="466742"/>
            </a:xfrm>
            <a:custGeom>
              <a:avLst/>
              <a:gdLst/>
              <a:ahLst/>
              <a:cxnLst/>
              <a:rect l="l" t="t" r="r" b="b"/>
              <a:pathLst>
                <a:path w="12064" h="14555" extrusionOk="0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758944" y="2152739"/>
              <a:ext cx="998774" cy="2521500"/>
            </a:xfrm>
            <a:custGeom>
              <a:avLst/>
              <a:gdLst/>
              <a:ahLst/>
              <a:cxnLst/>
              <a:rect l="l" t="t" r="r" b="b"/>
              <a:pathLst>
                <a:path w="31146" h="78631" extrusionOk="0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6230978" y="2571733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758944" y="2172011"/>
              <a:ext cx="447406" cy="2502227"/>
            </a:xfrm>
            <a:custGeom>
              <a:avLst/>
              <a:gdLst/>
              <a:ahLst/>
              <a:cxnLst/>
              <a:rect l="l" t="t" r="r" b="b"/>
              <a:pathLst>
                <a:path w="13952" h="78030" extrusionOk="0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6230978" y="2183812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395997" y="2276519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6391187" y="2377243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6230978" y="3422580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6395997" y="3514742"/>
              <a:ext cx="144721" cy="57369"/>
            </a:xfrm>
            <a:custGeom>
              <a:avLst/>
              <a:gdLst/>
              <a:ahLst/>
              <a:cxnLst/>
              <a:rect l="l" t="t" r="r" b="b"/>
              <a:pathLst>
                <a:path w="4513" h="1789" extrusionOk="0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6391187" y="3616011"/>
              <a:ext cx="149531" cy="20908"/>
            </a:xfrm>
            <a:custGeom>
              <a:avLst/>
              <a:gdLst/>
              <a:ahLst/>
              <a:cxnLst/>
              <a:rect l="l" t="t" r="r" b="b"/>
              <a:pathLst>
                <a:path w="4663" h="652" extrusionOk="0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6230978" y="3820666"/>
              <a:ext cx="473156" cy="353672"/>
            </a:xfrm>
            <a:custGeom>
              <a:avLst/>
              <a:gdLst/>
              <a:ahLst/>
              <a:cxnLst/>
              <a:rect l="l" t="t" r="r" b="b"/>
              <a:pathLst>
                <a:path w="14755" h="11029" extrusionOk="0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6395997" y="3913373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6391187" y="4014097"/>
              <a:ext cx="149531" cy="21485"/>
            </a:xfrm>
            <a:custGeom>
              <a:avLst/>
              <a:gdLst/>
              <a:ahLst/>
              <a:cxnLst/>
              <a:rect l="l" t="t" r="r" b="b"/>
              <a:pathLst>
                <a:path w="4663" h="670" extrusionOk="0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235788" y="4219329"/>
              <a:ext cx="473156" cy="353127"/>
            </a:xfrm>
            <a:custGeom>
              <a:avLst/>
              <a:gdLst/>
              <a:ahLst/>
              <a:cxnLst/>
              <a:rect l="l" t="t" r="r" b="b"/>
              <a:pathLst>
                <a:path w="14755" h="11012" extrusionOk="0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6401352" y="4311491"/>
              <a:ext cx="144721" cy="56824"/>
            </a:xfrm>
            <a:custGeom>
              <a:avLst/>
              <a:gdLst/>
              <a:ahLst/>
              <a:cxnLst/>
              <a:rect l="l" t="t" r="r" b="b"/>
              <a:pathLst>
                <a:path w="4513" h="1772" extrusionOk="0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6396542" y="4412215"/>
              <a:ext cx="149531" cy="21453"/>
            </a:xfrm>
            <a:custGeom>
              <a:avLst/>
              <a:gdLst/>
              <a:ahLst/>
              <a:cxnLst/>
              <a:rect l="l" t="t" r="r" b="b"/>
              <a:pathLst>
                <a:path w="4663" h="669" extrusionOk="0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6713209" y="2988578"/>
              <a:ext cx="473124" cy="353127"/>
            </a:xfrm>
            <a:custGeom>
              <a:avLst/>
              <a:gdLst/>
              <a:ahLst/>
              <a:cxnLst/>
              <a:rect l="l" t="t" r="r" b="b"/>
              <a:pathLst>
                <a:path w="14754" h="11012" extrusionOk="0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6883583" y="3143432"/>
              <a:ext cx="136127" cy="53617"/>
            </a:xfrm>
            <a:custGeom>
              <a:avLst/>
              <a:gdLst/>
              <a:ahLst/>
              <a:cxnLst/>
              <a:rect l="l" t="t" r="r" b="b"/>
              <a:pathLst>
                <a:path w="4245" h="1672" extrusionOk="0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6879286" y="3238256"/>
              <a:ext cx="140424" cy="19882"/>
            </a:xfrm>
            <a:custGeom>
              <a:avLst/>
              <a:gdLst/>
              <a:ahLst/>
              <a:cxnLst/>
              <a:rect l="l" t="t" r="r" b="b"/>
              <a:pathLst>
                <a:path w="4379" h="620" extrusionOk="0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246531" y="2984826"/>
              <a:ext cx="466710" cy="356879"/>
            </a:xfrm>
            <a:custGeom>
              <a:avLst/>
              <a:gdLst/>
              <a:ahLst/>
              <a:cxnLst/>
              <a:rect l="l" t="t" r="r" b="b"/>
              <a:pathLst>
                <a:path w="14554" h="11129" extrusionOk="0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6263142" y="2667647"/>
              <a:ext cx="466165" cy="317212"/>
            </a:xfrm>
            <a:custGeom>
              <a:avLst/>
              <a:gdLst/>
              <a:ahLst/>
              <a:cxnLst/>
              <a:rect l="l" t="t" r="r" b="b"/>
              <a:pathLst>
                <a:path w="14537" h="9892" extrusionOk="0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263142" y="2681981"/>
              <a:ext cx="579748" cy="306084"/>
            </a:xfrm>
            <a:custGeom>
              <a:avLst/>
              <a:gdLst/>
              <a:ahLst/>
              <a:cxnLst/>
              <a:rect l="l" t="t" r="r" b="b"/>
              <a:pathLst>
                <a:path w="18079" h="9545" extrusionOk="0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54424" y="2813361"/>
              <a:ext cx="559385" cy="174191"/>
            </a:xfrm>
            <a:custGeom>
              <a:avLst/>
              <a:gdLst/>
              <a:ahLst/>
              <a:cxnLst/>
              <a:rect l="l" t="t" r="r" b="b"/>
              <a:pathLst>
                <a:path w="17444" h="5432" extrusionOk="0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508522" y="2847545"/>
              <a:ext cx="559418" cy="140520"/>
            </a:xfrm>
            <a:custGeom>
              <a:avLst/>
              <a:gdLst/>
              <a:ahLst/>
              <a:cxnLst/>
              <a:rect l="l" t="t" r="r" b="b"/>
              <a:pathLst>
                <a:path w="17445" h="4382" extrusionOk="0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393849" y="2860533"/>
              <a:ext cx="93797" cy="124326"/>
            </a:xfrm>
            <a:custGeom>
              <a:avLst/>
              <a:gdLst/>
              <a:ahLst/>
              <a:cxnLst/>
              <a:rect l="l" t="t" r="r" b="b"/>
              <a:pathLst>
                <a:path w="2925" h="3877" extrusionOk="0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507118" y="1192766"/>
              <a:ext cx="416332" cy="334175"/>
            </a:xfrm>
            <a:custGeom>
              <a:avLst/>
              <a:gdLst/>
              <a:ahLst/>
              <a:cxnLst/>
              <a:rect l="l" t="t" r="r" b="b"/>
              <a:pathLst>
                <a:path w="12983" h="10421" extrusionOk="0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656585" y="1317413"/>
              <a:ext cx="99698" cy="106657"/>
            </a:xfrm>
            <a:custGeom>
              <a:avLst/>
              <a:gdLst/>
              <a:ahLst/>
              <a:cxnLst/>
              <a:rect l="l" t="t" r="r" b="b"/>
              <a:pathLst>
                <a:path w="3109" h="3326" extrusionOk="0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925567" y="678211"/>
              <a:ext cx="642472" cy="662803"/>
            </a:xfrm>
            <a:custGeom>
              <a:avLst/>
              <a:gdLst/>
              <a:ahLst/>
              <a:cxnLst/>
              <a:rect l="l" t="t" r="r" b="b"/>
              <a:pathLst>
                <a:path w="20035" h="20669" extrusionOk="0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074520" y="81590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81479" y="859841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091677" y="903774"/>
              <a:ext cx="291494" cy="75583"/>
            </a:xfrm>
            <a:custGeom>
              <a:avLst/>
              <a:gdLst/>
              <a:ahLst/>
              <a:cxnLst/>
              <a:rect l="l" t="t" r="r" b="b"/>
              <a:pathLst>
                <a:path w="9090" h="2357" extrusionOk="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101329" y="947706"/>
              <a:ext cx="290948" cy="75583"/>
            </a:xfrm>
            <a:custGeom>
              <a:avLst/>
              <a:gdLst/>
              <a:ahLst/>
              <a:cxnLst/>
              <a:rect l="l" t="t" r="r" b="b"/>
              <a:pathLst>
                <a:path w="9073" h="2357" extrusionOk="0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115246" y="991671"/>
              <a:ext cx="291494" cy="75551"/>
            </a:xfrm>
            <a:custGeom>
              <a:avLst/>
              <a:gdLst/>
              <a:ahLst/>
              <a:cxnLst/>
              <a:rect l="l" t="t" r="r" b="b"/>
              <a:pathLst>
                <a:path w="9090" h="2356" extrusionOk="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125412" y="1035603"/>
              <a:ext cx="291526" cy="75583"/>
            </a:xfrm>
            <a:custGeom>
              <a:avLst/>
              <a:gdLst/>
              <a:ahLst/>
              <a:cxnLst/>
              <a:rect l="l" t="t" r="r" b="b"/>
              <a:pathLst>
                <a:path w="9091" h="2357" extrusionOk="0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6138816" y="1081139"/>
              <a:ext cx="290980" cy="75583"/>
            </a:xfrm>
            <a:custGeom>
              <a:avLst/>
              <a:gdLst/>
              <a:ahLst/>
              <a:cxnLst/>
              <a:rect l="l" t="t" r="r" b="b"/>
              <a:pathLst>
                <a:path w="9074" h="2357" extrusionOk="0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6147923" y="1156690"/>
              <a:ext cx="168290" cy="43419"/>
            </a:xfrm>
            <a:custGeom>
              <a:avLst/>
              <a:gdLst/>
              <a:ahLst/>
              <a:cxnLst/>
              <a:rect l="l" t="t" r="r" b="b"/>
              <a:pathLst>
                <a:path w="5248" h="1354" extrusionOk="0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6823585" y="1772098"/>
              <a:ext cx="522957" cy="606781"/>
            </a:xfrm>
            <a:custGeom>
              <a:avLst/>
              <a:gdLst/>
              <a:ahLst/>
              <a:cxnLst/>
              <a:rect l="l" t="t" r="r" b="b"/>
              <a:pathLst>
                <a:path w="16308" h="18922" extrusionOk="0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6823585" y="1769660"/>
              <a:ext cx="526709" cy="611880"/>
            </a:xfrm>
            <a:custGeom>
              <a:avLst/>
              <a:gdLst/>
              <a:ahLst/>
              <a:cxnLst/>
              <a:rect l="l" t="t" r="r" b="b"/>
              <a:pathLst>
                <a:path w="16425" h="19081" extrusionOk="0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6931268" y="1772931"/>
              <a:ext cx="182753" cy="121183"/>
            </a:xfrm>
            <a:custGeom>
              <a:avLst/>
              <a:gdLst/>
              <a:ahLst/>
              <a:cxnLst/>
              <a:rect l="l" t="t" r="r" b="b"/>
              <a:pathLst>
                <a:path w="5699" h="3779" extrusionOk="0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7133806" y="1928042"/>
              <a:ext cx="100243" cy="42201"/>
            </a:xfrm>
            <a:custGeom>
              <a:avLst/>
              <a:gdLst/>
              <a:ahLst/>
              <a:cxnLst/>
              <a:rect l="l" t="t" r="r" b="b"/>
              <a:pathLst>
                <a:path w="3126" h="1316" extrusionOk="0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6955928" y="1912136"/>
              <a:ext cx="262569" cy="121215"/>
            </a:xfrm>
            <a:custGeom>
              <a:avLst/>
              <a:gdLst/>
              <a:ahLst/>
              <a:cxnLst/>
              <a:rect l="l" t="t" r="r" b="b"/>
              <a:pathLst>
                <a:path w="8188" h="3780" extrusionOk="0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931813" y="1976913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6907153" y="2041208"/>
              <a:ext cx="262569" cy="120734"/>
            </a:xfrm>
            <a:custGeom>
              <a:avLst/>
              <a:gdLst/>
              <a:ahLst/>
              <a:cxnLst/>
              <a:rect l="l" t="t" r="r" b="b"/>
              <a:pathLst>
                <a:path w="8188" h="3765" extrusionOk="0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6976804" y="2160243"/>
              <a:ext cx="167200" cy="74493"/>
            </a:xfrm>
            <a:custGeom>
              <a:avLst/>
              <a:gdLst/>
              <a:ahLst/>
              <a:cxnLst/>
              <a:rect l="l" t="t" r="r" b="b"/>
              <a:pathLst>
                <a:path w="5214" h="2323" extrusionOk="0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010970" y="1551024"/>
              <a:ext cx="704587" cy="677811"/>
            </a:xfrm>
            <a:custGeom>
              <a:avLst/>
              <a:gdLst/>
              <a:ahLst/>
              <a:cxnLst/>
              <a:rect l="l" t="t" r="r" b="b"/>
              <a:pathLst>
                <a:path w="21972" h="21137" extrusionOk="0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173841" y="1699914"/>
              <a:ext cx="289890" cy="126602"/>
            </a:xfrm>
            <a:custGeom>
              <a:avLst/>
              <a:gdLst/>
              <a:ahLst/>
              <a:cxnLst/>
              <a:rect l="l" t="t" r="r" b="b"/>
              <a:pathLst>
                <a:path w="9040" h="3948" extrusionOk="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190452" y="1750292"/>
              <a:ext cx="299543" cy="130900"/>
            </a:xfrm>
            <a:custGeom>
              <a:avLst/>
              <a:gdLst/>
              <a:ahLst/>
              <a:cxnLst/>
              <a:rect l="l" t="t" r="r" b="b"/>
              <a:pathLst>
                <a:path w="9341" h="4082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211360" y="1798553"/>
              <a:ext cx="300056" cy="131348"/>
            </a:xfrm>
            <a:custGeom>
              <a:avLst/>
              <a:gdLst/>
              <a:ahLst/>
              <a:cxnLst/>
              <a:rect l="l" t="t" r="r" b="b"/>
              <a:pathLst>
                <a:path w="9357" h="4096" extrusionOk="0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232781" y="1847264"/>
              <a:ext cx="299543" cy="130867"/>
            </a:xfrm>
            <a:custGeom>
              <a:avLst/>
              <a:gdLst/>
              <a:ahLst/>
              <a:cxnLst/>
              <a:rect l="l" t="t" r="r" b="b"/>
              <a:pathLst>
                <a:path w="9341" h="4081" extrusionOk="0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253689" y="1895525"/>
              <a:ext cx="300056" cy="130867"/>
            </a:xfrm>
            <a:custGeom>
              <a:avLst/>
              <a:gdLst/>
              <a:ahLst/>
              <a:cxnLst/>
              <a:rect l="l" t="t" r="r" b="b"/>
              <a:pathLst>
                <a:path w="9357" h="4081" extrusionOk="0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5419253" y="1943787"/>
              <a:ext cx="154854" cy="68079"/>
            </a:xfrm>
            <a:custGeom>
              <a:avLst/>
              <a:gdLst/>
              <a:ahLst/>
              <a:cxnLst/>
              <a:rect l="l" t="t" r="r" b="b"/>
              <a:pathLst>
                <a:path w="4829" h="2123" extrusionOk="0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5312629" y="2058845"/>
              <a:ext cx="111082" cy="93637"/>
            </a:xfrm>
            <a:custGeom>
              <a:avLst/>
              <a:gdLst/>
              <a:ahLst/>
              <a:cxnLst/>
              <a:rect l="l" t="t" r="r" b="b"/>
              <a:pathLst>
                <a:path w="3464" h="2920" extrusionOk="0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5324398" y="1645335"/>
              <a:ext cx="122209" cy="66989"/>
            </a:xfrm>
            <a:custGeom>
              <a:avLst/>
              <a:gdLst/>
              <a:ahLst/>
              <a:cxnLst/>
              <a:rect l="l" t="t" r="r" b="b"/>
              <a:pathLst>
                <a:path w="3811" h="2089" extrusionOk="0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5398890" y="2497785"/>
              <a:ext cx="578145" cy="223991"/>
            </a:xfrm>
            <a:custGeom>
              <a:avLst/>
              <a:gdLst/>
              <a:ahLst/>
              <a:cxnLst/>
              <a:rect l="l" t="t" r="r" b="b"/>
              <a:pathLst>
                <a:path w="18029" h="6985" extrusionOk="0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5574075" y="2557816"/>
              <a:ext cx="339210" cy="132375"/>
            </a:xfrm>
            <a:custGeom>
              <a:avLst/>
              <a:gdLst/>
              <a:ahLst/>
              <a:cxnLst/>
              <a:rect l="l" t="t" r="r" b="b"/>
              <a:pathLst>
                <a:path w="10578" h="4128" extrusionOk="0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5629808" y="2535304"/>
              <a:ext cx="51468" cy="44093"/>
            </a:xfrm>
            <a:custGeom>
              <a:avLst/>
              <a:gdLst/>
              <a:ahLst/>
              <a:cxnLst/>
              <a:rect l="l" t="t" r="r" b="b"/>
              <a:pathLst>
                <a:path w="1605" h="1375" extrusionOk="0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6712119" y="1166310"/>
              <a:ext cx="386894" cy="466742"/>
            </a:xfrm>
            <a:custGeom>
              <a:avLst/>
              <a:gdLst/>
              <a:ahLst/>
              <a:cxnLst/>
              <a:rect l="l" t="t" r="r" b="b"/>
              <a:pathLst>
                <a:path w="12065" h="14555" extrusionOk="0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6730333" y="1357593"/>
              <a:ext cx="342962" cy="224537"/>
            </a:xfrm>
            <a:custGeom>
              <a:avLst/>
              <a:gdLst/>
              <a:ahLst/>
              <a:cxnLst/>
              <a:rect l="l" t="t" r="r" b="b"/>
              <a:pathLst>
                <a:path w="10695" h="7002" extrusionOk="0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6879286" y="1338866"/>
              <a:ext cx="42906" cy="37102"/>
            </a:xfrm>
            <a:custGeom>
              <a:avLst/>
              <a:gdLst/>
              <a:ahLst/>
              <a:cxnLst/>
              <a:rect l="l" t="t" r="r" b="b"/>
              <a:pathLst>
                <a:path w="1338" h="1157" extrusionOk="0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6953779" y="1205048"/>
              <a:ext cx="273824" cy="266737"/>
            </a:xfrm>
            <a:custGeom>
              <a:avLst/>
              <a:gdLst/>
              <a:ahLst/>
              <a:cxnLst/>
              <a:rect l="l" t="t" r="r" b="b"/>
              <a:pathLst>
                <a:path w="8539" h="8318" extrusionOk="0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7170235" y="1435261"/>
              <a:ext cx="179001" cy="156554"/>
            </a:xfrm>
            <a:custGeom>
              <a:avLst/>
              <a:gdLst/>
              <a:ahLst/>
              <a:cxnLst/>
              <a:rect l="l" t="t" r="r" b="b"/>
              <a:pathLst>
                <a:path w="5582" h="4882" extrusionOk="0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7952522" y="1930255"/>
              <a:ext cx="275973" cy="448240"/>
            </a:xfrm>
            <a:custGeom>
              <a:avLst/>
              <a:gdLst/>
              <a:ahLst/>
              <a:cxnLst/>
              <a:rect l="l" t="t" r="r" b="b"/>
              <a:pathLst>
                <a:path w="8606" h="13978" extrusionOk="0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6803222" y="2431373"/>
              <a:ext cx="813905" cy="325453"/>
            </a:xfrm>
            <a:custGeom>
              <a:avLst/>
              <a:gdLst/>
              <a:ahLst/>
              <a:cxnLst/>
              <a:rect l="l" t="t" r="r" b="b"/>
              <a:pathLst>
                <a:path w="25381" h="10149" extrusionOk="0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6926458" y="2509041"/>
              <a:ext cx="564228" cy="263114"/>
            </a:xfrm>
            <a:custGeom>
              <a:avLst/>
              <a:gdLst/>
              <a:ahLst/>
              <a:cxnLst/>
              <a:rect l="l" t="t" r="r" b="b"/>
              <a:pathLst>
                <a:path w="17595" h="8205" extrusionOk="0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6926458" y="2505834"/>
              <a:ext cx="205777" cy="130226"/>
            </a:xfrm>
            <a:custGeom>
              <a:avLst/>
              <a:gdLst/>
              <a:ahLst/>
              <a:cxnLst/>
              <a:rect l="l" t="t" r="r" b="b"/>
              <a:pathLst>
                <a:path w="6417" h="4061" extrusionOk="0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6926458" y="2505834"/>
              <a:ext cx="176307" cy="130226"/>
            </a:xfrm>
            <a:custGeom>
              <a:avLst/>
              <a:gdLst/>
              <a:ahLst/>
              <a:cxnLst/>
              <a:rect l="l" t="t" r="r" b="b"/>
              <a:pathLst>
                <a:path w="5498" h="4061" extrusionOk="0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7402788" y="2171498"/>
              <a:ext cx="691215" cy="772121"/>
            </a:xfrm>
            <a:custGeom>
              <a:avLst/>
              <a:gdLst/>
              <a:ahLst/>
              <a:cxnLst/>
              <a:rect l="l" t="t" r="r" b="b"/>
              <a:pathLst>
                <a:path w="21555" h="24078" extrusionOk="0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7831948" y="2358997"/>
              <a:ext cx="84177" cy="263659"/>
            </a:xfrm>
            <a:custGeom>
              <a:avLst/>
              <a:gdLst/>
              <a:ahLst/>
              <a:cxnLst/>
              <a:rect l="l" t="t" r="r" b="b"/>
              <a:pathLst>
                <a:path w="2625" h="8222" extrusionOk="0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542090" y="2360087"/>
              <a:ext cx="78790" cy="192373"/>
            </a:xfrm>
            <a:custGeom>
              <a:avLst/>
              <a:gdLst/>
              <a:ahLst/>
              <a:cxnLst/>
              <a:rect l="l" t="t" r="r" b="b"/>
              <a:pathLst>
                <a:path w="2457" h="5999" extrusionOk="0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561907" y="2549221"/>
              <a:ext cx="17188" cy="133465"/>
            </a:xfrm>
            <a:custGeom>
              <a:avLst/>
              <a:gdLst/>
              <a:ahLst/>
              <a:cxnLst/>
              <a:rect l="l" t="t" r="r" b="b"/>
              <a:pathLst>
                <a:path w="536" h="4162" extrusionOk="0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401698" y="2540114"/>
              <a:ext cx="166687" cy="75038"/>
            </a:xfrm>
            <a:custGeom>
              <a:avLst/>
              <a:gdLst/>
              <a:ahLst/>
              <a:cxnLst/>
              <a:rect l="l" t="t" r="r" b="b"/>
              <a:pathLst>
                <a:path w="5198" h="2340" extrusionOk="0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8016272" y="2332766"/>
              <a:ext cx="8081" cy="57914"/>
            </a:xfrm>
            <a:custGeom>
              <a:avLst/>
              <a:gdLst/>
              <a:ahLst/>
              <a:cxnLst/>
              <a:rect l="l" t="t" r="r" b="b"/>
              <a:pathLst>
                <a:path w="252" h="1806" extrusionOk="0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8006106" y="2437530"/>
              <a:ext cx="46081" cy="18727"/>
            </a:xfrm>
            <a:custGeom>
              <a:avLst/>
              <a:gdLst/>
              <a:ahLst/>
              <a:cxnLst/>
              <a:rect l="l" t="t" r="r" b="b"/>
              <a:pathLst>
                <a:path w="1437" h="584" extrusionOk="0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7942869" y="2382567"/>
              <a:ext cx="9139" cy="42393"/>
            </a:xfrm>
            <a:custGeom>
              <a:avLst/>
              <a:gdLst/>
              <a:ahLst/>
              <a:cxnLst/>
              <a:rect l="l" t="t" r="r" b="b"/>
              <a:pathLst>
                <a:path w="285" h="13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7936969" y="2489127"/>
              <a:ext cx="23089" cy="44061"/>
            </a:xfrm>
            <a:custGeom>
              <a:avLst/>
              <a:gdLst/>
              <a:ahLst/>
              <a:cxnLst/>
              <a:rect l="l" t="t" r="r" b="b"/>
              <a:pathLst>
                <a:path w="720" h="1374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7977695" y="2564902"/>
              <a:ext cx="47171" cy="27867"/>
            </a:xfrm>
            <a:custGeom>
              <a:avLst/>
              <a:gdLst/>
              <a:ahLst/>
              <a:cxnLst/>
              <a:rect l="l" t="t" r="r" b="b"/>
              <a:pathLst>
                <a:path w="1471" h="869" extrusionOk="0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7889284" y="2580295"/>
              <a:ext cx="20940" cy="53072"/>
            </a:xfrm>
            <a:custGeom>
              <a:avLst/>
              <a:gdLst/>
              <a:ahLst/>
              <a:cxnLst/>
              <a:rect l="l" t="t" r="r" b="b"/>
              <a:pathLst>
                <a:path w="653" h="1655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7978240" y="2646642"/>
              <a:ext cx="42874" cy="13084"/>
            </a:xfrm>
            <a:custGeom>
              <a:avLst/>
              <a:gdLst/>
              <a:ahLst/>
              <a:cxnLst/>
              <a:rect l="l" t="t" r="r" b="b"/>
              <a:pathLst>
                <a:path w="1337" h="408" extrusionOk="0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7902143" y="2282580"/>
              <a:ext cx="49865" cy="23057"/>
            </a:xfrm>
            <a:custGeom>
              <a:avLst/>
              <a:gdLst/>
              <a:ahLst/>
              <a:cxnLst/>
              <a:rect l="l" t="t" r="r" b="b"/>
              <a:pathLst>
                <a:path w="1555" h="719" extrusionOk="0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7966439" y="2209434"/>
              <a:ext cx="37006" cy="45728"/>
            </a:xfrm>
            <a:custGeom>
              <a:avLst/>
              <a:gdLst/>
              <a:ahLst/>
              <a:cxnLst/>
              <a:rect l="l" t="t" r="r" b="b"/>
              <a:pathLst>
                <a:path w="1154" h="1426" extrusionOk="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7798726" y="2335908"/>
              <a:ext cx="46113" cy="40405"/>
            </a:xfrm>
            <a:custGeom>
              <a:avLst/>
              <a:gdLst/>
              <a:ahLst/>
              <a:cxnLst/>
              <a:rect l="l" t="t" r="r" b="b"/>
              <a:pathLst>
                <a:path w="1438" h="1260" extrusionOk="0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7698547" y="2275878"/>
              <a:ext cx="37519" cy="50025"/>
            </a:xfrm>
            <a:custGeom>
              <a:avLst/>
              <a:gdLst/>
              <a:ahLst/>
              <a:cxnLst/>
              <a:rect l="l" t="t" r="r" b="b"/>
              <a:pathLst>
                <a:path w="1170" h="1560" extrusionOk="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7763387" y="2461356"/>
              <a:ext cx="51468" cy="5387"/>
            </a:xfrm>
            <a:custGeom>
              <a:avLst/>
              <a:gdLst/>
              <a:ahLst/>
              <a:cxnLst/>
              <a:rect l="l" t="t" r="r" b="b"/>
              <a:pathLst>
                <a:path w="1605" h="168" extrusionOk="0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>
              <a:off x="7666928" y="2370798"/>
              <a:ext cx="10197" cy="56856"/>
            </a:xfrm>
            <a:custGeom>
              <a:avLst/>
              <a:gdLst/>
              <a:ahLst/>
              <a:cxnLst/>
              <a:rect l="l" t="t" r="r" b="b"/>
              <a:pathLst>
                <a:path w="318" h="1773" extrusionOk="0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>
              <a:off x="7643359" y="2522830"/>
              <a:ext cx="52527" cy="27803"/>
            </a:xfrm>
            <a:custGeom>
              <a:avLst/>
              <a:gdLst/>
              <a:ahLst/>
              <a:cxnLst/>
              <a:rect l="l" t="t" r="r" b="b"/>
              <a:pathLst>
                <a:path w="1638" h="867" extrusionOk="0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7575857" y="2487876"/>
              <a:ext cx="31105" cy="16835"/>
            </a:xfrm>
            <a:custGeom>
              <a:avLst/>
              <a:gdLst/>
              <a:ahLst/>
              <a:cxnLst/>
              <a:rect l="l" t="t" r="r" b="b"/>
              <a:pathLst>
                <a:path w="970" h="525" extrusionOk="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7763387" y="2545405"/>
              <a:ext cx="27354" cy="57978"/>
            </a:xfrm>
            <a:custGeom>
              <a:avLst/>
              <a:gdLst/>
              <a:ahLst/>
              <a:cxnLst/>
              <a:rect l="l" t="t" r="r" b="b"/>
              <a:pathLst>
                <a:path w="853" h="1808" extrusionOk="0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7676581" y="2587253"/>
              <a:ext cx="25750" cy="69170"/>
            </a:xfrm>
            <a:custGeom>
              <a:avLst/>
              <a:gdLst/>
              <a:ahLst/>
              <a:cxnLst/>
              <a:rect l="l" t="t" r="r" b="b"/>
              <a:pathLst>
                <a:path w="803" h="2157" extrusionOk="0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9"/>
            <p:cNvSpPr/>
            <p:nvPr/>
          </p:nvSpPr>
          <p:spPr>
            <a:xfrm>
              <a:off x="7599426" y="2618231"/>
              <a:ext cx="15553" cy="32837"/>
            </a:xfrm>
            <a:custGeom>
              <a:avLst/>
              <a:gdLst/>
              <a:ahLst/>
              <a:cxnLst/>
              <a:rect l="l" t="t" r="r" b="b"/>
              <a:pathLst>
                <a:path w="485" h="1024" extrusionOk="0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9"/>
            <p:cNvSpPr/>
            <p:nvPr/>
          </p:nvSpPr>
          <p:spPr>
            <a:xfrm>
              <a:off x="7485298" y="2526261"/>
              <a:ext cx="49865" cy="18118"/>
            </a:xfrm>
            <a:custGeom>
              <a:avLst/>
              <a:gdLst/>
              <a:ahLst/>
              <a:cxnLst/>
              <a:rect l="l" t="t" r="r" b="b"/>
              <a:pathLst>
                <a:path w="1555" h="565" extrusionOk="0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7474042" y="2406681"/>
              <a:ext cx="18792" cy="52013"/>
            </a:xfrm>
            <a:custGeom>
              <a:avLst/>
              <a:gdLst/>
              <a:ahLst/>
              <a:cxnLst/>
              <a:rect l="l" t="t" r="r" b="b"/>
              <a:pathLst>
                <a:path w="586" h="1622" extrusionOk="0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7523330" y="2394496"/>
              <a:ext cx="56311" cy="10069"/>
            </a:xfrm>
            <a:custGeom>
              <a:avLst/>
              <a:gdLst/>
              <a:ahLst/>
              <a:cxnLst/>
              <a:rect l="l" t="t" r="r" b="b"/>
              <a:pathLst>
                <a:path w="1756" h="314" extrusionOk="0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7525479" y="2296754"/>
              <a:ext cx="37006" cy="37679"/>
            </a:xfrm>
            <a:custGeom>
              <a:avLst/>
              <a:gdLst/>
              <a:ahLst/>
              <a:cxnLst/>
              <a:rect l="l" t="t" r="r" b="b"/>
              <a:pathLst>
                <a:path w="1154" h="1175" extrusionOk="0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7631045" y="2235249"/>
              <a:ext cx="13949" cy="48807"/>
            </a:xfrm>
            <a:custGeom>
              <a:avLst/>
              <a:gdLst/>
              <a:ahLst/>
              <a:cxnLst/>
              <a:rect l="l" t="t" r="r" b="b"/>
              <a:pathLst>
                <a:path w="435" h="1522" extrusionOk="0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977695" y="2810219"/>
              <a:ext cx="21998" cy="16835"/>
            </a:xfrm>
            <a:custGeom>
              <a:avLst/>
              <a:gdLst/>
              <a:ahLst/>
              <a:cxnLst/>
              <a:rect l="l" t="t" r="r" b="b"/>
              <a:pathLst>
                <a:path w="686" h="525" extrusionOk="0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>
              <a:off x="7576370" y="2868902"/>
              <a:ext cx="63814" cy="6157"/>
            </a:xfrm>
            <a:custGeom>
              <a:avLst/>
              <a:gdLst/>
              <a:ahLst/>
              <a:cxnLst/>
              <a:rect l="l" t="t" r="r" b="b"/>
              <a:pathLst>
                <a:path w="1990" h="192" extrusionOk="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7829286" y="2619385"/>
              <a:ext cx="196125" cy="114770"/>
            </a:xfrm>
            <a:custGeom>
              <a:avLst/>
              <a:gdLst/>
              <a:ahLst/>
              <a:cxnLst/>
              <a:rect l="l" t="t" r="r" b="b"/>
              <a:pathLst>
                <a:path w="6116" h="3579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7260248" y="2870698"/>
              <a:ext cx="834813" cy="1756401"/>
            </a:xfrm>
            <a:custGeom>
              <a:avLst/>
              <a:gdLst/>
              <a:ahLst/>
              <a:cxnLst/>
              <a:rect l="l" t="t" r="r" b="b"/>
              <a:pathLst>
                <a:path w="26033" h="54772" extrusionOk="0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7529776" y="3736553"/>
              <a:ext cx="79335" cy="247048"/>
            </a:xfrm>
            <a:custGeom>
              <a:avLst/>
              <a:gdLst/>
              <a:ahLst/>
              <a:cxnLst/>
              <a:rect l="l" t="t" r="r" b="b"/>
              <a:pathLst>
                <a:path w="2474" h="7704" extrusionOk="0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7553345" y="3273626"/>
              <a:ext cx="721230" cy="1208816"/>
            </a:xfrm>
            <a:custGeom>
              <a:avLst/>
              <a:gdLst/>
              <a:ahLst/>
              <a:cxnLst/>
              <a:rect l="l" t="t" r="r" b="b"/>
              <a:pathLst>
                <a:path w="22491" h="37696" extrusionOk="0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8088135" y="4338267"/>
              <a:ext cx="193399" cy="239095"/>
            </a:xfrm>
            <a:custGeom>
              <a:avLst/>
              <a:gdLst/>
              <a:ahLst/>
              <a:cxnLst/>
              <a:rect l="l" t="t" r="r" b="b"/>
              <a:pathLst>
                <a:path w="6031" h="7456" extrusionOk="0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8098236" y="4363953"/>
              <a:ext cx="182753" cy="209561"/>
            </a:xfrm>
            <a:custGeom>
              <a:avLst/>
              <a:gdLst/>
              <a:ahLst/>
              <a:cxnLst/>
              <a:rect l="l" t="t" r="r" b="b"/>
              <a:pathLst>
                <a:path w="5699" h="6535" extrusionOk="0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8246132" y="4347727"/>
              <a:ext cx="16098" cy="50057"/>
            </a:xfrm>
            <a:custGeom>
              <a:avLst/>
              <a:gdLst/>
              <a:ahLst/>
              <a:cxnLst/>
              <a:rect l="l" t="t" r="r" b="b"/>
              <a:pathLst>
                <a:path w="502" h="1561" extrusionOk="0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8138962" y="4473271"/>
              <a:ext cx="24147" cy="5932"/>
            </a:xfrm>
            <a:custGeom>
              <a:avLst/>
              <a:gdLst/>
              <a:ahLst/>
              <a:cxnLst/>
              <a:rect l="l" t="t" r="r" b="b"/>
              <a:pathLst>
                <a:path w="753" h="185" extrusionOk="0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8133094" y="4486547"/>
              <a:ext cx="22511" cy="5516"/>
            </a:xfrm>
            <a:custGeom>
              <a:avLst/>
              <a:gdLst/>
              <a:ahLst/>
              <a:cxnLst/>
              <a:rect l="l" t="t" r="r" b="b"/>
              <a:pathLst>
                <a:path w="702" h="172" extrusionOk="0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8128251" y="4498028"/>
              <a:ext cx="18246" cy="6157"/>
            </a:xfrm>
            <a:custGeom>
              <a:avLst/>
              <a:gdLst/>
              <a:ahLst/>
              <a:cxnLst/>
              <a:rect l="l" t="t" r="r" b="b"/>
              <a:pathLst>
                <a:path w="569" h="192" extrusionOk="0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8091278" y="4442198"/>
              <a:ext cx="50410" cy="36493"/>
            </a:xfrm>
            <a:custGeom>
              <a:avLst/>
              <a:gdLst/>
              <a:ahLst/>
              <a:cxnLst/>
              <a:rect l="l" t="t" r="r" b="b"/>
              <a:pathLst>
                <a:path w="1572" h="1138" extrusionOk="0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8081625" y="4470834"/>
              <a:ext cx="57914" cy="23730"/>
            </a:xfrm>
            <a:custGeom>
              <a:avLst/>
              <a:gdLst/>
              <a:ahLst/>
              <a:cxnLst/>
              <a:rect l="l" t="t" r="r" b="b"/>
              <a:pathLst>
                <a:path w="1806" h="740" extrusionOk="0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8144317" y="4338780"/>
              <a:ext cx="109895" cy="125993"/>
            </a:xfrm>
            <a:custGeom>
              <a:avLst/>
              <a:gdLst/>
              <a:ahLst/>
              <a:cxnLst/>
              <a:rect l="l" t="t" r="r" b="b"/>
              <a:pathLst>
                <a:path w="3427" h="3929" extrusionOk="0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7107030" y="4625464"/>
              <a:ext cx="302204" cy="48711"/>
            </a:xfrm>
            <a:custGeom>
              <a:avLst/>
              <a:gdLst/>
              <a:ahLst/>
              <a:cxnLst/>
              <a:rect l="l" t="t" r="r" b="b"/>
              <a:pathLst>
                <a:path w="9424" h="1519" extrusionOk="0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7136500" y="4656986"/>
              <a:ext cx="271131" cy="12538"/>
            </a:xfrm>
            <a:custGeom>
              <a:avLst/>
              <a:gdLst/>
              <a:ahLst/>
              <a:cxnLst/>
              <a:rect l="l" t="t" r="r" b="b"/>
              <a:pathLst>
                <a:path w="8455" h="391" extrusionOk="0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7357766" y="4639317"/>
              <a:ext cx="48807" cy="26969"/>
            </a:xfrm>
            <a:custGeom>
              <a:avLst/>
              <a:gdLst/>
              <a:ahLst/>
              <a:cxnLst/>
              <a:rect l="l" t="t" r="r" b="b"/>
              <a:pathLst>
                <a:path w="1522" h="841" extrusionOk="0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7242579" y="4628959"/>
              <a:ext cx="18246" cy="18663"/>
            </a:xfrm>
            <a:custGeom>
              <a:avLst/>
              <a:gdLst/>
              <a:ahLst/>
              <a:cxnLst/>
              <a:rect l="l" t="t" r="r" b="b"/>
              <a:pathLst>
                <a:path w="569" h="582" extrusionOk="0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7228117" y="4631685"/>
              <a:ext cx="17701" cy="17573"/>
            </a:xfrm>
            <a:custGeom>
              <a:avLst/>
              <a:gdLst/>
              <a:ahLst/>
              <a:cxnLst/>
              <a:rect l="l" t="t" r="r" b="b"/>
              <a:pathLst>
                <a:path w="552" h="548" extrusionOk="0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7215771" y="4634507"/>
              <a:ext cx="12378" cy="16226"/>
            </a:xfrm>
            <a:custGeom>
              <a:avLst/>
              <a:gdLst/>
              <a:ahLst/>
              <a:cxnLst/>
              <a:rect l="l" t="t" r="r" b="b"/>
              <a:pathLst>
                <a:path w="386" h="506" extrusionOk="0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229720" y="4574541"/>
              <a:ext cx="24660" cy="56311"/>
            </a:xfrm>
            <a:custGeom>
              <a:avLst/>
              <a:gdLst/>
              <a:ahLst/>
              <a:cxnLst/>
              <a:rect l="l" t="t" r="r" b="b"/>
              <a:pathLst>
                <a:path w="769" h="1756" extrusionOk="0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7196498" y="4587400"/>
              <a:ext cx="48775" cy="41463"/>
            </a:xfrm>
            <a:custGeom>
              <a:avLst/>
              <a:gdLst/>
              <a:ahLst/>
              <a:cxnLst/>
              <a:rect l="l" t="t" r="r" b="b"/>
              <a:pathLst>
                <a:path w="1521" h="1293" extrusionOk="0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7258645" y="4625143"/>
              <a:ext cx="148440" cy="5772"/>
            </a:xfrm>
            <a:custGeom>
              <a:avLst/>
              <a:gdLst/>
              <a:ahLst/>
              <a:cxnLst/>
              <a:rect l="l" t="t" r="r" b="b"/>
              <a:pathLst>
                <a:path w="4629" h="180" extrusionOk="0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645507" y="1778223"/>
              <a:ext cx="251313" cy="491370"/>
            </a:xfrm>
            <a:custGeom>
              <a:avLst/>
              <a:gdLst/>
              <a:ahLst/>
              <a:cxnLst/>
              <a:rect l="l" t="t" r="r" b="b"/>
              <a:pathLst>
                <a:path w="7837" h="15323" extrusionOk="0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613889" y="1735284"/>
              <a:ext cx="377755" cy="204238"/>
            </a:xfrm>
            <a:custGeom>
              <a:avLst/>
              <a:gdLst/>
              <a:ahLst/>
              <a:cxnLst/>
              <a:rect l="l" t="t" r="r" b="b"/>
              <a:pathLst>
                <a:path w="11780" h="6369" extrusionOk="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663176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7655128" y="1924771"/>
              <a:ext cx="33254" cy="10069"/>
            </a:xfrm>
            <a:custGeom>
              <a:avLst/>
              <a:gdLst/>
              <a:ahLst/>
              <a:cxnLst/>
              <a:rect l="l" t="t" r="r" b="b"/>
              <a:pathLst>
                <a:path w="1037" h="314" extrusionOk="0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7758545" y="1935193"/>
              <a:ext cx="19337" cy="16675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7752645" y="1924771"/>
              <a:ext cx="33799" cy="10069"/>
            </a:xfrm>
            <a:custGeom>
              <a:avLst/>
              <a:gdLst/>
              <a:ahLst/>
              <a:cxnLst/>
              <a:rect l="l" t="t" r="r" b="b"/>
              <a:pathLst>
                <a:path w="1054" h="314" extrusionOk="0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7698547" y="1932531"/>
              <a:ext cx="24660" cy="77700"/>
            </a:xfrm>
            <a:custGeom>
              <a:avLst/>
              <a:gdLst/>
              <a:ahLst/>
              <a:cxnLst/>
              <a:rect l="l" t="t" r="r" b="b"/>
              <a:pathLst>
                <a:path w="769" h="2423" extrusionOk="0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7708199" y="2017703"/>
              <a:ext cx="47716" cy="24949"/>
            </a:xfrm>
            <a:custGeom>
              <a:avLst/>
              <a:gdLst/>
              <a:ahLst/>
              <a:cxnLst/>
              <a:rect l="l" t="t" r="r" b="b"/>
              <a:pathLst>
                <a:path w="1488" h="778" extrusionOk="0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7717820" y="2090047"/>
              <a:ext cx="85235" cy="44606"/>
            </a:xfrm>
            <a:custGeom>
              <a:avLst/>
              <a:gdLst/>
              <a:ahLst/>
              <a:cxnLst/>
              <a:rect l="l" t="t" r="r" b="b"/>
              <a:pathLst>
                <a:path w="2658" h="1391" extrusionOk="0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7631077" y="1809424"/>
              <a:ext cx="135549" cy="109190"/>
            </a:xfrm>
            <a:custGeom>
              <a:avLst/>
              <a:gdLst/>
              <a:ahLst/>
              <a:cxnLst/>
              <a:rect l="l" t="t" r="r" b="b"/>
              <a:pathLst>
                <a:path w="4227" h="3405" extrusionOk="0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7884987" y="1926086"/>
              <a:ext cx="124903" cy="177910"/>
            </a:xfrm>
            <a:custGeom>
              <a:avLst/>
              <a:gdLst/>
              <a:ahLst/>
              <a:cxnLst/>
              <a:rect l="l" t="t" r="r" b="b"/>
              <a:pathLst>
                <a:path w="3895" h="5548" extrusionOk="0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7621393" y="1769821"/>
              <a:ext cx="136127" cy="144528"/>
            </a:xfrm>
            <a:custGeom>
              <a:avLst/>
              <a:gdLst/>
              <a:ahLst/>
              <a:cxnLst/>
              <a:rect l="l" t="t" r="r" b="b"/>
              <a:pathLst>
                <a:path w="4245" h="4507" extrusionOk="0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7726927" y="1887829"/>
              <a:ext cx="105598" cy="103482"/>
            </a:xfrm>
            <a:custGeom>
              <a:avLst/>
              <a:gdLst/>
              <a:ahLst/>
              <a:cxnLst/>
              <a:rect l="l" t="t" r="r" b="b"/>
              <a:pathLst>
                <a:path w="3293" h="3227" extrusionOk="0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7610682" y="1887701"/>
              <a:ext cx="102905" cy="103738"/>
            </a:xfrm>
            <a:custGeom>
              <a:avLst/>
              <a:gdLst/>
              <a:ahLst/>
              <a:cxnLst/>
              <a:rect l="l" t="t" r="r" b="b"/>
              <a:pathLst>
                <a:path w="3209" h="3235" extrusionOk="0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7711406" y="1939490"/>
              <a:ext cx="18792" cy="3784"/>
            </a:xfrm>
            <a:custGeom>
              <a:avLst/>
              <a:gdLst/>
              <a:ahLst/>
              <a:cxnLst/>
              <a:rect l="l" t="t" r="r" b="b"/>
              <a:pathLst>
                <a:path w="586" h="118" extrusionOk="0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7825534" y="1950201"/>
              <a:ext cx="88955" cy="17701"/>
            </a:xfrm>
            <a:custGeom>
              <a:avLst/>
              <a:gdLst/>
              <a:ahLst/>
              <a:cxnLst/>
              <a:rect l="l" t="t" r="r" b="b"/>
              <a:pathLst>
                <a:path w="2774" h="552" extrusionOk="0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7894640" y="1965016"/>
              <a:ext cx="45055" cy="64616"/>
            </a:xfrm>
            <a:custGeom>
              <a:avLst/>
              <a:gdLst/>
              <a:ahLst/>
              <a:cxnLst/>
              <a:rect l="l" t="t" r="r" b="b"/>
              <a:pathLst>
                <a:path w="1405" h="2015" extrusionOk="0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7905895" y="1978003"/>
              <a:ext cx="27899" cy="38257"/>
            </a:xfrm>
            <a:custGeom>
              <a:avLst/>
              <a:gdLst/>
              <a:ahLst/>
              <a:cxnLst/>
              <a:rect l="l" t="t" r="r" b="b"/>
              <a:pathLst>
                <a:path w="870" h="1193" extrusionOk="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7323485" y="2838566"/>
              <a:ext cx="811757" cy="952148"/>
            </a:xfrm>
            <a:custGeom>
              <a:avLst/>
              <a:gdLst/>
              <a:ahLst/>
              <a:cxnLst/>
              <a:rect l="l" t="t" r="r" b="b"/>
              <a:pathLst>
                <a:path w="25314" h="29692" extrusionOk="0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7876425" y="2868037"/>
              <a:ext cx="123267" cy="93669"/>
            </a:xfrm>
            <a:custGeom>
              <a:avLst/>
              <a:gdLst/>
              <a:ahLst/>
              <a:cxnLst/>
              <a:rect l="l" t="t" r="r" b="b"/>
              <a:pathLst>
                <a:path w="3844" h="2921" extrusionOk="0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7966984" y="2846551"/>
              <a:ext cx="11288" cy="24756"/>
            </a:xfrm>
            <a:custGeom>
              <a:avLst/>
              <a:gdLst/>
              <a:ahLst/>
              <a:cxnLst/>
              <a:rect l="l" t="t" r="r" b="b"/>
              <a:pathLst>
                <a:path w="352" h="772" extrusionOk="0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7989495" y="2920531"/>
              <a:ext cx="13949" cy="49865"/>
            </a:xfrm>
            <a:custGeom>
              <a:avLst/>
              <a:gdLst/>
              <a:ahLst/>
              <a:cxnLst/>
              <a:rect l="l" t="t" r="r" b="b"/>
              <a:pathLst>
                <a:path w="435" h="1555" extrusionOk="0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8008223" y="3020197"/>
              <a:ext cx="8081" cy="50923"/>
            </a:xfrm>
            <a:custGeom>
              <a:avLst/>
              <a:gdLst/>
              <a:ahLst/>
              <a:cxnLst/>
              <a:rect l="l" t="t" r="r" b="b"/>
              <a:pathLst>
                <a:path w="252" h="1588" extrusionOk="0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8014123" y="3122011"/>
              <a:ext cx="5932" cy="50923"/>
            </a:xfrm>
            <a:custGeom>
              <a:avLst/>
              <a:gdLst/>
              <a:ahLst/>
              <a:cxnLst/>
              <a:rect l="l" t="t" r="r" b="b"/>
              <a:pathLst>
                <a:path w="185" h="1588" extrusionOk="0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8009313" y="3223793"/>
              <a:ext cx="7536" cy="50923"/>
            </a:xfrm>
            <a:custGeom>
              <a:avLst/>
              <a:gdLst/>
              <a:ahLst/>
              <a:cxnLst/>
              <a:rect l="l" t="t" r="r" b="b"/>
              <a:pathLst>
                <a:path w="235" h="1588" extrusionOk="0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7996454" y="3325063"/>
              <a:ext cx="10197" cy="50410"/>
            </a:xfrm>
            <a:custGeom>
              <a:avLst/>
              <a:gdLst/>
              <a:ahLst/>
              <a:cxnLst/>
              <a:rect l="l" t="t" r="r" b="b"/>
              <a:pathLst>
                <a:path w="318" h="1572" extrusionOk="0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7978240" y="3425787"/>
              <a:ext cx="12891" cy="49865"/>
            </a:xfrm>
            <a:custGeom>
              <a:avLst/>
              <a:gdLst/>
              <a:ahLst/>
              <a:cxnLst/>
              <a:rect l="l" t="t" r="r" b="b"/>
              <a:pathLst>
                <a:path w="402" h="1555" extrusionOk="0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7955183" y="3525452"/>
              <a:ext cx="14495" cy="49320"/>
            </a:xfrm>
            <a:custGeom>
              <a:avLst/>
              <a:gdLst/>
              <a:ahLst/>
              <a:cxnLst/>
              <a:rect l="l" t="t" r="r" b="b"/>
              <a:pathLst>
                <a:path w="452" h="1538" extrusionOk="0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7935911" y="3623996"/>
              <a:ext cx="9652" cy="25301"/>
            </a:xfrm>
            <a:custGeom>
              <a:avLst/>
              <a:gdLst/>
              <a:ahLst/>
              <a:cxnLst/>
              <a:rect l="l" t="t" r="r" b="b"/>
              <a:pathLst>
                <a:path w="301" h="789" extrusionOk="0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7676036" y="2883557"/>
              <a:ext cx="15585" cy="215429"/>
            </a:xfrm>
            <a:custGeom>
              <a:avLst/>
              <a:gdLst/>
              <a:ahLst/>
              <a:cxnLst/>
              <a:rect l="l" t="t" r="r" b="b"/>
              <a:pathLst>
                <a:path w="486" h="6718" extrusionOk="0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7647111" y="2888399"/>
              <a:ext cx="30015" cy="210619"/>
            </a:xfrm>
            <a:custGeom>
              <a:avLst/>
              <a:gdLst/>
              <a:ahLst/>
              <a:cxnLst/>
              <a:rect l="l" t="t" r="r" b="b"/>
              <a:pathLst>
                <a:path w="936" h="6568" extrusionOk="0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7529231" y="2898565"/>
              <a:ext cx="74493" cy="91136"/>
            </a:xfrm>
            <a:custGeom>
              <a:avLst/>
              <a:gdLst/>
              <a:ahLst/>
              <a:cxnLst/>
              <a:rect l="l" t="t" r="r" b="b"/>
              <a:pathLst>
                <a:path w="2323" h="2842" extrusionOk="0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7327237" y="3643044"/>
              <a:ext cx="739958" cy="75327"/>
            </a:xfrm>
            <a:custGeom>
              <a:avLst/>
              <a:gdLst/>
              <a:ahLst/>
              <a:cxnLst/>
              <a:rect l="l" t="t" r="r" b="b"/>
              <a:pathLst>
                <a:path w="23075" h="2349" extrusionOk="0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7179887" y="2582379"/>
              <a:ext cx="821409" cy="270457"/>
            </a:xfrm>
            <a:custGeom>
              <a:avLst/>
              <a:gdLst/>
              <a:ahLst/>
              <a:cxnLst/>
              <a:rect l="l" t="t" r="r" b="b"/>
              <a:pathLst>
                <a:path w="25615" h="8434" extrusionOk="0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7717306" y="2176308"/>
              <a:ext cx="171465" cy="99409"/>
            </a:xfrm>
            <a:custGeom>
              <a:avLst/>
              <a:gdLst/>
              <a:ahLst/>
              <a:cxnLst/>
              <a:rect l="l" t="t" r="r" b="b"/>
              <a:pathLst>
                <a:path w="5347" h="3100" extrusionOk="0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Cảm ơn thầy và các bạn đã lắng nghe bài thuyết trình của nhóm!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95014" y="3621071"/>
            <a:ext cx="3059458" cy="86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301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UTM Facebook</vt:lpstr>
      <vt:lpstr>Calibri</vt:lpstr>
      <vt:lpstr>Josefin Sans</vt:lpstr>
      <vt:lpstr>Arial</vt:lpstr>
      <vt:lpstr>UTM Colossalis</vt:lpstr>
      <vt:lpstr>Lilita One</vt:lpstr>
      <vt:lpstr>Project research</vt:lpstr>
      <vt:lpstr>Website  Tuyển Dụng</vt:lpstr>
      <vt:lpstr>Nội Dung</vt:lpstr>
      <vt:lpstr>Thành Viên Nhóm</vt:lpstr>
      <vt:lpstr>Cấu Trúc Project</vt:lpstr>
      <vt:lpstr>Chức Năng</vt:lpstr>
      <vt:lpstr>Chức Năng</vt:lpstr>
      <vt:lpstr>Phân Chia Công Việc</vt:lpstr>
      <vt:lpstr>Demo 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 Tuyển Dụng</dc:title>
  <cp:lastModifiedBy>Quoc Hieu</cp:lastModifiedBy>
  <cp:revision>11</cp:revision>
  <dcterms:modified xsi:type="dcterms:W3CDTF">2020-11-15T18:09:18Z</dcterms:modified>
</cp:coreProperties>
</file>