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A571E-BA98-45BD-9F68-554AB4096C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A2BAF2-E669-45BB-961B-84BA22704E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676C4096-444E-4A1E-AC3C-EAADF5097DF1}" type="parTrans" cxnId="{0D362075-07FC-4CF9-8D4D-3A6E03A5DCB5}">
      <dgm:prSet/>
      <dgm:spPr/>
      <dgm:t>
        <a:bodyPr/>
        <a:lstStyle/>
        <a:p>
          <a:endParaRPr lang="en-US"/>
        </a:p>
      </dgm:t>
    </dgm:pt>
    <dgm:pt modelId="{DC380F4C-F5A3-4897-99A5-C3E67228D3BD}" type="sibTrans" cxnId="{0D362075-07FC-4CF9-8D4D-3A6E03A5DCB5}">
      <dgm:prSet/>
      <dgm:spPr/>
      <dgm:t>
        <a:bodyPr/>
        <a:lstStyle/>
        <a:p>
          <a:endParaRPr lang="en-US"/>
        </a:p>
      </dgm:t>
    </dgm:pt>
    <dgm:pt modelId="{AB3E9951-A62E-4A36-B17A-CD3E5996A8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</a:t>
          </a:r>
        </a:p>
      </dgm:t>
    </dgm:pt>
    <dgm:pt modelId="{BD1D1B82-4C7F-4A5E-AA54-CDE4EDD1E396}" type="parTrans" cxnId="{FCF6E986-559E-463B-B76E-BB02D044CC6E}">
      <dgm:prSet/>
      <dgm:spPr/>
      <dgm:t>
        <a:bodyPr/>
        <a:lstStyle/>
        <a:p>
          <a:endParaRPr lang="en-US"/>
        </a:p>
      </dgm:t>
    </dgm:pt>
    <dgm:pt modelId="{3946E8B0-EB39-4DC7-B5C4-DBC1EAEB4CA4}" type="sibTrans" cxnId="{FCF6E986-559E-463B-B76E-BB02D044CC6E}">
      <dgm:prSet/>
      <dgm:spPr/>
      <dgm:t>
        <a:bodyPr/>
        <a:lstStyle/>
        <a:p>
          <a:endParaRPr lang="en-US"/>
        </a:p>
      </dgm:t>
    </dgm:pt>
    <dgm:pt modelId="{DD606520-E547-40BB-9537-8630327C5C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</a:t>
          </a:r>
        </a:p>
      </dgm:t>
    </dgm:pt>
    <dgm:pt modelId="{D4BEA3A7-C0A3-431E-BC67-ADDEE0E04549}" type="parTrans" cxnId="{A435AA47-0C19-4FC7-A81F-3E4BDB9C51D1}">
      <dgm:prSet/>
      <dgm:spPr/>
      <dgm:t>
        <a:bodyPr/>
        <a:lstStyle/>
        <a:p>
          <a:endParaRPr lang="en-US"/>
        </a:p>
      </dgm:t>
    </dgm:pt>
    <dgm:pt modelId="{83216343-5A5C-4798-A8D2-32A1FDC4721D}" type="sibTrans" cxnId="{A435AA47-0C19-4FC7-A81F-3E4BDB9C51D1}">
      <dgm:prSet/>
      <dgm:spPr/>
      <dgm:t>
        <a:bodyPr/>
        <a:lstStyle/>
        <a:p>
          <a:endParaRPr lang="en-US"/>
        </a:p>
      </dgm:t>
    </dgm:pt>
    <dgm:pt modelId="{9EB1B6F1-358C-4B2A-A99C-C4B7A59177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 Analysis</a:t>
          </a:r>
        </a:p>
      </dgm:t>
    </dgm:pt>
    <dgm:pt modelId="{F2B6053C-90B3-4CBA-A7B9-2BEE7ECBC2AE}" type="parTrans" cxnId="{4F835AD7-812B-44F0-A6C8-395D8C6E6C5E}">
      <dgm:prSet/>
      <dgm:spPr/>
      <dgm:t>
        <a:bodyPr/>
        <a:lstStyle/>
        <a:p>
          <a:endParaRPr lang="en-US"/>
        </a:p>
      </dgm:t>
    </dgm:pt>
    <dgm:pt modelId="{FBF4BBB9-1212-4E33-AC79-ED9699E912C7}" type="sibTrans" cxnId="{4F835AD7-812B-44F0-A6C8-395D8C6E6C5E}">
      <dgm:prSet/>
      <dgm:spPr/>
      <dgm:t>
        <a:bodyPr/>
        <a:lstStyle/>
        <a:p>
          <a:endParaRPr lang="en-US"/>
        </a:p>
      </dgm:t>
    </dgm:pt>
    <dgm:pt modelId="{AA9D3CC9-5E80-4804-B025-0CF91A6633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20CB5D3F-B791-4B18-AB36-04C80383702B}" type="parTrans" cxnId="{A5E35A3B-A1BA-41FC-B08F-C3ED0ECA90C4}">
      <dgm:prSet/>
      <dgm:spPr/>
      <dgm:t>
        <a:bodyPr/>
        <a:lstStyle/>
        <a:p>
          <a:endParaRPr lang="en-US"/>
        </a:p>
      </dgm:t>
    </dgm:pt>
    <dgm:pt modelId="{FD2D1758-E6B5-4E73-A590-3E41B096B17B}" type="sibTrans" cxnId="{A5E35A3B-A1BA-41FC-B08F-C3ED0ECA90C4}">
      <dgm:prSet/>
      <dgm:spPr/>
      <dgm:t>
        <a:bodyPr/>
        <a:lstStyle/>
        <a:p>
          <a:endParaRPr lang="en-US"/>
        </a:p>
      </dgm:t>
    </dgm:pt>
    <dgm:pt modelId="{CB716D77-A254-4674-89E2-C7FA4C57A461}" type="pres">
      <dgm:prSet presAssocID="{8B5A571E-BA98-45BD-9F68-554AB4096CB6}" presName="root" presStyleCnt="0">
        <dgm:presLayoutVars>
          <dgm:dir/>
          <dgm:resizeHandles val="exact"/>
        </dgm:presLayoutVars>
      </dgm:prSet>
      <dgm:spPr/>
    </dgm:pt>
    <dgm:pt modelId="{F18F22A8-7F31-4151-9AA5-5BC0A20782E6}" type="pres">
      <dgm:prSet presAssocID="{48A2BAF2-E669-45BB-961B-84BA22704E18}" presName="compNode" presStyleCnt="0"/>
      <dgm:spPr/>
    </dgm:pt>
    <dgm:pt modelId="{E043299F-61E6-4338-9E15-3430224EC99B}" type="pres">
      <dgm:prSet presAssocID="{48A2BAF2-E669-45BB-961B-84BA22704E18}" presName="iconBgRect" presStyleLbl="bgShp" presStyleIdx="0" presStyleCnt="5"/>
      <dgm:spPr/>
    </dgm:pt>
    <dgm:pt modelId="{1D599FEC-2E59-432E-B565-3992B77BE95E}" type="pres">
      <dgm:prSet presAssocID="{48A2BAF2-E669-45BB-961B-84BA22704E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9CB0FC8-806E-4494-A096-D6525CF8BA91}" type="pres">
      <dgm:prSet presAssocID="{48A2BAF2-E669-45BB-961B-84BA22704E18}" presName="spaceRect" presStyleCnt="0"/>
      <dgm:spPr/>
    </dgm:pt>
    <dgm:pt modelId="{9D754506-D646-4870-9403-570E11DFBCB0}" type="pres">
      <dgm:prSet presAssocID="{48A2BAF2-E669-45BB-961B-84BA22704E18}" presName="textRect" presStyleLbl="revTx" presStyleIdx="0" presStyleCnt="5">
        <dgm:presLayoutVars>
          <dgm:chMax val="1"/>
          <dgm:chPref val="1"/>
        </dgm:presLayoutVars>
      </dgm:prSet>
      <dgm:spPr/>
    </dgm:pt>
    <dgm:pt modelId="{0AB2BF91-06DE-475B-B885-2FC00D3CA56A}" type="pres">
      <dgm:prSet presAssocID="{DC380F4C-F5A3-4897-99A5-C3E67228D3BD}" presName="sibTrans" presStyleCnt="0"/>
      <dgm:spPr/>
    </dgm:pt>
    <dgm:pt modelId="{6CE84CCF-C9BF-43E5-A8F3-8573EC923A24}" type="pres">
      <dgm:prSet presAssocID="{AB3E9951-A62E-4A36-B17A-CD3E5996A81D}" presName="compNode" presStyleCnt="0"/>
      <dgm:spPr/>
    </dgm:pt>
    <dgm:pt modelId="{A559D2A6-9CA7-4F4E-8ABF-E0E313309E47}" type="pres">
      <dgm:prSet presAssocID="{AB3E9951-A62E-4A36-B17A-CD3E5996A81D}" presName="iconBgRect" presStyleLbl="bgShp" presStyleIdx="1" presStyleCnt="5"/>
      <dgm:spPr/>
    </dgm:pt>
    <dgm:pt modelId="{5673A22A-B164-41F3-83EC-6D43B89163A4}" type="pres">
      <dgm:prSet presAssocID="{AB3E9951-A62E-4A36-B17A-CD3E5996A8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B70362-FA16-4B42-9D7A-E258ACC584E3}" type="pres">
      <dgm:prSet presAssocID="{AB3E9951-A62E-4A36-B17A-CD3E5996A81D}" presName="spaceRect" presStyleCnt="0"/>
      <dgm:spPr/>
    </dgm:pt>
    <dgm:pt modelId="{8936C84B-3E67-49FF-8C9A-0A7CB2DA3607}" type="pres">
      <dgm:prSet presAssocID="{AB3E9951-A62E-4A36-B17A-CD3E5996A81D}" presName="textRect" presStyleLbl="revTx" presStyleIdx="1" presStyleCnt="5">
        <dgm:presLayoutVars>
          <dgm:chMax val="1"/>
          <dgm:chPref val="1"/>
        </dgm:presLayoutVars>
      </dgm:prSet>
      <dgm:spPr/>
    </dgm:pt>
    <dgm:pt modelId="{0B3F6E93-086E-4040-B3F4-44F57A5B8AD3}" type="pres">
      <dgm:prSet presAssocID="{3946E8B0-EB39-4DC7-B5C4-DBC1EAEB4CA4}" presName="sibTrans" presStyleCnt="0"/>
      <dgm:spPr/>
    </dgm:pt>
    <dgm:pt modelId="{0BD9BC9F-624C-4C4B-A75B-CC124A0FE0B5}" type="pres">
      <dgm:prSet presAssocID="{DD606520-E547-40BB-9537-8630327C5CDF}" presName="compNode" presStyleCnt="0"/>
      <dgm:spPr/>
    </dgm:pt>
    <dgm:pt modelId="{93E1839A-4A0C-4121-8A65-0BAD1742C1D4}" type="pres">
      <dgm:prSet presAssocID="{DD606520-E547-40BB-9537-8630327C5CDF}" presName="iconBgRect" presStyleLbl="bgShp" presStyleIdx="2" presStyleCnt="5"/>
      <dgm:spPr/>
    </dgm:pt>
    <dgm:pt modelId="{B40193C5-3A7D-4C03-8AB8-DF2C9D140FB5}" type="pres">
      <dgm:prSet presAssocID="{DD606520-E547-40BB-9537-8630327C5C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78600260-4D1B-4879-BBA3-6EB532E1C265}" type="pres">
      <dgm:prSet presAssocID="{DD606520-E547-40BB-9537-8630327C5CDF}" presName="spaceRect" presStyleCnt="0"/>
      <dgm:spPr/>
    </dgm:pt>
    <dgm:pt modelId="{07836C0B-BF73-43D2-9D82-31EE63D8EFB7}" type="pres">
      <dgm:prSet presAssocID="{DD606520-E547-40BB-9537-8630327C5CDF}" presName="textRect" presStyleLbl="revTx" presStyleIdx="2" presStyleCnt="5">
        <dgm:presLayoutVars>
          <dgm:chMax val="1"/>
          <dgm:chPref val="1"/>
        </dgm:presLayoutVars>
      </dgm:prSet>
      <dgm:spPr/>
    </dgm:pt>
    <dgm:pt modelId="{E6D41851-DF66-4C61-8F29-BFF9BA6D78B6}" type="pres">
      <dgm:prSet presAssocID="{83216343-5A5C-4798-A8D2-32A1FDC4721D}" presName="sibTrans" presStyleCnt="0"/>
      <dgm:spPr/>
    </dgm:pt>
    <dgm:pt modelId="{C39D2E41-CE86-40CC-A738-2BA0192E64BF}" type="pres">
      <dgm:prSet presAssocID="{9EB1B6F1-358C-4B2A-A99C-C4B7A5917750}" presName="compNode" presStyleCnt="0"/>
      <dgm:spPr/>
    </dgm:pt>
    <dgm:pt modelId="{C49A22F3-B0F8-4867-B5F2-4984732F9D31}" type="pres">
      <dgm:prSet presAssocID="{9EB1B6F1-358C-4B2A-A99C-C4B7A5917750}" presName="iconBgRect" presStyleLbl="bgShp" presStyleIdx="3" presStyleCnt="5"/>
      <dgm:spPr/>
    </dgm:pt>
    <dgm:pt modelId="{13C6E087-7FF1-4674-8246-5A82F46ACDAA}" type="pres">
      <dgm:prSet presAssocID="{9EB1B6F1-358C-4B2A-A99C-C4B7A59177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EB65E8-B519-4955-9F26-8BB546E1AD06}" type="pres">
      <dgm:prSet presAssocID="{9EB1B6F1-358C-4B2A-A99C-C4B7A5917750}" presName="spaceRect" presStyleCnt="0"/>
      <dgm:spPr/>
    </dgm:pt>
    <dgm:pt modelId="{925E114D-4A66-45B1-B2BB-91F7A6C53ED3}" type="pres">
      <dgm:prSet presAssocID="{9EB1B6F1-358C-4B2A-A99C-C4B7A5917750}" presName="textRect" presStyleLbl="revTx" presStyleIdx="3" presStyleCnt="5">
        <dgm:presLayoutVars>
          <dgm:chMax val="1"/>
          <dgm:chPref val="1"/>
        </dgm:presLayoutVars>
      </dgm:prSet>
      <dgm:spPr/>
    </dgm:pt>
    <dgm:pt modelId="{3DEEFCBC-EDDB-4D6A-A00A-D5990433460C}" type="pres">
      <dgm:prSet presAssocID="{FBF4BBB9-1212-4E33-AC79-ED9699E912C7}" presName="sibTrans" presStyleCnt="0"/>
      <dgm:spPr/>
    </dgm:pt>
    <dgm:pt modelId="{0FEC7BEF-89FA-4118-A331-3CBF07A9BF98}" type="pres">
      <dgm:prSet presAssocID="{AA9D3CC9-5E80-4804-B025-0CF91A663312}" presName="compNode" presStyleCnt="0"/>
      <dgm:spPr/>
    </dgm:pt>
    <dgm:pt modelId="{64EE26AA-CC3E-4036-B7F2-C29731B375DA}" type="pres">
      <dgm:prSet presAssocID="{AA9D3CC9-5E80-4804-B025-0CF91A663312}" presName="iconBgRect" presStyleLbl="bgShp" presStyleIdx="4" presStyleCnt="5"/>
      <dgm:spPr/>
    </dgm:pt>
    <dgm:pt modelId="{278B6BA1-FB5F-4F5C-AE14-924B8659FC46}" type="pres">
      <dgm:prSet presAssocID="{AA9D3CC9-5E80-4804-B025-0CF91A6633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00AE039-FD60-44FC-B8DE-B3F9F46E5039}" type="pres">
      <dgm:prSet presAssocID="{AA9D3CC9-5E80-4804-B025-0CF91A663312}" presName="spaceRect" presStyleCnt="0"/>
      <dgm:spPr/>
    </dgm:pt>
    <dgm:pt modelId="{E535A616-A46D-4732-914A-A954C6C5D135}" type="pres">
      <dgm:prSet presAssocID="{AA9D3CC9-5E80-4804-B025-0CF91A66331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C9CF15-FFDC-40A2-B2FE-05469A56B66F}" type="presOf" srcId="{48A2BAF2-E669-45BB-961B-84BA22704E18}" destId="{9D754506-D646-4870-9403-570E11DFBCB0}" srcOrd="0" destOrd="0" presId="urn:microsoft.com/office/officeart/2018/5/layout/IconCircleLabelList"/>
    <dgm:cxn modelId="{A5E35A3B-A1BA-41FC-B08F-C3ED0ECA90C4}" srcId="{8B5A571E-BA98-45BD-9F68-554AB4096CB6}" destId="{AA9D3CC9-5E80-4804-B025-0CF91A663312}" srcOrd="4" destOrd="0" parTransId="{20CB5D3F-B791-4B18-AB36-04C80383702B}" sibTransId="{FD2D1758-E6B5-4E73-A590-3E41B096B17B}"/>
    <dgm:cxn modelId="{341CD841-8FE1-4063-96DF-93BFA5B41609}" type="presOf" srcId="{DD606520-E547-40BB-9537-8630327C5CDF}" destId="{07836C0B-BF73-43D2-9D82-31EE63D8EFB7}" srcOrd="0" destOrd="0" presId="urn:microsoft.com/office/officeart/2018/5/layout/IconCircleLabelList"/>
    <dgm:cxn modelId="{A435AA47-0C19-4FC7-A81F-3E4BDB9C51D1}" srcId="{8B5A571E-BA98-45BD-9F68-554AB4096CB6}" destId="{DD606520-E547-40BB-9537-8630327C5CDF}" srcOrd="2" destOrd="0" parTransId="{D4BEA3A7-C0A3-431E-BC67-ADDEE0E04549}" sibTransId="{83216343-5A5C-4798-A8D2-32A1FDC4721D}"/>
    <dgm:cxn modelId="{0D362075-07FC-4CF9-8D4D-3A6E03A5DCB5}" srcId="{8B5A571E-BA98-45BD-9F68-554AB4096CB6}" destId="{48A2BAF2-E669-45BB-961B-84BA22704E18}" srcOrd="0" destOrd="0" parTransId="{676C4096-444E-4A1E-AC3C-EAADF5097DF1}" sibTransId="{DC380F4C-F5A3-4897-99A5-C3E67228D3BD}"/>
    <dgm:cxn modelId="{EF077C58-8243-40D0-A7C7-AF84CFE63721}" type="presOf" srcId="{AB3E9951-A62E-4A36-B17A-CD3E5996A81D}" destId="{8936C84B-3E67-49FF-8C9A-0A7CB2DA3607}" srcOrd="0" destOrd="0" presId="urn:microsoft.com/office/officeart/2018/5/layout/IconCircleLabelList"/>
    <dgm:cxn modelId="{1BAC2C7F-E57A-4D62-89FA-25F0BEC8BF9D}" type="presOf" srcId="{9EB1B6F1-358C-4B2A-A99C-C4B7A5917750}" destId="{925E114D-4A66-45B1-B2BB-91F7A6C53ED3}" srcOrd="0" destOrd="0" presId="urn:microsoft.com/office/officeart/2018/5/layout/IconCircleLabelList"/>
    <dgm:cxn modelId="{FCF6E986-559E-463B-B76E-BB02D044CC6E}" srcId="{8B5A571E-BA98-45BD-9F68-554AB4096CB6}" destId="{AB3E9951-A62E-4A36-B17A-CD3E5996A81D}" srcOrd="1" destOrd="0" parTransId="{BD1D1B82-4C7F-4A5E-AA54-CDE4EDD1E396}" sibTransId="{3946E8B0-EB39-4DC7-B5C4-DBC1EAEB4CA4}"/>
    <dgm:cxn modelId="{D7F165A8-D5DE-45F5-AC13-0BC9258AE169}" type="presOf" srcId="{8B5A571E-BA98-45BD-9F68-554AB4096CB6}" destId="{CB716D77-A254-4674-89E2-C7FA4C57A461}" srcOrd="0" destOrd="0" presId="urn:microsoft.com/office/officeart/2018/5/layout/IconCircleLabelList"/>
    <dgm:cxn modelId="{4F835AD7-812B-44F0-A6C8-395D8C6E6C5E}" srcId="{8B5A571E-BA98-45BD-9F68-554AB4096CB6}" destId="{9EB1B6F1-358C-4B2A-A99C-C4B7A5917750}" srcOrd="3" destOrd="0" parTransId="{F2B6053C-90B3-4CBA-A7B9-2BEE7ECBC2AE}" sibTransId="{FBF4BBB9-1212-4E33-AC79-ED9699E912C7}"/>
    <dgm:cxn modelId="{69E4DFDA-C7CB-4F35-9F28-855D549502CD}" type="presOf" srcId="{AA9D3CC9-5E80-4804-B025-0CF91A663312}" destId="{E535A616-A46D-4732-914A-A954C6C5D135}" srcOrd="0" destOrd="0" presId="urn:microsoft.com/office/officeart/2018/5/layout/IconCircleLabelList"/>
    <dgm:cxn modelId="{A84F32D1-5EA1-45F6-8536-8EDB776C344C}" type="presParOf" srcId="{CB716D77-A254-4674-89E2-C7FA4C57A461}" destId="{F18F22A8-7F31-4151-9AA5-5BC0A20782E6}" srcOrd="0" destOrd="0" presId="urn:microsoft.com/office/officeart/2018/5/layout/IconCircleLabelList"/>
    <dgm:cxn modelId="{BBDDB0A0-3C40-4A3A-9427-6B164EEE0C78}" type="presParOf" srcId="{F18F22A8-7F31-4151-9AA5-5BC0A20782E6}" destId="{E043299F-61E6-4338-9E15-3430224EC99B}" srcOrd="0" destOrd="0" presId="urn:microsoft.com/office/officeart/2018/5/layout/IconCircleLabelList"/>
    <dgm:cxn modelId="{3CCA907D-57D2-40A0-8FB1-1973D7D69450}" type="presParOf" srcId="{F18F22A8-7F31-4151-9AA5-5BC0A20782E6}" destId="{1D599FEC-2E59-432E-B565-3992B77BE95E}" srcOrd="1" destOrd="0" presId="urn:microsoft.com/office/officeart/2018/5/layout/IconCircleLabelList"/>
    <dgm:cxn modelId="{6C079B6E-C15C-4138-A6A6-E83B685ACB28}" type="presParOf" srcId="{F18F22A8-7F31-4151-9AA5-5BC0A20782E6}" destId="{59CB0FC8-806E-4494-A096-D6525CF8BA91}" srcOrd="2" destOrd="0" presId="urn:microsoft.com/office/officeart/2018/5/layout/IconCircleLabelList"/>
    <dgm:cxn modelId="{3B2EE147-0B4B-461D-825D-A4697441E2C1}" type="presParOf" srcId="{F18F22A8-7F31-4151-9AA5-5BC0A20782E6}" destId="{9D754506-D646-4870-9403-570E11DFBCB0}" srcOrd="3" destOrd="0" presId="urn:microsoft.com/office/officeart/2018/5/layout/IconCircleLabelList"/>
    <dgm:cxn modelId="{84DF21DC-2862-42FF-A761-0038F0C33FD4}" type="presParOf" srcId="{CB716D77-A254-4674-89E2-C7FA4C57A461}" destId="{0AB2BF91-06DE-475B-B885-2FC00D3CA56A}" srcOrd="1" destOrd="0" presId="urn:microsoft.com/office/officeart/2018/5/layout/IconCircleLabelList"/>
    <dgm:cxn modelId="{56808241-EF85-42AD-A6D2-72AD96038E51}" type="presParOf" srcId="{CB716D77-A254-4674-89E2-C7FA4C57A461}" destId="{6CE84CCF-C9BF-43E5-A8F3-8573EC923A24}" srcOrd="2" destOrd="0" presId="urn:microsoft.com/office/officeart/2018/5/layout/IconCircleLabelList"/>
    <dgm:cxn modelId="{978072D0-D4C0-4D57-918A-5C1F881D1405}" type="presParOf" srcId="{6CE84CCF-C9BF-43E5-A8F3-8573EC923A24}" destId="{A559D2A6-9CA7-4F4E-8ABF-E0E313309E47}" srcOrd="0" destOrd="0" presId="urn:microsoft.com/office/officeart/2018/5/layout/IconCircleLabelList"/>
    <dgm:cxn modelId="{8853F489-C189-4A39-979E-73B4B5FE3414}" type="presParOf" srcId="{6CE84CCF-C9BF-43E5-A8F3-8573EC923A24}" destId="{5673A22A-B164-41F3-83EC-6D43B89163A4}" srcOrd="1" destOrd="0" presId="urn:microsoft.com/office/officeart/2018/5/layout/IconCircleLabelList"/>
    <dgm:cxn modelId="{7AED13B4-1F80-4444-8F46-7FD2618AEEC4}" type="presParOf" srcId="{6CE84CCF-C9BF-43E5-A8F3-8573EC923A24}" destId="{38B70362-FA16-4B42-9D7A-E258ACC584E3}" srcOrd="2" destOrd="0" presId="urn:microsoft.com/office/officeart/2018/5/layout/IconCircleLabelList"/>
    <dgm:cxn modelId="{9FC79790-BB90-4E59-980F-C20B9915BAB0}" type="presParOf" srcId="{6CE84CCF-C9BF-43E5-A8F3-8573EC923A24}" destId="{8936C84B-3E67-49FF-8C9A-0A7CB2DA3607}" srcOrd="3" destOrd="0" presId="urn:microsoft.com/office/officeart/2018/5/layout/IconCircleLabelList"/>
    <dgm:cxn modelId="{E78A5920-3E0E-488C-9D42-CB2D9067D358}" type="presParOf" srcId="{CB716D77-A254-4674-89E2-C7FA4C57A461}" destId="{0B3F6E93-086E-4040-B3F4-44F57A5B8AD3}" srcOrd="3" destOrd="0" presId="urn:microsoft.com/office/officeart/2018/5/layout/IconCircleLabelList"/>
    <dgm:cxn modelId="{C46C353F-E465-4ACE-AF75-12B4973459E7}" type="presParOf" srcId="{CB716D77-A254-4674-89E2-C7FA4C57A461}" destId="{0BD9BC9F-624C-4C4B-A75B-CC124A0FE0B5}" srcOrd="4" destOrd="0" presId="urn:microsoft.com/office/officeart/2018/5/layout/IconCircleLabelList"/>
    <dgm:cxn modelId="{656AB289-861C-42C3-B930-321D781C5828}" type="presParOf" srcId="{0BD9BC9F-624C-4C4B-A75B-CC124A0FE0B5}" destId="{93E1839A-4A0C-4121-8A65-0BAD1742C1D4}" srcOrd="0" destOrd="0" presId="urn:microsoft.com/office/officeart/2018/5/layout/IconCircleLabelList"/>
    <dgm:cxn modelId="{E6F79734-9348-40C8-BD34-5BC2D5FA876C}" type="presParOf" srcId="{0BD9BC9F-624C-4C4B-A75B-CC124A0FE0B5}" destId="{B40193C5-3A7D-4C03-8AB8-DF2C9D140FB5}" srcOrd="1" destOrd="0" presId="urn:microsoft.com/office/officeart/2018/5/layout/IconCircleLabelList"/>
    <dgm:cxn modelId="{C926864E-F983-4BE3-B079-62E40650D04B}" type="presParOf" srcId="{0BD9BC9F-624C-4C4B-A75B-CC124A0FE0B5}" destId="{78600260-4D1B-4879-BBA3-6EB532E1C265}" srcOrd="2" destOrd="0" presId="urn:microsoft.com/office/officeart/2018/5/layout/IconCircleLabelList"/>
    <dgm:cxn modelId="{DC8602A8-872D-4223-9E5C-EEA6D797A209}" type="presParOf" srcId="{0BD9BC9F-624C-4C4B-A75B-CC124A0FE0B5}" destId="{07836C0B-BF73-43D2-9D82-31EE63D8EFB7}" srcOrd="3" destOrd="0" presId="urn:microsoft.com/office/officeart/2018/5/layout/IconCircleLabelList"/>
    <dgm:cxn modelId="{CF7182ED-C1A5-4EBC-BBBB-BF9B678DEA50}" type="presParOf" srcId="{CB716D77-A254-4674-89E2-C7FA4C57A461}" destId="{E6D41851-DF66-4C61-8F29-BFF9BA6D78B6}" srcOrd="5" destOrd="0" presId="urn:microsoft.com/office/officeart/2018/5/layout/IconCircleLabelList"/>
    <dgm:cxn modelId="{621B3168-D526-4A49-952B-FDBAE00D3162}" type="presParOf" srcId="{CB716D77-A254-4674-89E2-C7FA4C57A461}" destId="{C39D2E41-CE86-40CC-A738-2BA0192E64BF}" srcOrd="6" destOrd="0" presId="urn:microsoft.com/office/officeart/2018/5/layout/IconCircleLabelList"/>
    <dgm:cxn modelId="{DEF8BC95-B41F-4615-955E-D6954F0F6470}" type="presParOf" srcId="{C39D2E41-CE86-40CC-A738-2BA0192E64BF}" destId="{C49A22F3-B0F8-4867-B5F2-4984732F9D31}" srcOrd="0" destOrd="0" presId="urn:microsoft.com/office/officeart/2018/5/layout/IconCircleLabelList"/>
    <dgm:cxn modelId="{614AC6D2-24B6-4E1E-A37A-3FFBC8D0392F}" type="presParOf" srcId="{C39D2E41-CE86-40CC-A738-2BA0192E64BF}" destId="{13C6E087-7FF1-4674-8246-5A82F46ACDAA}" srcOrd="1" destOrd="0" presId="urn:microsoft.com/office/officeart/2018/5/layout/IconCircleLabelList"/>
    <dgm:cxn modelId="{43D5D6A5-7A8D-46ED-A192-E665A413473C}" type="presParOf" srcId="{C39D2E41-CE86-40CC-A738-2BA0192E64BF}" destId="{FCEB65E8-B519-4955-9F26-8BB546E1AD06}" srcOrd="2" destOrd="0" presId="urn:microsoft.com/office/officeart/2018/5/layout/IconCircleLabelList"/>
    <dgm:cxn modelId="{BF29FC43-73D7-4640-8697-69F72E0D5E4A}" type="presParOf" srcId="{C39D2E41-CE86-40CC-A738-2BA0192E64BF}" destId="{925E114D-4A66-45B1-B2BB-91F7A6C53ED3}" srcOrd="3" destOrd="0" presId="urn:microsoft.com/office/officeart/2018/5/layout/IconCircleLabelList"/>
    <dgm:cxn modelId="{20BC33C6-E197-42F4-903B-6F5E17F3E6A6}" type="presParOf" srcId="{CB716D77-A254-4674-89E2-C7FA4C57A461}" destId="{3DEEFCBC-EDDB-4D6A-A00A-D5990433460C}" srcOrd="7" destOrd="0" presId="urn:microsoft.com/office/officeart/2018/5/layout/IconCircleLabelList"/>
    <dgm:cxn modelId="{E0C7FEB0-71B8-4E66-A364-B3F04926669C}" type="presParOf" srcId="{CB716D77-A254-4674-89E2-C7FA4C57A461}" destId="{0FEC7BEF-89FA-4118-A331-3CBF07A9BF98}" srcOrd="8" destOrd="0" presId="urn:microsoft.com/office/officeart/2018/5/layout/IconCircleLabelList"/>
    <dgm:cxn modelId="{C9C4F59E-60F1-4A7A-BA92-36CE6337681D}" type="presParOf" srcId="{0FEC7BEF-89FA-4118-A331-3CBF07A9BF98}" destId="{64EE26AA-CC3E-4036-B7F2-C29731B375DA}" srcOrd="0" destOrd="0" presId="urn:microsoft.com/office/officeart/2018/5/layout/IconCircleLabelList"/>
    <dgm:cxn modelId="{B35738FA-1A35-4292-8540-7F30465B7738}" type="presParOf" srcId="{0FEC7BEF-89FA-4118-A331-3CBF07A9BF98}" destId="{278B6BA1-FB5F-4F5C-AE14-924B8659FC46}" srcOrd="1" destOrd="0" presId="urn:microsoft.com/office/officeart/2018/5/layout/IconCircleLabelList"/>
    <dgm:cxn modelId="{F15735AF-E3C1-4D67-9C9A-12B34068EB03}" type="presParOf" srcId="{0FEC7BEF-89FA-4118-A331-3CBF07A9BF98}" destId="{600AE039-FD60-44FC-B8DE-B3F9F46E5039}" srcOrd="2" destOrd="0" presId="urn:microsoft.com/office/officeart/2018/5/layout/IconCircleLabelList"/>
    <dgm:cxn modelId="{765722E2-839F-46C0-8092-435651F1FE8A}" type="presParOf" srcId="{0FEC7BEF-89FA-4118-A331-3CBF07A9BF98}" destId="{E535A616-A46D-4732-914A-A954C6C5D1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2F027-609D-4BD0-8E37-1716E3E913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A0E5ED-9701-4DF9-982F-45C5DE494600}">
      <dgm:prSet/>
      <dgm:spPr/>
      <dgm:t>
        <a:bodyPr/>
        <a:lstStyle/>
        <a:p>
          <a:r>
            <a:rPr lang="en-US"/>
            <a:t>Business problem : California restaurant Investor want to has information to make decision on where he/she can invest for a new restaurant</a:t>
          </a:r>
        </a:p>
      </dgm:t>
    </dgm:pt>
    <dgm:pt modelId="{D4D634E8-A381-45B9-A7E7-914956DB0EA4}" type="parTrans" cxnId="{2E13D2FE-5674-4FB4-B01F-FF3992829C73}">
      <dgm:prSet/>
      <dgm:spPr/>
      <dgm:t>
        <a:bodyPr/>
        <a:lstStyle/>
        <a:p>
          <a:endParaRPr lang="en-US"/>
        </a:p>
      </dgm:t>
    </dgm:pt>
    <dgm:pt modelId="{9B576686-5C1D-4F46-B658-5E4C362E653F}" type="sibTrans" cxnId="{2E13D2FE-5674-4FB4-B01F-FF3992829C73}">
      <dgm:prSet/>
      <dgm:spPr/>
      <dgm:t>
        <a:bodyPr/>
        <a:lstStyle/>
        <a:p>
          <a:endParaRPr lang="en-US"/>
        </a:p>
      </dgm:t>
    </dgm:pt>
    <dgm:pt modelId="{909ACFBE-60BB-4C3A-80B9-2778E14404FA}">
      <dgm:prSet/>
      <dgm:spPr/>
      <dgm:t>
        <a:bodyPr/>
        <a:lstStyle/>
        <a:p>
          <a:r>
            <a:rPr lang="en-US"/>
            <a:t>Collection Data of California County</a:t>
          </a:r>
        </a:p>
      </dgm:t>
    </dgm:pt>
    <dgm:pt modelId="{42CA8864-EA8D-4C5F-AAA3-DBB07D342BCA}" type="parTrans" cxnId="{AFE78428-7382-4E4F-A6CF-6F5D25DE0808}">
      <dgm:prSet/>
      <dgm:spPr/>
      <dgm:t>
        <a:bodyPr/>
        <a:lstStyle/>
        <a:p>
          <a:endParaRPr lang="en-US"/>
        </a:p>
      </dgm:t>
    </dgm:pt>
    <dgm:pt modelId="{BB00BE3E-798A-4148-A067-9CB5D84959B4}" type="sibTrans" cxnId="{AFE78428-7382-4E4F-A6CF-6F5D25DE0808}">
      <dgm:prSet/>
      <dgm:spPr/>
      <dgm:t>
        <a:bodyPr/>
        <a:lstStyle/>
        <a:p>
          <a:endParaRPr lang="en-US"/>
        </a:p>
      </dgm:t>
    </dgm:pt>
    <dgm:pt modelId="{BE7419F0-22FC-4086-8208-EB879DE3CF8E}">
      <dgm:prSet/>
      <dgm:spPr/>
      <dgm:t>
        <a:bodyPr/>
        <a:lstStyle/>
        <a:p>
          <a:r>
            <a:rPr lang="en-US"/>
            <a:t>Analyze</a:t>
          </a:r>
        </a:p>
      </dgm:t>
    </dgm:pt>
    <dgm:pt modelId="{CB53663F-4C99-4154-B7AE-732EA75F84D9}" type="parTrans" cxnId="{AC441DD3-C3FA-4E33-91FC-54DBEEB7C879}">
      <dgm:prSet/>
      <dgm:spPr/>
      <dgm:t>
        <a:bodyPr/>
        <a:lstStyle/>
        <a:p>
          <a:endParaRPr lang="en-US"/>
        </a:p>
      </dgm:t>
    </dgm:pt>
    <dgm:pt modelId="{2E01FCFD-B769-4F90-ABBA-A986D9D7D607}" type="sibTrans" cxnId="{AC441DD3-C3FA-4E33-91FC-54DBEEB7C879}">
      <dgm:prSet/>
      <dgm:spPr/>
      <dgm:t>
        <a:bodyPr/>
        <a:lstStyle/>
        <a:p>
          <a:endParaRPr lang="en-US"/>
        </a:p>
      </dgm:t>
    </dgm:pt>
    <dgm:pt modelId="{909BD4EA-CAFE-448E-8E2D-AA6AC2426015}">
      <dgm:prSet/>
      <dgm:spPr/>
      <dgm:t>
        <a:bodyPr/>
        <a:lstStyle/>
        <a:p>
          <a:r>
            <a:rPr lang="en-US"/>
            <a:t>Visualize the results</a:t>
          </a:r>
        </a:p>
      </dgm:t>
    </dgm:pt>
    <dgm:pt modelId="{2F536DC4-C1C2-46C0-B1E0-745E03F9FDE2}" type="parTrans" cxnId="{FCDB285D-3738-4EC8-89A7-594FBDC428AC}">
      <dgm:prSet/>
      <dgm:spPr/>
      <dgm:t>
        <a:bodyPr/>
        <a:lstStyle/>
        <a:p>
          <a:endParaRPr lang="en-US"/>
        </a:p>
      </dgm:t>
    </dgm:pt>
    <dgm:pt modelId="{48A026E6-8A94-435E-A4BB-3B067B5E9942}" type="sibTrans" cxnId="{FCDB285D-3738-4EC8-89A7-594FBDC428AC}">
      <dgm:prSet/>
      <dgm:spPr/>
      <dgm:t>
        <a:bodyPr/>
        <a:lstStyle/>
        <a:p>
          <a:endParaRPr lang="en-US"/>
        </a:p>
      </dgm:t>
    </dgm:pt>
    <dgm:pt modelId="{2CF33195-ABD5-4392-A600-AA979F54C3A7}" type="pres">
      <dgm:prSet presAssocID="{7972F027-609D-4BD0-8E37-1716E3E913BF}" presName="linear" presStyleCnt="0">
        <dgm:presLayoutVars>
          <dgm:animLvl val="lvl"/>
          <dgm:resizeHandles val="exact"/>
        </dgm:presLayoutVars>
      </dgm:prSet>
      <dgm:spPr/>
    </dgm:pt>
    <dgm:pt modelId="{67A2D3B1-93F1-4AB1-9186-234778576DD9}" type="pres">
      <dgm:prSet presAssocID="{BFA0E5ED-9701-4DF9-982F-45C5DE4946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49EF7A-1DA4-431A-B76A-226750A2616C}" type="pres">
      <dgm:prSet presAssocID="{9B576686-5C1D-4F46-B658-5E4C362E653F}" presName="spacer" presStyleCnt="0"/>
      <dgm:spPr/>
    </dgm:pt>
    <dgm:pt modelId="{D4648057-095C-4188-B529-1EBA1388B674}" type="pres">
      <dgm:prSet presAssocID="{909ACFBE-60BB-4C3A-80B9-2778E14404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0CE341-DCA2-473C-8730-B27D1B5ACDF0}" type="pres">
      <dgm:prSet presAssocID="{BB00BE3E-798A-4148-A067-9CB5D84959B4}" presName="spacer" presStyleCnt="0"/>
      <dgm:spPr/>
    </dgm:pt>
    <dgm:pt modelId="{C89C4134-281A-46FC-94AE-A062C941D79A}" type="pres">
      <dgm:prSet presAssocID="{BE7419F0-22FC-4086-8208-EB879DE3CF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18DD7B-4824-473B-B669-B976F0D4F04C}" type="pres">
      <dgm:prSet presAssocID="{2E01FCFD-B769-4F90-ABBA-A986D9D7D607}" presName="spacer" presStyleCnt="0"/>
      <dgm:spPr/>
    </dgm:pt>
    <dgm:pt modelId="{F21F71E6-B5C7-4BE4-AB8D-FA1CFD4FEE8C}" type="pres">
      <dgm:prSet presAssocID="{909BD4EA-CAFE-448E-8E2D-AA6AC24260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0E5A23-A521-4BE5-81E1-C1A25641AD31}" type="presOf" srcId="{909ACFBE-60BB-4C3A-80B9-2778E14404FA}" destId="{D4648057-095C-4188-B529-1EBA1388B674}" srcOrd="0" destOrd="0" presId="urn:microsoft.com/office/officeart/2005/8/layout/vList2"/>
    <dgm:cxn modelId="{AFE78428-7382-4E4F-A6CF-6F5D25DE0808}" srcId="{7972F027-609D-4BD0-8E37-1716E3E913BF}" destId="{909ACFBE-60BB-4C3A-80B9-2778E14404FA}" srcOrd="1" destOrd="0" parTransId="{42CA8864-EA8D-4C5F-AAA3-DBB07D342BCA}" sibTransId="{BB00BE3E-798A-4148-A067-9CB5D84959B4}"/>
    <dgm:cxn modelId="{FCDB285D-3738-4EC8-89A7-594FBDC428AC}" srcId="{7972F027-609D-4BD0-8E37-1716E3E913BF}" destId="{909BD4EA-CAFE-448E-8E2D-AA6AC2426015}" srcOrd="3" destOrd="0" parTransId="{2F536DC4-C1C2-46C0-B1E0-745E03F9FDE2}" sibTransId="{48A026E6-8A94-435E-A4BB-3B067B5E9942}"/>
    <dgm:cxn modelId="{E0BCD89F-1254-4F71-A0EA-C121F81F08E5}" type="presOf" srcId="{BFA0E5ED-9701-4DF9-982F-45C5DE494600}" destId="{67A2D3B1-93F1-4AB1-9186-234778576DD9}" srcOrd="0" destOrd="0" presId="urn:microsoft.com/office/officeart/2005/8/layout/vList2"/>
    <dgm:cxn modelId="{0BBAC2A5-8E45-47E9-ADBD-58B2394D7791}" type="presOf" srcId="{909BD4EA-CAFE-448E-8E2D-AA6AC2426015}" destId="{F21F71E6-B5C7-4BE4-AB8D-FA1CFD4FEE8C}" srcOrd="0" destOrd="0" presId="urn:microsoft.com/office/officeart/2005/8/layout/vList2"/>
    <dgm:cxn modelId="{90C828B3-ED4D-417F-AAD6-CBA827161D5A}" type="presOf" srcId="{7972F027-609D-4BD0-8E37-1716E3E913BF}" destId="{2CF33195-ABD5-4392-A600-AA979F54C3A7}" srcOrd="0" destOrd="0" presId="urn:microsoft.com/office/officeart/2005/8/layout/vList2"/>
    <dgm:cxn modelId="{AC441DD3-C3FA-4E33-91FC-54DBEEB7C879}" srcId="{7972F027-609D-4BD0-8E37-1716E3E913BF}" destId="{BE7419F0-22FC-4086-8208-EB879DE3CF8E}" srcOrd="2" destOrd="0" parTransId="{CB53663F-4C99-4154-B7AE-732EA75F84D9}" sibTransId="{2E01FCFD-B769-4F90-ABBA-A986D9D7D607}"/>
    <dgm:cxn modelId="{E590DDDF-9C1F-4075-B169-B39EE29ACFC5}" type="presOf" srcId="{BE7419F0-22FC-4086-8208-EB879DE3CF8E}" destId="{C89C4134-281A-46FC-94AE-A062C941D79A}" srcOrd="0" destOrd="0" presId="urn:microsoft.com/office/officeart/2005/8/layout/vList2"/>
    <dgm:cxn modelId="{2E13D2FE-5674-4FB4-B01F-FF3992829C73}" srcId="{7972F027-609D-4BD0-8E37-1716E3E913BF}" destId="{BFA0E5ED-9701-4DF9-982F-45C5DE494600}" srcOrd="0" destOrd="0" parTransId="{D4D634E8-A381-45B9-A7E7-914956DB0EA4}" sibTransId="{9B576686-5C1D-4F46-B658-5E4C362E653F}"/>
    <dgm:cxn modelId="{E77D3FC7-98E4-4A85-815C-5FD0A3E498C3}" type="presParOf" srcId="{2CF33195-ABD5-4392-A600-AA979F54C3A7}" destId="{67A2D3B1-93F1-4AB1-9186-234778576DD9}" srcOrd="0" destOrd="0" presId="urn:microsoft.com/office/officeart/2005/8/layout/vList2"/>
    <dgm:cxn modelId="{909B6EBA-75E5-4AF0-A5D1-CB602385E7F9}" type="presParOf" srcId="{2CF33195-ABD5-4392-A600-AA979F54C3A7}" destId="{A949EF7A-1DA4-431A-B76A-226750A2616C}" srcOrd="1" destOrd="0" presId="urn:microsoft.com/office/officeart/2005/8/layout/vList2"/>
    <dgm:cxn modelId="{3A6E4C1A-FAEB-42C3-A7E0-4014CCAC81EA}" type="presParOf" srcId="{2CF33195-ABD5-4392-A600-AA979F54C3A7}" destId="{D4648057-095C-4188-B529-1EBA1388B674}" srcOrd="2" destOrd="0" presId="urn:microsoft.com/office/officeart/2005/8/layout/vList2"/>
    <dgm:cxn modelId="{659780D3-CA06-45A5-BB0C-C309EBBC029A}" type="presParOf" srcId="{2CF33195-ABD5-4392-A600-AA979F54C3A7}" destId="{4F0CE341-DCA2-473C-8730-B27D1B5ACDF0}" srcOrd="3" destOrd="0" presId="urn:microsoft.com/office/officeart/2005/8/layout/vList2"/>
    <dgm:cxn modelId="{FD567866-EFC3-4346-AABA-FAB29096813D}" type="presParOf" srcId="{2CF33195-ABD5-4392-A600-AA979F54C3A7}" destId="{C89C4134-281A-46FC-94AE-A062C941D79A}" srcOrd="4" destOrd="0" presId="urn:microsoft.com/office/officeart/2005/8/layout/vList2"/>
    <dgm:cxn modelId="{86D825AA-5A9B-4B9C-8A98-0ADA88473CF4}" type="presParOf" srcId="{2CF33195-ABD5-4392-A600-AA979F54C3A7}" destId="{9F18DD7B-4824-473B-B669-B976F0D4F04C}" srcOrd="5" destOrd="0" presId="urn:microsoft.com/office/officeart/2005/8/layout/vList2"/>
    <dgm:cxn modelId="{E5120B78-FDF4-470C-82AE-A11F3E888515}" type="presParOf" srcId="{2CF33195-ABD5-4392-A600-AA979F54C3A7}" destId="{F21F71E6-B5C7-4BE4-AB8D-FA1CFD4FEE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EAE48-1AC8-440A-8D31-85DAAC8AA4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91323033-BC0C-497E-AD3D-23CCBFA6AD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Population and Income data of the counties</a:t>
          </a:r>
        </a:p>
      </dgm:t>
    </dgm:pt>
    <dgm:pt modelId="{0E594EA2-5CDE-4CF9-9552-216FB129170C}" type="parTrans" cxnId="{CBC31046-EF50-4F1C-A1D5-A03729659417}">
      <dgm:prSet/>
      <dgm:spPr/>
      <dgm:t>
        <a:bodyPr/>
        <a:lstStyle/>
        <a:p>
          <a:endParaRPr lang="en-US"/>
        </a:p>
      </dgm:t>
    </dgm:pt>
    <dgm:pt modelId="{69330F29-22F9-4946-911D-1357D70332DE}" type="sibTrans" cxnId="{CBC31046-EF50-4F1C-A1D5-A03729659417}">
      <dgm:prSet/>
      <dgm:spPr/>
      <dgm:t>
        <a:bodyPr/>
        <a:lstStyle/>
        <a:p>
          <a:endParaRPr lang="en-US"/>
        </a:p>
      </dgm:t>
    </dgm:pt>
    <dgm:pt modelId="{79B18416-0F49-40E7-9FFB-02ACE55668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House Price information of the counties</a:t>
          </a:r>
        </a:p>
      </dgm:t>
    </dgm:pt>
    <dgm:pt modelId="{ACEB2D83-5F4A-471E-861F-025FBD3A201C}" type="parTrans" cxnId="{00A81178-BFBC-4BA7-B75F-05AE270F93C0}">
      <dgm:prSet/>
      <dgm:spPr/>
      <dgm:t>
        <a:bodyPr/>
        <a:lstStyle/>
        <a:p>
          <a:endParaRPr lang="en-US"/>
        </a:p>
      </dgm:t>
    </dgm:pt>
    <dgm:pt modelId="{842A111B-A717-4DA1-BCCF-5AB1C090C37D}" type="sibTrans" cxnId="{00A81178-BFBC-4BA7-B75F-05AE270F93C0}">
      <dgm:prSet/>
      <dgm:spPr/>
      <dgm:t>
        <a:bodyPr/>
        <a:lstStyle/>
        <a:p>
          <a:endParaRPr lang="en-US"/>
        </a:p>
      </dgm:t>
    </dgm:pt>
    <dgm:pt modelId="{492EEC99-8291-483C-BBCA-26EA88930B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Information about existing restaurants in the counties</a:t>
          </a:r>
        </a:p>
      </dgm:t>
    </dgm:pt>
    <dgm:pt modelId="{55E45951-4CFE-403F-8784-E58F92A95B33}" type="parTrans" cxnId="{5AF7E77E-002F-4306-BA46-5CECBCFA1F96}">
      <dgm:prSet/>
      <dgm:spPr/>
      <dgm:t>
        <a:bodyPr/>
        <a:lstStyle/>
        <a:p>
          <a:endParaRPr lang="en-US"/>
        </a:p>
      </dgm:t>
    </dgm:pt>
    <dgm:pt modelId="{75FA637D-8839-4B0B-8E83-E810DE8941EE}" type="sibTrans" cxnId="{5AF7E77E-002F-4306-BA46-5CECBCFA1F96}">
      <dgm:prSet/>
      <dgm:spPr/>
      <dgm:t>
        <a:bodyPr/>
        <a:lstStyle/>
        <a:p>
          <a:endParaRPr lang="en-US"/>
        </a:p>
      </dgm:t>
    </dgm:pt>
    <dgm:pt modelId="{50511F50-C6DA-4D37-BF7E-8B1481C6D27C}" type="pres">
      <dgm:prSet presAssocID="{886EAE48-1AC8-440A-8D31-85DAAC8AA4E7}" presName="root" presStyleCnt="0">
        <dgm:presLayoutVars>
          <dgm:dir/>
          <dgm:resizeHandles val="exact"/>
        </dgm:presLayoutVars>
      </dgm:prSet>
      <dgm:spPr/>
    </dgm:pt>
    <dgm:pt modelId="{5F0FFCAA-A677-4008-A43C-DB17ED02296B}" type="pres">
      <dgm:prSet presAssocID="{91323033-BC0C-497E-AD3D-23CCBFA6AD40}" presName="compNode" presStyleCnt="0"/>
      <dgm:spPr/>
    </dgm:pt>
    <dgm:pt modelId="{9A128309-665C-4BB1-921E-6AD4B1588376}" type="pres">
      <dgm:prSet presAssocID="{91323033-BC0C-497E-AD3D-23CCBFA6AD4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3575DE-50A4-4FFB-82A4-AB8B6756C468}" type="pres">
      <dgm:prSet presAssocID="{91323033-BC0C-497E-AD3D-23CCBFA6AD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D6114A3-EAEA-4079-8D8D-C454051A8E79}" type="pres">
      <dgm:prSet presAssocID="{91323033-BC0C-497E-AD3D-23CCBFA6AD40}" presName="spaceRect" presStyleCnt="0"/>
      <dgm:spPr/>
    </dgm:pt>
    <dgm:pt modelId="{BA8616A5-4C7F-442D-9F53-8E2C92ECF816}" type="pres">
      <dgm:prSet presAssocID="{91323033-BC0C-497E-AD3D-23CCBFA6AD40}" presName="textRect" presStyleLbl="revTx" presStyleIdx="0" presStyleCnt="3">
        <dgm:presLayoutVars>
          <dgm:chMax val="1"/>
          <dgm:chPref val="1"/>
        </dgm:presLayoutVars>
      </dgm:prSet>
      <dgm:spPr/>
    </dgm:pt>
    <dgm:pt modelId="{C6D39219-9C6F-4523-A1C4-D70A97DFA59C}" type="pres">
      <dgm:prSet presAssocID="{69330F29-22F9-4946-911D-1357D70332DE}" presName="sibTrans" presStyleCnt="0"/>
      <dgm:spPr/>
    </dgm:pt>
    <dgm:pt modelId="{BAE3F874-298E-4913-A2BD-C404E869F469}" type="pres">
      <dgm:prSet presAssocID="{79B18416-0F49-40E7-9FFB-02ACE55668FC}" presName="compNode" presStyleCnt="0"/>
      <dgm:spPr/>
    </dgm:pt>
    <dgm:pt modelId="{745BDBDC-1FA0-4A96-94E1-8F7F6EB198F1}" type="pres">
      <dgm:prSet presAssocID="{79B18416-0F49-40E7-9FFB-02ACE55668F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D1606F-B228-40EC-8509-D2CB6FD4EA86}" type="pres">
      <dgm:prSet presAssocID="{79B18416-0F49-40E7-9FFB-02ACE55668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9542655-53DB-47A7-B289-627381611D61}" type="pres">
      <dgm:prSet presAssocID="{79B18416-0F49-40E7-9FFB-02ACE55668FC}" presName="spaceRect" presStyleCnt="0"/>
      <dgm:spPr/>
    </dgm:pt>
    <dgm:pt modelId="{F27F26C5-425D-4BB0-A986-3EAB88A1B059}" type="pres">
      <dgm:prSet presAssocID="{79B18416-0F49-40E7-9FFB-02ACE55668FC}" presName="textRect" presStyleLbl="revTx" presStyleIdx="1" presStyleCnt="3">
        <dgm:presLayoutVars>
          <dgm:chMax val="1"/>
          <dgm:chPref val="1"/>
        </dgm:presLayoutVars>
      </dgm:prSet>
      <dgm:spPr/>
    </dgm:pt>
    <dgm:pt modelId="{FC38BD0B-94FA-4871-AF71-87BEF12B0A18}" type="pres">
      <dgm:prSet presAssocID="{842A111B-A717-4DA1-BCCF-5AB1C090C37D}" presName="sibTrans" presStyleCnt="0"/>
      <dgm:spPr/>
    </dgm:pt>
    <dgm:pt modelId="{5D1C7661-02FD-42C4-8B66-E51A3BD2AC2D}" type="pres">
      <dgm:prSet presAssocID="{492EEC99-8291-483C-BBCA-26EA88930BDC}" presName="compNode" presStyleCnt="0"/>
      <dgm:spPr/>
    </dgm:pt>
    <dgm:pt modelId="{FE440A32-086C-417E-A84F-69BDB71EA2E9}" type="pres">
      <dgm:prSet presAssocID="{492EEC99-8291-483C-BBCA-26EA88930B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ECC7413-428C-4C44-B1F9-EFD3940AB2FE}" type="pres">
      <dgm:prSet presAssocID="{492EEC99-8291-483C-BBCA-26EA88930B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3DD6784B-6EDD-4E46-8771-6E94A9AC224D}" type="pres">
      <dgm:prSet presAssocID="{492EEC99-8291-483C-BBCA-26EA88930BDC}" presName="spaceRect" presStyleCnt="0"/>
      <dgm:spPr/>
    </dgm:pt>
    <dgm:pt modelId="{B346ADB1-C0C1-42D4-BEAA-E02151F99258}" type="pres">
      <dgm:prSet presAssocID="{492EEC99-8291-483C-BBCA-26EA88930B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C31046-EF50-4F1C-A1D5-A03729659417}" srcId="{886EAE48-1AC8-440A-8D31-85DAAC8AA4E7}" destId="{91323033-BC0C-497E-AD3D-23CCBFA6AD40}" srcOrd="0" destOrd="0" parTransId="{0E594EA2-5CDE-4CF9-9552-216FB129170C}" sibTransId="{69330F29-22F9-4946-911D-1357D70332DE}"/>
    <dgm:cxn modelId="{94714069-6AC4-46C5-9BF7-48525367C013}" type="presOf" srcId="{492EEC99-8291-483C-BBCA-26EA88930BDC}" destId="{B346ADB1-C0C1-42D4-BEAA-E02151F99258}" srcOrd="0" destOrd="0" presId="urn:microsoft.com/office/officeart/2018/5/layout/IconLeafLabelList"/>
    <dgm:cxn modelId="{00A81178-BFBC-4BA7-B75F-05AE270F93C0}" srcId="{886EAE48-1AC8-440A-8D31-85DAAC8AA4E7}" destId="{79B18416-0F49-40E7-9FFB-02ACE55668FC}" srcOrd="1" destOrd="0" parTransId="{ACEB2D83-5F4A-471E-861F-025FBD3A201C}" sibTransId="{842A111B-A717-4DA1-BCCF-5AB1C090C37D}"/>
    <dgm:cxn modelId="{5AF7E77E-002F-4306-BA46-5CECBCFA1F96}" srcId="{886EAE48-1AC8-440A-8D31-85DAAC8AA4E7}" destId="{492EEC99-8291-483C-BBCA-26EA88930BDC}" srcOrd="2" destOrd="0" parTransId="{55E45951-4CFE-403F-8784-E58F92A95B33}" sibTransId="{75FA637D-8839-4B0B-8E83-E810DE8941EE}"/>
    <dgm:cxn modelId="{E14303A2-18FC-455E-B9C9-3196E017B4AC}" type="presOf" srcId="{91323033-BC0C-497E-AD3D-23CCBFA6AD40}" destId="{BA8616A5-4C7F-442D-9F53-8E2C92ECF816}" srcOrd="0" destOrd="0" presId="urn:microsoft.com/office/officeart/2018/5/layout/IconLeafLabelList"/>
    <dgm:cxn modelId="{204DDCA8-1A1C-48AB-9F4B-04DAB5237CF0}" type="presOf" srcId="{886EAE48-1AC8-440A-8D31-85DAAC8AA4E7}" destId="{50511F50-C6DA-4D37-BF7E-8B1481C6D27C}" srcOrd="0" destOrd="0" presId="urn:microsoft.com/office/officeart/2018/5/layout/IconLeafLabelList"/>
    <dgm:cxn modelId="{ED8CF8FF-4AFF-44B6-8F49-8E3F220B0382}" type="presOf" srcId="{79B18416-0F49-40E7-9FFB-02ACE55668FC}" destId="{F27F26C5-425D-4BB0-A986-3EAB88A1B059}" srcOrd="0" destOrd="0" presId="urn:microsoft.com/office/officeart/2018/5/layout/IconLeafLabelList"/>
    <dgm:cxn modelId="{B7F3D5F5-7A84-4E85-8B75-60184BB4F768}" type="presParOf" srcId="{50511F50-C6DA-4D37-BF7E-8B1481C6D27C}" destId="{5F0FFCAA-A677-4008-A43C-DB17ED02296B}" srcOrd="0" destOrd="0" presId="urn:microsoft.com/office/officeart/2018/5/layout/IconLeafLabelList"/>
    <dgm:cxn modelId="{DAE28CFB-4D7A-4989-A7BF-12743B153998}" type="presParOf" srcId="{5F0FFCAA-A677-4008-A43C-DB17ED02296B}" destId="{9A128309-665C-4BB1-921E-6AD4B1588376}" srcOrd="0" destOrd="0" presId="urn:microsoft.com/office/officeart/2018/5/layout/IconLeafLabelList"/>
    <dgm:cxn modelId="{0BCBB533-031E-448F-B281-73A81D531DE4}" type="presParOf" srcId="{5F0FFCAA-A677-4008-A43C-DB17ED02296B}" destId="{C73575DE-50A4-4FFB-82A4-AB8B6756C468}" srcOrd="1" destOrd="0" presId="urn:microsoft.com/office/officeart/2018/5/layout/IconLeafLabelList"/>
    <dgm:cxn modelId="{12431333-B7E1-48E0-A766-93F7553D372C}" type="presParOf" srcId="{5F0FFCAA-A677-4008-A43C-DB17ED02296B}" destId="{AD6114A3-EAEA-4079-8D8D-C454051A8E79}" srcOrd="2" destOrd="0" presId="urn:microsoft.com/office/officeart/2018/5/layout/IconLeafLabelList"/>
    <dgm:cxn modelId="{89FBA3CB-9269-4E85-B414-F4A201A1EB68}" type="presParOf" srcId="{5F0FFCAA-A677-4008-A43C-DB17ED02296B}" destId="{BA8616A5-4C7F-442D-9F53-8E2C92ECF816}" srcOrd="3" destOrd="0" presId="urn:microsoft.com/office/officeart/2018/5/layout/IconLeafLabelList"/>
    <dgm:cxn modelId="{B2B95CBD-2B69-4D43-8D2E-A1E1D612C24B}" type="presParOf" srcId="{50511F50-C6DA-4D37-BF7E-8B1481C6D27C}" destId="{C6D39219-9C6F-4523-A1C4-D70A97DFA59C}" srcOrd="1" destOrd="0" presId="urn:microsoft.com/office/officeart/2018/5/layout/IconLeafLabelList"/>
    <dgm:cxn modelId="{06FEB02D-1A5C-4138-B450-FC3B59BA9B78}" type="presParOf" srcId="{50511F50-C6DA-4D37-BF7E-8B1481C6D27C}" destId="{BAE3F874-298E-4913-A2BD-C404E869F469}" srcOrd="2" destOrd="0" presId="urn:microsoft.com/office/officeart/2018/5/layout/IconLeafLabelList"/>
    <dgm:cxn modelId="{94AC7BA6-2392-4CBA-B4A8-892713B253F3}" type="presParOf" srcId="{BAE3F874-298E-4913-A2BD-C404E869F469}" destId="{745BDBDC-1FA0-4A96-94E1-8F7F6EB198F1}" srcOrd="0" destOrd="0" presId="urn:microsoft.com/office/officeart/2018/5/layout/IconLeafLabelList"/>
    <dgm:cxn modelId="{66ADDC63-E66C-48C8-ADE7-B03F3D26CBEB}" type="presParOf" srcId="{BAE3F874-298E-4913-A2BD-C404E869F469}" destId="{D1D1606F-B228-40EC-8509-D2CB6FD4EA86}" srcOrd="1" destOrd="0" presId="urn:microsoft.com/office/officeart/2018/5/layout/IconLeafLabelList"/>
    <dgm:cxn modelId="{43A03869-FB86-4DDE-B082-D70DDEB76807}" type="presParOf" srcId="{BAE3F874-298E-4913-A2BD-C404E869F469}" destId="{E9542655-53DB-47A7-B289-627381611D61}" srcOrd="2" destOrd="0" presId="urn:microsoft.com/office/officeart/2018/5/layout/IconLeafLabelList"/>
    <dgm:cxn modelId="{30E776A0-22A6-4902-8B4B-B3E70819A0B2}" type="presParOf" srcId="{BAE3F874-298E-4913-A2BD-C404E869F469}" destId="{F27F26C5-425D-4BB0-A986-3EAB88A1B059}" srcOrd="3" destOrd="0" presId="urn:microsoft.com/office/officeart/2018/5/layout/IconLeafLabelList"/>
    <dgm:cxn modelId="{DB59FB86-D735-446B-913A-AA3A20F233F5}" type="presParOf" srcId="{50511F50-C6DA-4D37-BF7E-8B1481C6D27C}" destId="{FC38BD0B-94FA-4871-AF71-87BEF12B0A18}" srcOrd="3" destOrd="0" presId="urn:microsoft.com/office/officeart/2018/5/layout/IconLeafLabelList"/>
    <dgm:cxn modelId="{66BF94A1-4088-4EB7-B3B7-81CD5671737E}" type="presParOf" srcId="{50511F50-C6DA-4D37-BF7E-8B1481C6D27C}" destId="{5D1C7661-02FD-42C4-8B66-E51A3BD2AC2D}" srcOrd="4" destOrd="0" presId="urn:microsoft.com/office/officeart/2018/5/layout/IconLeafLabelList"/>
    <dgm:cxn modelId="{B6BF5DB2-1034-49E7-9B1E-D4C254F223A0}" type="presParOf" srcId="{5D1C7661-02FD-42C4-8B66-E51A3BD2AC2D}" destId="{FE440A32-086C-417E-A84F-69BDB71EA2E9}" srcOrd="0" destOrd="0" presId="urn:microsoft.com/office/officeart/2018/5/layout/IconLeafLabelList"/>
    <dgm:cxn modelId="{AEB17595-1DBC-429E-AD32-E4848E15A39B}" type="presParOf" srcId="{5D1C7661-02FD-42C4-8B66-E51A3BD2AC2D}" destId="{EECC7413-428C-4C44-B1F9-EFD3940AB2FE}" srcOrd="1" destOrd="0" presId="urn:microsoft.com/office/officeart/2018/5/layout/IconLeafLabelList"/>
    <dgm:cxn modelId="{A2A921BF-D506-4C02-B727-69CD2BDD6B6E}" type="presParOf" srcId="{5D1C7661-02FD-42C4-8B66-E51A3BD2AC2D}" destId="{3DD6784B-6EDD-4E46-8771-6E94A9AC224D}" srcOrd="2" destOrd="0" presId="urn:microsoft.com/office/officeart/2018/5/layout/IconLeafLabelList"/>
    <dgm:cxn modelId="{55427861-26A9-4DBE-A415-EEFE89691B51}" type="presParOf" srcId="{5D1C7661-02FD-42C4-8B66-E51A3BD2AC2D}" destId="{B346ADB1-C0C1-42D4-BEAA-E02151F992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A49C8-5156-46B4-B129-52AADAA6E8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0130DBB-2EFE-4B22-A1A8-1EE6050437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Preparing</a:t>
          </a:r>
        </a:p>
      </dgm:t>
    </dgm:pt>
    <dgm:pt modelId="{00B1BF57-BA99-4554-98AD-3AF8A14A866F}" type="parTrans" cxnId="{82096658-05E6-496B-8865-8556389501B8}">
      <dgm:prSet/>
      <dgm:spPr/>
      <dgm:t>
        <a:bodyPr/>
        <a:lstStyle/>
        <a:p>
          <a:endParaRPr lang="en-US"/>
        </a:p>
      </dgm:t>
    </dgm:pt>
    <dgm:pt modelId="{DA315A24-C18B-4B45-B8E8-34B632E70461}" type="sibTrans" cxnId="{82096658-05E6-496B-8865-8556389501B8}">
      <dgm:prSet/>
      <dgm:spPr/>
      <dgm:t>
        <a:bodyPr/>
        <a:lstStyle/>
        <a:p>
          <a:endParaRPr lang="en-US"/>
        </a:p>
      </dgm:t>
    </dgm:pt>
    <dgm:pt modelId="{663DFE31-E506-4709-AB7D-D65D1F18A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Data</a:t>
          </a:r>
        </a:p>
      </dgm:t>
    </dgm:pt>
    <dgm:pt modelId="{753FF2AA-93C3-4F5D-AF5D-B7A491346DF4}" type="parTrans" cxnId="{D226BEEA-782E-470F-8F18-D629DD3E1F4C}">
      <dgm:prSet/>
      <dgm:spPr/>
      <dgm:t>
        <a:bodyPr/>
        <a:lstStyle/>
        <a:p>
          <a:endParaRPr lang="en-US"/>
        </a:p>
      </dgm:t>
    </dgm:pt>
    <dgm:pt modelId="{BA4EA06A-299F-49F7-837E-AA6B3FCF2999}" type="sibTrans" cxnId="{D226BEEA-782E-470F-8F18-D629DD3E1F4C}">
      <dgm:prSet/>
      <dgm:spPr/>
      <dgm:t>
        <a:bodyPr/>
        <a:lstStyle/>
        <a:p>
          <a:endParaRPr lang="en-US"/>
        </a:p>
      </dgm:t>
    </dgm:pt>
    <dgm:pt modelId="{6B2FE451-E379-45BB-824D-DFE03144A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Preparing data for each county with its property (features): population, income (person, family), house price, number of existing restaurants in each county</a:t>
          </a:r>
        </a:p>
      </dgm:t>
    </dgm:pt>
    <dgm:pt modelId="{5E2EFAEA-1AB2-4FB3-BFC3-C2A06C95B7E4}" type="parTrans" cxnId="{ED85CF9C-6A6C-4AF5-9453-8096CB013068}">
      <dgm:prSet/>
      <dgm:spPr/>
      <dgm:t>
        <a:bodyPr/>
        <a:lstStyle/>
        <a:p>
          <a:endParaRPr lang="en-US"/>
        </a:p>
      </dgm:t>
    </dgm:pt>
    <dgm:pt modelId="{0DFFFC3E-F015-4428-B407-53F0BD70057D}" type="sibTrans" cxnId="{ED85CF9C-6A6C-4AF5-9453-8096CB013068}">
      <dgm:prSet/>
      <dgm:spPr/>
      <dgm:t>
        <a:bodyPr/>
        <a:lstStyle/>
        <a:p>
          <a:endParaRPr lang="en-US"/>
        </a:p>
      </dgm:t>
    </dgm:pt>
    <dgm:pt modelId="{984289D5-350E-43B2-812A-4CEB37351B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Clustering</a:t>
          </a:r>
        </a:p>
      </dgm:t>
    </dgm:pt>
    <dgm:pt modelId="{7250D63A-3A64-4317-B6C7-D5CF18EFCA30}" type="parTrans" cxnId="{643593CA-A391-4299-A032-1FD5D35CF7C9}">
      <dgm:prSet/>
      <dgm:spPr/>
      <dgm:t>
        <a:bodyPr/>
        <a:lstStyle/>
        <a:p>
          <a:endParaRPr lang="en-US"/>
        </a:p>
      </dgm:t>
    </dgm:pt>
    <dgm:pt modelId="{5A31BFA3-FB06-4E17-99F2-761F9C638263}" type="sibTrans" cxnId="{643593CA-A391-4299-A032-1FD5D35CF7C9}">
      <dgm:prSet/>
      <dgm:spPr/>
      <dgm:t>
        <a:bodyPr/>
        <a:lstStyle/>
        <a:p>
          <a:endParaRPr lang="en-US"/>
        </a:p>
      </dgm:t>
    </dgm:pt>
    <dgm:pt modelId="{687D0337-62EC-4E0D-90C0-61D0CDA1F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Eblow method to identify the best k</a:t>
          </a:r>
        </a:p>
      </dgm:t>
    </dgm:pt>
    <dgm:pt modelId="{EB539B48-8B8D-416F-8127-DDE40BB89F5B}" type="parTrans" cxnId="{41C3CA9B-0399-4287-B899-6CA3DD35B7B0}">
      <dgm:prSet/>
      <dgm:spPr/>
      <dgm:t>
        <a:bodyPr/>
        <a:lstStyle/>
        <a:p>
          <a:endParaRPr lang="en-US"/>
        </a:p>
      </dgm:t>
    </dgm:pt>
    <dgm:pt modelId="{8F698D6B-7EC8-42CD-BED1-C47ADB7D860D}" type="sibTrans" cxnId="{41C3CA9B-0399-4287-B899-6CA3DD35B7B0}">
      <dgm:prSet/>
      <dgm:spPr/>
      <dgm:t>
        <a:bodyPr/>
        <a:lstStyle/>
        <a:p>
          <a:endParaRPr lang="en-US"/>
        </a:p>
      </dgm:t>
    </dgm:pt>
    <dgm:pt modelId="{52FB8408-7A83-47DF-B3C1-6325AEE75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Cluster using K-means method</a:t>
          </a:r>
        </a:p>
      </dgm:t>
    </dgm:pt>
    <dgm:pt modelId="{F8ED05FC-0730-4D07-9F04-C549512AD8D9}" type="parTrans" cxnId="{570E4D5A-0CC2-4317-8F06-2E0B34D931D5}">
      <dgm:prSet/>
      <dgm:spPr/>
      <dgm:t>
        <a:bodyPr/>
        <a:lstStyle/>
        <a:p>
          <a:endParaRPr lang="en-US"/>
        </a:p>
      </dgm:t>
    </dgm:pt>
    <dgm:pt modelId="{3C354D99-B625-4D26-AA55-0060E8FF2C4D}" type="sibTrans" cxnId="{570E4D5A-0CC2-4317-8F06-2E0B34D931D5}">
      <dgm:prSet/>
      <dgm:spPr/>
      <dgm:t>
        <a:bodyPr/>
        <a:lstStyle/>
        <a:p>
          <a:endParaRPr lang="en-US"/>
        </a:p>
      </dgm:t>
    </dgm:pt>
    <dgm:pt modelId="{CB2F0201-40A2-4F5B-A88E-778817C8C2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Visualize</a:t>
          </a:r>
        </a:p>
      </dgm:t>
    </dgm:pt>
    <dgm:pt modelId="{DB010882-29A0-4C26-843F-F38432193908}" type="parTrans" cxnId="{07DBBB17-DDA3-48F8-9546-9C9B9CFF4A48}">
      <dgm:prSet/>
      <dgm:spPr/>
      <dgm:t>
        <a:bodyPr/>
        <a:lstStyle/>
        <a:p>
          <a:endParaRPr lang="en-US"/>
        </a:p>
      </dgm:t>
    </dgm:pt>
    <dgm:pt modelId="{0C5EA31F-5F2B-47C9-8A6A-95A6108945F0}" type="sibTrans" cxnId="{07DBBB17-DDA3-48F8-9546-9C9B9CFF4A48}">
      <dgm:prSet/>
      <dgm:spPr/>
      <dgm:t>
        <a:bodyPr/>
        <a:lstStyle/>
        <a:p>
          <a:endParaRPr lang="en-US"/>
        </a:p>
      </dgm:t>
    </dgm:pt>
    <dgm:pt modelId="{5CAF4E47-7C0A-413D-A1E0-567397232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Correlation between some features</a:t>
          </a:r>
        </a:p>
      </dgm:t>
    </dgm:pt>
    <dgm:pt modelId="{1DAC92EA-34B0-4F5C-B5D9-AE289E056F40}" type="parTrans" cxnId="{0596F781-470A-4399-9DE5-77F1884AEF33}">
      <dgm:prSet/>
      <dgm:spPr/>
      <dgm:t>
        <a:bodyPr/>
        <a:lstStyle/>
        <a:p>
          <a:endParaRPr lang="en-US"/>
        </a:p>
      </dgm:t>
    </dgm:pt>
    <dgm:pt modelId="{D1434919-AF42-49C5-AA04-2C59D73A9F65}" type="sibTrans" cxnId="{0596F781-470A-4399-9DE5-77F1884AEF33}">
      <dgm:prSet/>
      <dgm:spPr/>
      <dgm:t>
        <a:bodyPr/>
        <a:lstStyle/>
        <a:p>
          <a:endParaRPr lang="en-US"/>
        </a:p>
      </dgm:t>
    </dgm:pt>
    <dgm:pt modelId="{924BE5A8-258D-49C6-AE38-2EA1B837F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 of California</a:t>
          </a:r>
        </a:p>
      </dgm:t>
    </dgm:pt>
    <dgm:pt modelId="{CCD8D96B-D0DC-4DD4-8234-A4C0E1E338EF}" type="parTrans" cxnId="{B4860A30-033F-4764-A315-465CA18080E6}">
      <dgm:prSet/>
      <dgm:spPr/>
      <dgm:t>
        <a:bodyPr/>
        <a:lstStyle/>
        <a:p>
          <a:endParaRPr lang="en-US"/>
        </a:p>
      </dgm:t>
    </dgm:pt>
    <dgm:pt modelId="{19AF6647-882C-482C-8E9C-A27C19C5A483}" type="sibTrans" cxnId="{B4860A30-033F-4764-A315-465CA18080E6}">
      <dgm:prSet/>
      <dgm:spPr/>
      <dgm:t>
        <a:bodyPr/>
        <a:lstStyle/>
        <a:p>
          <a:endParaRPr lang="en-US"/>
        </a:p>
      </dgm:t>
    </dgm:pt>
    <dgm:pt modelId="{F4CF0D99-BCC7-4C6A-A083-8A5B8F8ED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 for clusters</a:t>
          </a:r>
        </a:p>
      </dgm:t>
    </dgm:pt>
    <dgm:pt modelId="{2CC48E74-0162-4192-BD4B-BF969C8FC708}" type="parTrans" cxnId="{063D72C0-6E9D-4BA1-8AAB-6EC9ED56D5C9}">
      <dgm:prSet/>
      <dgm:spPr/>
      <dgm:t>
        <a:bodyPr/>
        <a:lstStyle/>
        <a:p>
          <a:endParaRPr lang="en-US"/>
        </a:p>
      </dgm:t>
    </dgm:pt>
    <dgm:pt modelId="{8B8FB94C-EFFC-4FA5-8D1E-02CF2B526D8B}" type="sibTrans" cxnId="{063D72C0-6E9D-4BA1-8AAB-6EC9ED56D5C9}">
      <dgm:prSet/>
      <dgm:spPr/>
      <dgm:t>
        <a:bodyPr/>
        <a:lstStyle/>
        <a:p>
          <a:endParaRPr lang="en-US"/>
        </a:p>
      </dgm:t>
    </dgm:pt>
    <dgm:pt modelId="{F05B5108-37C1-4529-8D27-D22C4A30A913}" type="pres">
      <dgm:prSet presAssocID="{639A49C8-5156-46B4-B129-52AADAA6E8EA}" presName="root" presStyleCnt="0">
        <dgm:presLayoutVars>
          <dgm:dir/>
          <dgm:resizeHandles val="exact"/>
        </dgm:presLayoutVars>
      </dgm:prSet>
      <dgm:spPr/>
    </dgm:pt>
    <dgm:pt modelId="{A3FF847D-7103-4B14-ACE9-CDDD12EB8FF9}" type="pres">
      <dgm:prSet presAssocID="{30130DBB-2EFE-4B22-A1A8-1EE605043766}" presName="compNode" presStyleCnt="0"/>
      <dgm:spPr/>
    </dgm:pt>
    <dgm:pt modelId="{F315C933-2D9F-4716-9446-DEA96A5D3363}" type="pres">
      <dgm:prSet presAssocID="{30130DBB-2EFE-4B22-A1A8-1EE6050437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780DE8B-31FD-461D-BFCE-C3C1DF08F3A4}" type="pres">
      <dgm:prSet presAssocID="{30130DBB-2EFE-4B22-A1A8-1EE605043766}" presName="iconSpace" presStyleCnt="0"/>
      <dgm:spPr/>
    </dgm:pt>
    <dgm:pt modelId="{D9BF8E58-79FE-4037-B352-958C26E2FAA4}" type="pres">
      <dgm:prSet presAssocID="{30130DBB-2EFE-4B22-A1A8-1EE605043766}" presName="parTx" presStyleLbl="revTx" presStyleIdx="0" presStyleCnt="6">
        <dgm:presLayoutVars>
          <dgm:chMax val="0"/>
          <dgm:chPref val="0"/>
        </dgm:presLayoutVars>
      </dgm:prSet>
      <dgm:spPr/>
    </dgm:pt>
    <dgm:pt modelId="{B826D68B-F32B-4BA8-9A7B-27CAB1B40EE8}" type="pres">
      <dgm:prSet presAssocID="{30130DBB-2EFE-4B22-A1A8-1EE605043766}" presName="txSpace" presStyleCnt="0"/>
      <dgm:spPr/>
    </dgm:pt>
    <dgm:pt modelId="{47479C21-A8CA-4CAE-AEA9-BEEE7CA8756D}" type="pres">
      <dgm:prSet presAssocID="{30130DBB-2EFE-4B22-A1A8-1EE605043766}" presName="desTx" presStyleLbl="revTx" presStyleIdx="1" presStyleCnt="6">
        <dgm:presLayoutVars/>
      </dgm:prSet>
      <dgm:spPr/>
    </dgm:pt>
    <dgm:pt modelId="{B0CCECB7-F500-44D3-9F05-275CB7C8C875}" type="pres">
      <dgm:prSet presAssocID="{DA315A24-C18B-4B45-B8E8-34B632E70461}" presName="sibTrans" presStyleCnt="0"/>
      <dgm:spPr/>
    </dgm:pt>
    <dgm:pt modelId="{DF309EF8-1D59-474A-B6CF-899C6BD677E1}" type="pres">
      <dgm:prSet presAssocID="{984289D5-350E-43B2-812A-4CEB37351B96}" presName="compNode" presStyleCnt="0"/>
      <dgm:spPr/>
    </dgm:pt>
    <dgm:pt modelId="{34F3F84F-13AF-4B9B-A9A2-0F986971EEA4}" type="pres">
      <dgm:prSet presAssocID="{984289D5-350E-43B2-812A-4CEB37351B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277B508-272F-4933-93EA-4FF99C1EEC44}" type="pres">
      <dgm:prSet presAssocID="{984289D5-350E-43B2-812A-4CEB37351B96}" presName="iconSpace" presStyleCnt="0"/>
      <dgm:spPr/>
    </dgm:pt>
    <dgm:pt modelId="{C20E5F32-47C9-494F-82D0-04D5617A07A2}" type="pres">
      <dgm:prSet presAssocID="{984289D5-350E-43B2-812A-4CEB37351B96}" presName="parTx" presStyleLbl="revTx" presStyleIdx="2" presStyleCnt="6">
        <dgm:presLayoutVars>
          <dgm:chMax val="0"/>
          <dgm:chPref val="0"/>
        </dgm:presLayoutVars>
      </dgm:prSet>
      <dgm:spPr/>
    </dgm:pt>
    <dgm:pt modelId="{A3FC151D-438F-4848-AD78-9DE63D6A172F}" type="pres">
      <dgm:prSet presAssocID="{984289D5-350E-43B2-812A-4CEB37351B96}" presName="txSpace" presStyleCnt="0"/>
      <dgm:spPr/>
    </dgm:pt>
    <dgm:pt modelId="{61C256D0-2E20-4EDB-8642-33132FB8558D}" type="pres">
      <dgm:prSet presAssocID="{984289D5-350E-43B2-812A-4CEB37351B96}" presName="desTx" presStyleLbl="revTx" presStyleIdx="3" presStyleCnt="6">
        <dgm:presLayoutVars/>
      </dgm:prSet>
      <dgm:spPr/>
    </dgm:pt>
    <dgm:pt modelId="{D5B8987B-AE98-42CC-8EF6-3D610ECAF245}" type="pres">
      <dgm:prSet presAssocID="{5A31BFA3-FB06-4E17-99F2-761F9C638263}" presName="sibTrans" presStyleCnt="0"/>
      <dgm:spPr/>
    </dgm:pt>
    <dgm:pt modelId="{C9AA2BFE-C9A5-4D3A-9D8E-BC7654F1E48F}" type="pres">
      <dgm:prSet presAssocID="{CB2F0201-40A2-4F5B-A88E-778817C8C288}" presName="compNode" presStyleCnt="0"/>
      <dgm:spPr/>
    </dgm:pt>
    <dgm:pt modelId="{1721FCF9-AC85-4683-83E8-AE73B10FCB14}" type="pres">
      <dgm:prSet presAssocID="{CB2F0201-40A2-4F5B-A88E-778817C8C2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A81A78F-A4B4-42C5-9CEF-5D25DA311817}" type="pres">
      <dgm:prSet presAssocID="{CB2F0201-40A2-4F5B-A88E-778817C8C288}" presName="iconSpace" presStyleCnt="0"/>
      <dgm:spPr/>
    </dgm:pt>
    <dgm:pt modelId="{6F4FCDC6-3FA2-4425-A806-63456F1EAAE0}" type="pres">
      <dgm:prSet presAssocID="{CB2F0201-40A2-4F5B-A88E-778817C8C288}" presName="parTx" presStyleLbl="revTx" presStyleIdx="4" presStyleCnt="6">
        <dgm:presLayoutVars>
          <dgm:chMax val="0"/>
          <dgm:chPref val="0"/>
        </dgm:presLayoutVars>
      </dgm:prSet>
      <dgm:spPr/>
    </dgm:pt>
    <dgm:pt modelId="{2841D9A1-177B-4714-B7A2-DD52FD1A75D5}" type="pres">
      <dgm:prSet presAssocID="{CB2F0201-40A2-4F5B-A88E-778817C8C288}" presName="txSpace" presStyleCnt="0"/>
      <dgm:spPr/>
    </dgm:pt>
    <dgm:pt modelId="{B21117D4-8D93-4A86-A124-FE39FE666D48}" type="pres">
      <dgm:prSet presAssocID="{CB2F0201-40A2-4F5B-A88E-778817C8C288}" presName="desTx" presStyleLbl="revTx" presStyleIdx="5" presStyleCnt="6">
        <dgm:presLayoutVars/>
      </dgm:prSet>
      <dgm:spPr/>
    </dgm:pt>
  </dgm:ptLst>
  <dgm:cxnLst>
    <dgm:cxn modelId="{07DBBB17-DDA3-48F8-9546-9C9B9CFF4A48}" srcId="{639A49C8-5156-46B4-B129-52AADAA6E8EA}" destId="{CB2F0201-40A2-4F5B-A88E-778817C8C288}" srcOrd="2" destOrd="0" parTransId="{DB010882-29A0-4C26-843F-F38432193908}" sibTransId="{0C5EA31F-5F2B-47C9-8A6A-95A6108945F0}"/>
    <dgm:cxn modelId="{26CB762A-759C-4293-B2D9-57F23A566F00}" type="presOf" srcId="{F4CF0D99-BCC7-4C6A-A083-8A5B8F8EDE41}" destId="{B21117D4-8D93-4A86-A124-FE39FE666D48}" srcOrd="0" destOrd="2" presId="urn:microsoft.com/office/officeart/2018/2/layout/IconLabelDescriptionList"/>
    <dgm:cxn modelId="{D837AF2A-C9E7-477F-AA29-FC77D46FD83B}" type="presOf" srcId="{663DFE31-E506-4709-AB7D-D65D1F18AD40}" destId="{47479C21-A8CA-4CAE-AEA9-BEEE7CA8756D}" srcOrd="0" destOrd="0" presId="urn:microsoft.com/office/officeart/2018/2/layout/IconLabelDescriptionList"/>
    <dgm:cxn modelId="{B4860A30-033F-4764-A315-465CA18080E6}" srcId="{CB2F0201-40A2-4F5B-A88E-778817C8C288}" destId="{924BE5A8-258D-49C6-AE38-2EA1B837F664}" srcOrd="1" destOrd="0" parTransId="{CCD8D96B-D0DC-4DD4-8234-A4C0E1E338EF}" sibTransId="{19AF6647-882C-482C-8E9C-A27C19C5A483}"/>
    <dgm:cxn modelId="{93A6EC3A-D4E5-4FA9-9FDD-ABE3EA5C8764}" type="presOf" srcId="{687D0337-62EC-4E0D-90C0-61D0CDA1F858}" destId="{61C256D0-2E20-4EDB-8642-33132FB8558D}" srcOrd="0" destOrd="0" presId="urn:microsoft.com/office/officeart/2018/2/layout/IconLabelDescriptionList"/>
    <dgm:cxn modelId="{C6E4F93A-85F6-480F-89C7-CC90EFF10B15}" type="presOf" srcId="{5CAF4E47-7C0A-413D-A1E0-567397232995}" destId="{B21117D4-8D93-4A86-A124-FE39FE666D48}" srcOrd="0" destOrd="0" presId="urn:microsoft.com/office/officeart/2018/2/layout/IconLabelDescriptionList"/>
    <dgm:cxn modelId="{9773E762-E25E-40CD-8EAF-9FB0525E796A}" type="presOf" srcId="{639A49C8-5156-46B4-B129-52AADAA6E8EA}" destId="{F05B5108-37C1-4529-8D27-D22C4A30A913}" srcOrd="0" destOrd="0" presId="urn:microsoft.com/office/officeart/2018/2/layout/IconLabelDescriptionList"/>
    <dgm:cxn modelId="{16A26554-3AA3-4893-99B6-D1E97A9E9DF1}" type="presOf" srcId="{30130DBB-2EFE-4B22-A1A8-1EE605043766}" destId="{D9BF8E58-79FE-4037-B352-958C26E2FAA4}" srcOrd="0" destOrd="0" presId="urn:microsoft.com/office/officeart/2018/2/layout/IconLabelDescriptionList"/>
    <dgm:cxn modelId="{91FE0476-5B19-46F6-BCF5-60E6018A4DF3}" type="presOf" srcId="{CB2F0201-40A2-4F5B-A88E-778817C8C288}" destId="{6F4FCDC6-3FA2-4425-A806-63456F1EAAE0}" srcOrd="0" destOrd="0" presId="urn:microsoft.com/office/officeart/2018/2/layout/IconLabelDescriptionList"/>
    <dgm:cxn modelId="{82096658-05E6-496B-8865-8556389501B8}" srcId="{639A49C8-5156-46B4-B129-52AADAA6E8EA}" destId="{30130DBB-2EFE-4B22-A1A8-1EE605043766}" srcOrd="0" destOrd="0" parTransId="{00B1BF57-BA99-4554-98AD-3AF8A14A866F}" sibTransId="{DA315A24-C18B-4B45-B8E8-34B632E70461}"/>
    <dgm:cxn modelId="{DEAE0959-9682-44B5-AA28-4088D239B3AC}" type="presOf" srcId="{52FB8408-7A83-47DF-B3C1-6325AEE75D9E}" destId="{61C256D0-2E20-4EDB-8642-33132FB8558D}" srcOrd="0" destOrd="1" presId="urn:microsoft.com/office/officeart/2018/2/layout/IconLabelDescriptionList"/>
    <dgm:cxn modelId="{570E4D5A-0CC2-4317-8F06-2E0B34D931D5}" srcId="{984289D5-350E-43B2-812A-4CEB37351B96}" destId="{52FB8408-7A83-47DF-B3C1-6325AEE75D9E}" srcOrd="1" destOrd="0" parTransId="{F8ED05FC-0730-4D07-9F04-C549512AD8D9}" sibTransId="{3C354D99-B625-4D26-AA55-0060E8FF2C4D}"/>
    <dgm:cxn modelId="{0596F781-470A-4399-9DE5-77F1884AEF33}" srcId="{CB2F0201-40A2-4F5B-A88E-778817C8C288}" destId="{5CAF4E47-7C0A-413D-A1E0-567397232995}" srcOrd="0" destOrd="0" parTransId="{1DAC92EA-34B0-4F5C-B5D9-AE289E056F40}" sibTransId="{D1434919-AF42-49C5-AA04-2C59D73A9F65}"/>
    <dgm:cxn modelId="{7DD51592-601C-4BA9-A45C-DAA841DCBDC5}" type="presOf" srcId="{6B2FE451-E379-45BB-824D-DFE03144A9CC}" destId="{47479C21-A8CA-4CAE-AEA9-BEEE7CA8756D}" srcOrd="0" destOrd="1" presId="urn:microsoft.com/office/officeart/2018/2/layout/IconLabelDescriptionList"/>
    <dgm:cxn modelId="{41C3CA9B-0399-4287-B899-6CA3DD35B7B0}" srcId="{984289D5-350E-43B2-812A-4CEB37351B96}" destId="{687D0337-62EC-4E0D-90C0-61D0CDA1F858}" srcOrd="0" destOrd="0" parTransId="{EB539B48-8B8D-416F-8127-DDE40BB89F5B}" sibTransId="{8F698D6B-7EC8-42CD-BED1-C47ADB7D860D}"/>
    <dgm:cxn modelId="{ED85CF9C-6A6C-4AF5-9453-8096CB013068}" srcId="{30130DBB-2EFE-4B22-A1A8-1EE605043766}" destId="{6B2FE451-E379-45BB-824D-DFE03144A9CC}" srcOrd="1" destOrd="0" parTransId="{5E2EFAEA-1AB2-4FB3-BFC3-C2A06C95B7E4}" sibTransId="{0DFFFC3E-F015-4428-B407-53F0BD70057D}"/>
    <dgm:cxn modelId="{063D72C0-6E9D-4BA1-8AAB-6EC9ED56D5C9}" srcId="{CB2F0201-40A2-4F5B-A88E-778817C8C288}" destId="{F4CF0D99-BCC7-4C6A-A083-8A5B8F8EDE41}" srcOrd="2" destOrd="0" parTransId="{2CC48E74-0162-4192-BD4B-BF969C8FC708}" sibTransId="{8B8FB94C-EFFC-4FA5-8D1E-02CF2B526D8B}"/>
    <dgm:cxn modelId="{643593CA-A391-4299-A032-1FD5D35CF7C9}" srcId="{639A49C8-5156-46B4-B129-52AADAA6E8EA}" destId="{984289D5-350E-43B2-812A-4CEB37351B96}" srcOrd="1" destOrd="0" parTransId="{7250D63A-3A64-4317-B6C7-D5CF18EFCA30}" sibTransId="{5A31BFA3-FB06-4E17-99F2-761F9C638263}"/>
    <dgm:cxn modelId="{56287DD1-8D53-4D50-8F9B-0DFAE5333F79}" type="presOf" srcId="{924BE5A8-258D-49C6-AE38-2EA1B837F664}" destId="{B21117D4-8D93-4A86-A124-FE39FE666D48}" srcOrd="0" destOrd="1" presId="urn:microsoft.com/office/officeart/2018/2/layout/IconLabelDescriptionList"/>
    <dgm:cxn modelId="{A7A9C6E7-4555-44D0-91EA-52668046C6DA}" type="presOf" srcId="{984289D5-350E-43B2-812A-4CEB37351B96}" destId="{C20E5F32-47C9-494F-82D0-04D5617A07A2}" srcOrd="0" destOrd="0" presId="urn:microsoft.com/office/officeart/2018/2/layout/IconLabelDescriptionList"/>
    <dgm:cxn modelId="{D226BEEA-782E-470F-8F18-D629DD3E1F4C}" srcId="{30130DBB-2EFE-4B22-A1A8-1EE605043766}" destId="{663DFE31-E506-4709-AB7D-D65D1F18AD40}" srcOrd="0" destOrd="0" parTransId="{753FF2AA-93C3-4F5D-AF5D-B7A491346DF4}" sibTransId="{BA4EA06A-299F-49F7-837E-AA6B3FCF2999}"/>
    <dgm:cxn modelId="{184A1B3A-3377-41DE-A2B0-8DC947F0F4C4}" type="presParOf" srcId="{F05B5108-37C1-4529-8D27-D22C4A30A913}" destId="{A3FF847D-7103-4B14-ACE9-CDDD12EB8FF9}" srcOrd="0" destOrd="0" presId="urn:microsoft.com/office/officeart/2018/2/layout/IconLabelDescriptionList"/>
    <dgm:cxn modelId="{FB90969B-0A2C-41F2-B5D8-F633A3612C32}" type="presParOf" srcId="{A3FF847D-7103-4B14-ACE9-CDDD12EB8FF9}" destId="{F315C933-2D9F-4716-9446-DEA96A5D3363}" srcOrd="0" destOrd="0" presId="urn:microsoft.com/office/officeart/2018/2/layout/IconLabelDescriptionList"/>
    <dgm:cxn modelId="{B8F31775-65AB-43A0-8D22-D7E9E5FC37DD}" type="presParOf" srcId="{A3FF847D-7103-4B14-ACE9-CDDD12EB8FF9}" destId="{4780DE8B-31FD-461D-BFCE-C3C1DF08F3A4}" srcOrd="1" destOrd="0" presId="urn:microsoft.com/office/officeart/2018/2/layout/IconLabelDescriptionList"/>
    <dgm:cxn modelId="{3A969169-C787-494A-BD6E-163C2DB8B61A}" type="presParOf" srcId="{A3FF847D-7103-4B14-ACE9-CDDD12EB8FF9}" destId="{D9BF8E58-79FE-4037-B352-958C26E2FAA4}" srcOrd="2" destOrd="0" presId="urn:microsoft.com/office/officeart/2018/2/layout/IconLabelDescriptionList"/>
    <dgm:cxn modelId="{95F00945-C5EF-407D-88B3-0770329E7989}" type="presParOf" srcId="{A3FF847D-7103-4B14-ACE9-CDDD12EB8FF9}" destId="{B826D68B-F32B-4BA8-9A7B-27CAB1B40EE8}" srcOrd="3" destOrd="0" presId="urn:microsoft.com/office/officeart/2018/2/layout/IconLabelDescriptionList"/>
    <dgm:cxn modelId="{443DF94C-810E-4CA2-BBB9-4394C78163EB}" type="presParOf" srcId="{A3FF847D-7103-4B14-ACE9-CDDD12EB8FF9}" destId="{47479C21-A8CA-4CAE-AEA9-BEEE7CA8756D}" srcOrd="4" destOrd="0" presId="urn:microsoft.com/office/officeart/2018/2/layout/IconLabelDescriptionList"/>
    <dgm:cxn modelId="{F0F92C89-9237-40CA-AA25-07A0C6B5DD5A}" type="presParOf" srcId="{F05B5108-37C1-4529-8D27-D22C4A30A913}" destId="{B0CCECB7-F500-44D3-9F05-275CB7C8C875}" srcOrd="1" destOrd="0" presId="urn:microsoft.com/office/officeart/2018/2/layout/IconLabelDescriptionList"/>
    <dgm:cxn modelId="{34533680-3252-4AF6-8917-136F2FDCD95E}" type="presParOf" srcId="{F05B5108-37C1-4529-8D27-D22C4A30A913}" destId="{DF309EF8-1D59-474A-B6CF-899C6BD677E1}" srcOrd="2" destOrd="0" presId="urn:microsoft.com/office/officeart/2018/2/layout/IconLabelDescriptionList"/>
    <dgm:cxn modelId="{BD373D21-8811-494C-863F-B8D5FA853641}" type="presParOf" srcId="{DF309EF8-1D59-474A-B6CF-899C6BD677E1}" destId="{34F3F84F-13AF-4B9B-A9A2-0F986971EEA4}" srcOrd="0" destOrd="0" presId="urn:microsoft.com/office/officeart/2018/2/layout/IconLabelDescriptionList"/>
    <dgm:cxn modelId="{47E00FFB-8411-4E33-B093-32C9CFE20053}" type="presParOf" srcId="{DF309EF8-1D59-474A-B6CF-899C6BD677E1}" destId="{B277B508-272F-4933-93EA-4FF99C1EEC44}" srcOrd="1" destOrd="0" presId="urn:microsoft.com/office/officeart/2018/2/layout/IconLabelDescriptionList"/>
    <dgm:cxn modelId="{605F046B-EB1B-4223-BBDC-38008B6C9A5D}" type="presParOf" srcId="{DF309EF8-1D59-474A-B6CF-899C6BD677E1}" destId="{C20E5F32-47C9-494F-82D0-04D5617A07A2}" srcOrd="2" destOrd="0" presId="urn:microsoft.com/office/officeart/2018/2/layout/IconLabelDescriptionList"/>
    <dgm:cxn modelId="{308DD552-8111-496F-AA47-5460D352FD15}" type="presParOf" srcId="{DF309EF8-1D59-474A-B6CF-899C6BD677E1}" destId="{A3FC151D-438F-4848-AD78-9DE63D6A172F}" srcOrd="3" destOrd="0" presId="urn:microsoft.com/office/officeart/2018/2/layout/IconLabelDescriptionList"/>
    <dgm:cxn modelId="{38A30568-3F1C-4068-90B0-8E84866CDE54}" type="presParOf" srcId="{DF309EF8-1D59-474A-B6CF-899C6BD677E1}" destId="{61C256D0-2E20-4EDB-8642-33132FB8558D}" srcOrd="4" destOrd="0" presId="urn:microsoft.com/office/officeart/2018/2/layout/IconLabelDescriptionList"/>
    <dgm:cxn modelId="{DEAB4194-A2C7-46AE-BF81-883D8E8A43B1}" type="presParOf" srcId="{F05B5108-37C1-4529-8D27-D22C4A30A913}" destId="{D5B8987B-AE98-42CC-8EF6-3D610ECAF245}" srcOrd="3" destOrd="0" presId="urn:microsoft.com/office/officeart/2018/2/layout/IconLabelDescriptionList"/>
    <dgm:cxn modelId="{02B218CF-ED77-4590-AEF1-8B02437C8876}" type="presParOf" srcId="{F05B5108-37C1-4529-8D27-D22C4A30A913}" destId="{C9AA2BFE-C9A5-4D3A-9D8E-BC7654F1E48F}" srcOrd="4" destOrd="0" presId="urn:microsoft.com/office/officeart/2018/2/layout/IconLabelDescriptionList"/>
    <dgm:cxn modelId="{BBF29C71-8FE2-499C-BC78-F4580BD4DB9B}" type="presParOf" srcId="{C9AA2BFE-C9A5-4D3A-9D8E-BC7654F1E48F}" destId="{1721FCF9-AC85-4683-83E8-AE73B10FCB14}" srcOrd="0" destOrd="0" presId="urn:microsoft.com/office/officeart/2018/2/layout/IconLabelDescriptionList"/>
    <dgm:cxn modelId="{84248CC3-63D6-4147-A2A6-E883EDA3EF17}" type="presParOf" srcId="{C9AA2BFE-C9A5-4D3A-9D8E-BC7654F1E48F}" destId="{AA81A78F-A4B4-42C5-9CEF-5D25DA311817}" srcOrd="1" destOrd="0" presId="urn:microsoft.com/office/officeart/2018/2/layout/IconLabelDescriptionList"/>
    <dgm:cxn modelId="{37327FC9-4341-41C9-8275-C5F6B2A6F8D5}" type="presParOf" srcId="{C9AA2BFE-C9A5-4D3A-9D8E-BC7654F1E48F}" destId="{6F4FCDC6-3FA2-4425-A806-63456F1EAAE0}" srcOrd="2" destOrd="0" presId="urn:microsoft.com/office/officeart/2018/2/layout/IconLabelDescriptionList"/>
    <dgm:cxn modelId="{36CEA48E-CF92-4384-8A26-4E81002F8ABF}" type="presParOf" srcId="{C9AA2BFE-C9A5-4D3A-9D8E-BC7654F1E48F}" destId="{2841D9A1-177B-4714-B7A2-DD52FD1A75D5}" srcOrd="3" destOrd="0" presId="urn:microsoft.com/office/officeart/2018/2/layout/IconLabelDescriptionList"/>
    <dgm:cxn modelId="{14E083CA-C1AD-491F-848B-9C4947DFDBD2}" type="presParOf" srcId="{C9AA2BFE-C9A5-4D3A-9D8E-BC7654F1E48F}" destId="{B21117D4-8D93-4A86-A124-FE39FE666D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3299F-61E6-4338-9E15-3430224EC99B}">
      <dsp:nvSpPr>
        <dsp:cNvPr id="0" name=""/>
        <dsp:cNvSpPr/>
      </dsp:nvSpPr>
      <dsp:spPr>
        <a:xfrm>
          <a:off x="924743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9FEC-2E59-432E-B565-3992B77BE95E}">
      <dsp:nvSpPr>
        <dsp:cNvPr id="0" name=""/>
        <dsp:cNvSpPr/>
      </dsp:nvSpPr>
      <dsp:spPr>
        <a:xfrm>
          <a:off x="1158743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54506-D646-4870-9403-570E11DFBCB0}">
      <dsp:nvSpPr>
        <dsp:cNvPr id="0" name=""/>
        <dsp:cNvSpPr/>
      </dsp:nvSpPr>
      <dsp:spPr>
        <a:xfrm>
          <a:off x="57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Introduction</a:t>
          </a:r>
        </a:p>
      </dsp:txBody>
      <dsp:txXfrm>
        <a:off x="573743" y="2535669"/>
        <a:ext cx="1800000" cy="720000"/>
      </dsp:txXfrm>
    </dsp:sp>
    <dsp:sp modelId="{A559D2A6-9CA7-4F4E-8ABF-E0E313309E47}">
      <dsp:nvSpPr>
        <dsp:cNvPr id="0" name=""/>
        <dsp:cNvSpPr/>
      </dsp:nvSpPr>
      <dsp:spPr>
        <a:xfrm>
          <a:off x="3039743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3A22A-B164-41F3-83EC-6D43B89163A4}">
      <dsp:nvSpPr>
        <dsp:cNvPr id="0" name=""/>
        <dsp:cNvSpPr/>
      </dsp:nvSpPr>
      <dsp:spPr>
        <a:xfrm>
          <a:off x="327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6C84B-3E67-49FF-8C9A-0A7CB2DA3607}">
      <dsp:nvSpPr>
        <dsp:cNvPr id="0" name=""/>
        <dsp:cNvSpPr/>
      </dsp:nvSpPr>
      <dsp:spPr>
        <a:xfrm>
          <a:off x="268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</a:t>
          </a:r>
        </a:p>
      </dsp:txBody>
      <dsp:txXfrm>
        <a:off x="2688743" y="2535669"/>
        <a:ext cx="1800000" cy="720000"/>
      </dsp:txXfrm>
    </dsp:sp>
    <dsp:sp modelId="{93E1839A-4A0C-4121-8A65-0BAD1742C1D4}">
      <dsp:nvSpPr>
        <dsp:cNvPr id="0" name=""/>
        <dsp:cNvSpPr/>
      </dsp:nvSpPr>
      <dsp:spPr>
        <a:xfrm>
          <a:off x="5154743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193C5-3A7D-4C03-8AB8-DF2C9D140FB5}">
      <dsp:nvSpPr>
        <dsp:cNvPr id="0" name=""/>
        <dsp:cNvSpPr/>
      </dsp:nvSpPr>
      <dsp:spPr>
        <a:xfrm>
          <a:off x="538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6C0B-BF73-43D2-9D82-31EE63D8EFB7}">
      <dsp:nvSpPr>
        <dsp:cNvPr id="0" name=""/>
        <dsp:cNvSpPr/>
      </dsp:nvSpPr>
      <dsp:spPr>
        <a:xfrm>
          <a:off x="480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Method</a:t>
          </a:r>
        </a:p>
      </dsp:txBody>
      <dsp:txXfrm>
        <a:off x="4803743" y="2535669"/>
        <a:ext cx="1800000" cy="720000"/>
      </dsp:txXfrm>
    </dsp:sp>
    <dsp:sp modelId="{C49A22F3-B0F8-4867-B5F2-4984732F9D31}">
      <dsp:nvSpPr>
        <dsp:cNvPr id="0" name=""/>
        <dsp:cNvSpPr/>
      </dsp:nvSpPr>
      <dsp:spPr>
        <a:xfrm>
          <a:off x="7269743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6E087-7FF1-4674-8246-5A82F46ACDAA}">
      <dsp:nvSpPr>
        <dsp:cNvPr id="0" name=""/>
        <dsp:cNvSpPr/>
      </dsp:nvSpPr>
      <dsp:spPr>
        <a:xfrm>
          <a:off x="750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E114D-4A66-45B1-B2BB-91F7A6C53ED3}">
      <dsp:nvSpPr>
        <dsp:cNvPr id="0" name=""/>
        <dsp:cNvSpPr/>
      </dsp:nvSpPr>
      <dsp:spPr>
        <a:xfrm>
          <a:off x="691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 Analysis</a:t>
          </a:r>
        </a:p>
      </dsp:txBody>
      <dsp:txXfrm>
        <a:off x="6918743" y="2535669"/>
        <a:ext cx="1800000" cy="720000"/>
      </dsp:txXfrm>
    </dsp:sp>
    <dsp:sp modelId="{64EE26AA-CC3E-4036-B7F2-C29731B375DA}">
      <dsp:nvSpPr>
        <dsp:cNvPr id="0" name=""/>
        <dsp:cNvSpPr/>
      </dsp:nvSpPr>
      <dsp:spPr>
        <a:xfrm>
          <a:off x="9384743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B6BA1-FB5F-4F5C-AE14-924B8659FC46}">
      <dsp:nvSpPr>
        <dsp:cNvPr id="0" name=""/>
        <dsp:cNvSpPr/>
      </dsp:nvSpPr>
      <dsp:spPr>
        <a:xfrm>
          <a:off x="961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5A616-A46D-4732-914A-A954C6C5D135}">
      <dsp:nvSpPr>
        <dsp:cNvPr id="0" name=""/>
        <dsp:cNvSpPr/>
      </dsp:nvSpPr>
      <dsp:spPr>
        <a:xfrm>
          <a:off x="903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Conclusion</a:t>
          </a:r>
        </a:p>
      </dsp:txBody>
      <dsp:txXfrm>
        <a:off x="9033743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D3B1-93F1-4AB1-9186-234778576DD9}">
      <dsp:nvSpPr>
        <dsp:cNvPr id="0" name=""/>
        <dsp:cNvSpPr/>
      </dsp:nvSpPr>
      <dsp:spPr>
        <a:xfrm>
          <a:off x="0" y="90871"/>
          <a:ext cx="6588691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problem : California restaurant Investor want to has information to make decision on where he/she can invest for a new restaurant</a:t>
          </a:r>
        </a:p>
      </dsp:txBody>
      <dsp:txXfrm>
        <a:off x="67110" y="157981"/>
        <a:ext cx="6454471" cy="1240530"/>
      </dsp:txXfrm>
    </dsp:sp>
    <dsp:sp modelId="{D4648057-095C-4188-B529-1EBA1388B674}">
      <dsp:nvSpPr>
        <dsp:cNvPr id="0" name=""/>
        <dsp:cNvSpPr/>
      </dsp:nvSpPr>
      <dsp:spPr>
        <a:xfrm>
          <a:off x="0" y="1537621"/>
          <a:ext cx="6588691" cy="13747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Collection Data of California County</a:t>
          </a:r>
        </a:p>
      </dsp:txBody>
      <dsp:txXfrm>
        <a:off x="67110" y="1604731"/>
        <a:ext cx="6454471" cy="1240530"/>
      </dsp:txXfrm>
    </dsp:sp>
    <dsp:sp modelId="{C89C4134-281A-46FC-94AE-A062C941D79A}">
      <dsp:nvSpPr>
        <dsp:cNvPr id="0" name=""/>
        <dsp:cNvSpPr/>
      </dsp:nvSpPr>
      <dsp:spPr>
        <a:xfrm>
          <a:off x="0" y="2984371"/>
          <a:ext cx="6588691" cy="13747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</a:t>
          </a:r>
        </a:p>
      </dsp:txBody>
      <dsp:txXfrm>
        <a:off x="67110" y="3051481"/>
        <a:ext cx="6454471" cy="1240530"/>
      </dsp:txXfrm>
    </dsp:sp>
    <dsp:sp modelId="{F21F71E6-B5C7-4BE4-AB8D-FA1CFD4FEE8C}">
      <dsp:nvSpPr>
        <dsp:cNvPr id="0" name=""/>
        <dsp:cNvSpPr/>
      </dsp:nvSpPr>
      <dsp:spPr>
        <a:xfrm>
          <a:off x="0" y="4431121"/>
          <a:ext cx="6588691" cy="13747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Visualize the results</a:t>
          </a:r>
        </a:p>
      </dsp:txBody>
      <dsp:txXfrm>
        <a:off x="67110" y="4498231"/>
        <a:ext cx="6454471" cy="12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8309-665C-4BB1-921E-6AD4B1588376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575DE-50A4-4FFB-82A4-AB8B6756C468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616A5-4C7F-442D-9F53-8E2C92ECF816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Population and Income data of the counties</a:t>
          </a:r>
        </a:p>
      </dsp:txBody>
      <dsp:txXfrm>
        <a:off x="50618" y="3165669"/>
        <a:ext cx="3375000" cy="720000"/>
      </dsp:txXfrm>
    </dsp:sp>
    <dsp:sp modelId="{745BDBDC-1FA0-4A96-94E1-8F7F6EB198F1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1606F-B228-40EC-8509-D2CB6FD4EA86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26C5-425D-4BB0-A986-3EAB88A1B059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House Price information of the counties</a:t>
          </a:r>
        </a:p>
      </dsp:txBody>
      <dsp:txXfrm>
        <a:off x="4016243" y="3165669"/>
        <a:ext cx="3375000" cy="720000"/>
      </dsp:txXfrm>
    </dsp:sp>
    <dsp:sp modelId="{FE440A32-086C-417E-A84F-69BDB71EA2E9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7413-428C-4C44-B1F9-EFD3940AB2FE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6ADB1-C0C1-42D4-BEAA-E02151F99258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Information about existing restaurants in the counties</a:t>
          </a:r>
        </a:p>
      </dsp:txBody>
      <dsp:txXfrm>
        <a:off x="7981868" y="3165669"/>
        <a:ext cx="33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C933-2D9F-4716-9446-DEA96A5D3363}">
      <dsp:nvSpPr>
        <dsp:cNvPr id="0" name=""/>
        <dsp:cNvSpPr/>
      </dsp:nvSpPr>
      <dsp:spPr>
        <a:xfrm>
          <a:off x="1153" y="365763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F8E58-79FE-4037-B352-958C26E2FAA4}">
      <dsp:nvSpPr>
        <dsp:cNvPr id="0" name=""/>
        <dsp:cNvSpPr/>
      </dsp:nvSpPr>
      <dsp:spPr>
        <a:xfrm>
          <a:off x="1153" y="1713000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Preparing</a:t>
          </a:r>
        </a:p>
      </dsp:txBody>
      <dsp:txXfrm>
        <a:off x="1153" y="1713000"/>
        <a:ext cx="3404531" cy="510679"/>
      </dsp:txXfrm>
    </dsp:sp>
    <dsp:sp modelId="{47479C21-A8CA-4CAE-AEA9-BEEE7CA8756D}">
      <dsp:nvSpPr>
        <dsp:cNvPr id="0" name=""/>
        <dsp:cNvSpPr/>
      </dsp:nvSpPr>
      <dsp:spPr>
        <a:xfrm>
          <a:off x="1153" y="2296076"/>
          <a:ext cx="3404531" cy="16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Collection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Preparing data for each county with its property (features): population, income (person, family), house price, number of existing restaurants in each county</a:t>
          </a:r>
        </a:p>
      </dsp:txBody>
      <dsp:txXfrm>
        <a:off x="1153" y="2296076"/>
        <a:ext cx="3404531" cy="1689498"/>
      </dsp:txXfrm>
    </dsp:sp>
    <dsp:sp modelId="{34F3F84F-13AF-4B9B-A9A2-0F986971EEA4}">
      <dsp:nvSpPr>
        <dsp:cNvPr id="0" name=""/>
        <dsp:cNvSpPr/>
      </dsp:nvSpPr>
      <dsp:spPr>
        <a:xfrm>
          <a:off x="4001477" y="365763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5F32-47C9-494F-82D0-04D5617A07A2}">
      <dsp:nvSpPr>
        <dsp:cNvPr id="0" name=""/>
        <dsp:cNvSpPr/>
      </dsp:nvSpPr>
      <dsp:spPr>
        <a:xfrm>
          <a:off x="4001477" y="1713000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Clustering</a:t>
          </a:r>
        </a:p>
      </dsp:txBody>
      <dsp:txXfrm>
        <a:off x="4001477" y="1713000"/>
        <a:ext cx="3404531" cy="510679"/>
      </dsp:txXfrm>
    </dsp:sp>
    <dsp:sp modelId="{61C256D0-2E20-4EDB-8642-33132FB8558D}">
      <dsp:nvSpPr>
        <dsp:cNvPr id="0" name=""/>
        <dsp:cNvSpPr/>
      </dsp:nvSpPr>
      <dsp:spPr>
        <a:xfrm>
          <a:off x="4001477" y="2296076"/>
          <a:ext cx="3404531" cy="16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Eblow method to identify the best 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Cluster using K-means method</a:t>
          </a:r>
        </a:p>
      </dsp:txBody>
      <dsp:txXfrm>
        <a:off x="4001477" y="2296076"/>
        <a:ext cx="3404531" cy="1689498"/>
      </dsp:txXfrm>
    </dsp:sp>
    <dsp:sp modelId="{1721FCF9-AC85-4683-83E8-AE73B10FCB14}">
      <dsp:nvSpPr>
        <dsp:cNvPr id="0" name=""/>
        <dsp:cNvSpPr/>
      </dsp:nvSpPr>
      <dsp:spPr>
        <a:xfrm>
          <a:off x="8001802" y="365763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FCDC6-3FA2-4425-A806-63456F1EAAE0}">
      <dsp:nvSpPr>
        <dsp:cNvPr id="0" name=""/>
        <dsp:cNvSpPr/>
      </dsp:nvSpPr>
      <dsp:spPr>
        <a:xfrm>
          <a:off x="8001802" y="1713000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Visualize</a:t>
          </a:r>
        </a:p>
      </dsp:txBody>
      <dsp:txXfrm>
        <a:off x="8001802" y="1713000"/>
        <a:ext cx="3404531" cy="510679"/>
      </dsp:txXfrm>
    </dsp:sp>
    <dsp:sp modelId="{B21117D4-8D93-4A86-A124-FE39FE666D48}">
      <dsp:nvSpPr>
        <dsp:cNvPr id="0" name=""/>
        <dsp:cNvSpPr/>
      </dsp:nvSpPr>
      <dsp:spPr>
        <a:xfrm>
          <a:off x="8001802" y="2296076"/>
          <a:ext cx="3404531" cy="16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Correlation between some features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Map of California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Map for clusters</a:t>
          </a:r>
        </a:p>
      </dsp:txBody>
      <dsp:txXfrm>
        <a:off x="8001802" y="2296076"/>
        <a:ext cx="3404531" cy="168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C12B-6CFC-4B47-B958-F5AB480AC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32C50-F3D2-4886-8A3F-F5CEDE15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BBE3-B7C2-49AA-AD3E-BDC2DF79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E5A7-D230-45C5-A57D-3F6FDC8C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00A7-3303-48F8-BF21-C171F9F6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362-BB14-4C87-A39E-69EFDA39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3959-C66B-4B74-A78D-CF15DFCF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756C-D7C4-45E0-B433-AB40373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5971-EAA3-43CB-90CB-A053AF9B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8654-E510-44E9-A24A-2DE9803B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184A8-90D7-4B43-8718-7C26E13C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68BC3-5444-47E7-9B00-8AAE5C82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AB74-38D3-4562-9578-F1C05F40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6F69-2747-4BF5-B749-3F865CEC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885E-1C09-4344-B0AD-A696380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6319-F5B5-472F-A929-5C9042CD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A489-8E84-4D34-9FF3-5B8B50B4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AD14-125E-4C42-9CB1-E71095AB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27F3-93AA-472A-8D7C-6F54810F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6696-B56F-412E-83E8-EBEA0511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96C3-4DBE-4680-9CC7-1C55207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C795-040C-490F-82CA-C68FEEF8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F9CA-E742-47BB-A121-CBEF084E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D38E-1028-490E-B03C-87A5CBA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E870-99B3-4274-94E8-9E0FBAD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40DD-DA5A-45E9-AC9D-0423951F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6EDE-572D-496B-B7A2-03BD4CEE2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F0D4C-923E-4FB1-A30B-70701F116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7F46A-2616-4BB0-96AB-E7CD7B5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9D7E-EEAA-4689-956A-912453FA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E8B93-1F94-4A09-8BA3-655F324B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CC73-E381-4685-AFC0-7D5D42D4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58AB-12F2-4034-AF24-8470D98C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C643A-6A9F-4BB0-B8A2-829B0B88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FFEF-14E6-4A65-8FE7-D2E017D3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0914-7540-4EC7-B309-3BBEA871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7AE54-7593-42EC-BC02-4517E76C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6F69A-FDCB-45DE-A6E8-5EF1AB20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9031-68F0-428E-9DF2-7998D22D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A908-2BA3-4CDE-B68C-9D48AB23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FD9E5-8136-4AA6-AC9C-37FB02AF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052C-5326-4103-843F-472ED40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58E96-5C42-4CFC-9667-8B02398E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B8802-B598-435C-AE88-AE06A3D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BE59E-0E6E-4C1E-A783-D7AF266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A6B4-8FCE-4D8B-A860-158B5A6C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91C5-D623-4DB8-B34A-7AC79A1F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19F7-3469-4B4F-A1BD-65A60DD1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EC490-1B96-4E67-AA39-0844EB4F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AFA03-CB85-4DFC-9D21-9AB63802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B5C8-D270-49D4-A0E0-0EAB207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05897-A70A-44C5-977A-79C42F3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05A4-BA88-4D83-B89B-612A0A0D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8B427-C2E4-495E-9983-919C1BED5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BBD78-666A-4583-AA1F-CF56E24A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CCE8C-DF95-44A9-A540-F9544F26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2374-3A34-4526-861B-DDAC3DF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9301-2B97-4B0F-85A7-7B3BD264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3455D-F74E-481E-B648-96A6B1B7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C43E-D115-4768-9AD8-673242B4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F7AB-738E-4ACA-84F4-FBB7839D3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4A4A-BFD9-4335-BFEF-106D0991868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3B8D-43EB-4FA2-96BF-DE4EFBB6B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F92E-73C4-4896-A85D-6425235B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D08A-6F1B-4C47-ACD3-74F6BF2C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hyperlink" Target="https://www.california-demographics.com/counties_by_popu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9367E-25F5-4E3B-A044-1185E54CD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AEBE0-92C5-4970-A433-24423832E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Bao Quoc Ho</a:t>
            </a:r>
          </a:p>
          <a:p>
            <a:endParaRPr lang="en-US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02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D04A-0E27-400D-83A1-3D011F02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8A4A-02FD-40A4-9A4A-75AF862B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B97E5-4917-4C4D-ABE2-2039248A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5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C8D3-2648-4716-B948-FC0C36F4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1E49-3956-4DDD-A150-3131E7DD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Cleaning, merging, converting data to get a clean data </a:t>
            </a:r>
          </a:p>
          <a:p>
            <a:r>
              <a:rPr lang="en-US" dirty="0"/>
              <a:t>Using statistic method to analyze the features</a:t>
            </a:r>
          </a:p>
          <a:p>
            <a:r>
              <a:rPr lang="en-US" dirty="0"/>
              <a:t>Select features for county, scaling and normalize data to cluster</a:t>
            </a:r>
          </a:p>
          <a:p>
            <a:r>
              <a:rPr lang="en-US" dirty="0"/>
              <a:t>Using k-means to cluster</a:t>
            </a:r>
          </a:p>
          <a:p>
            <a:r>
              <a:rPr lang="en-US" dirty="0"/>
              <a:t>Visualize cluster on map by Folium</a:t>
            </a:r>
          </a:p>
        </p:txBody>
      </p:sp>
    </p:spTree>
    <p:extLst>
      <p:ext uri="{BB962C8B-B14F-4D97-AF65-F5344CB8AC3E}">
        <p14:creationId xmlns:p14="http://schemas.microsoft.com/office/powerpoint/2010/main" val="183605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B1C3F1-0975-4CF1-8884-A806C6CE2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62F30D-0293-4F67-8862-7C72CE02E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4126-0AAF-4CCB-BFA0-8EA08C52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1BF8FD-37F2-44AE-8A95-F3544C6A0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8775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7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46B9D-75A9-46E8-B50B-B8315C26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18E63-6F77-4A63-883B-6B4C2695F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61204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7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D364-93D6-4F50-9824-65ECDD25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7F8CE9-4CC7-44AE-9AE6-0DA6FE99C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751601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7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5EB7-953E-4084-8F48-D4F1F109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BB23-4E99-4FC5-9372-4FB4BAF5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Income Data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https://www.california-demographics.com/counties_by_population</a:t>
            </a:r>
            <a:endParaRPr lang="en-US" dirty="0"/>
          </a:p>
          <a:p>
            <a:r>
              <a:rPr lang="en-US" dirty="0"/>
              <a:t>House Price data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https://www.zillow.com/research/data/</a:t>
            </a:r>
            <a:endParaRPr lang="en-US" dirty="0"/>
          </a:p>
          <a:p>
            <a:r>
              <a:rPr lang="en-US" dirty="0"/>
              <a:t>Geolocator of </a:t>
            </a:r>
            <a:r>
              <a:rPr lang="en-US" dirty="0" err="1"/>
              <a:t>Geopy</a:t>
            </a:r>
            <a:r>
              <a:rPr lang="en-US" dirty="0"/>
              <a:t> </a:t>
            </a:r>
            <a:r>
              <a:rPr lang="en-US" dirty="0" err="1"/>
              <a:t>libraby</a:t>
            </a:r>
            <a:r>
              <a:rPr lang="en-US" dirty="0"/>
              <a:t> to get Geography coordinates</a:t>
            </a:r>
          </a:p>
          <a:p>
            <a:r>
              <a:rPr lang="en-US" dirty="0"/>
              <a:t>Foursquare to get venues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2B79E-AEE3-4D9B-82F8-C3795607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Method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F8510D-3CB4-4BAE-A374-4E28E7160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83891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08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BED2-E7D4-451D-8876-37CF3DAB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correlation between </a:t>
            </a:r>
            <a:r>
              <a:rPr lang="en-US" dirty="0" err="1"/>
              <a:t>per_capita</a:t>
            </a:r>
            <a:r>
              <a:rPr lang="en-US" dirty="0"/>
              <a:t>-income and House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9C0102-C595-4C22-8DC7-FD43BF987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798828"/>
              </p:ext>
            </p:extLst>
          </p:nvPr>
        </p:nvGraphicFramePr>
        <p:xfrm>
          <a:off x="1523999" y="1910080"/>
          <a:ext cx="8930643" cy="4155438"/>
        </p:xfrm>
        <a:graphic>
          <a:graphicData uri="http://schemas.openxmlformats.org/drawingml/2006/table">
            <a:tbl>
              <a:tblPr/>
              <a:tblGrid>
                <a:gridCol w="1543162">
                  <a:extLst>
                    <a:ext uri="{9D8B030D-6E8A-4147-A177-3AD203B41FA5}">
                      <a16:colId xmlns:a16="http://schemas.microsoft.com/office/drawing/2014/main" val="2009246116"/>
                    </a:ext>
                  </a:extLst>
                </a:gridCol>
                <a:gridCol w="1067081">
                  <a:extLst>
                    <a:ext uri="{9D8B030D-6E8A-4147-A177-3AD203B41FA5}">
                      <a16:colId xmlns:a16="http://schemas.microsoft.com/office/drawing/2014/main" val="1650570346"/>
                    </a:ext>
                  </a:extLst>
                </a:gridCol>
                <a:gridCol w="1067081">
                  <a:extLst>
                    <a:ext uri="{9D8B030D-6E8A-4147-A177-3AD203B41FA5}">
                      <a16:colId xmlns:a16="http://schemas.microsoft.com/office/drawing/2014/main" val="1260974171"/>
                    </a:ext>
                  </a:extLst>
                </a:gridCol>
                <a:gridCol w="1543162">
                  <a:extLst>
                    <a:ext uri="{9D8B030D-6E8A-4147-A177-3AD203B41FA5}">
                      <a16:colId xmlns:a16="http://schemas.microsoft.com/office/drawing/2014/main" val="892639976"/>
                    </a:ext>
                  </a:extLst>
                </a:gridCol>
                <a:gridCol w="1493912">
                  <a:extLst>
                    <a:ext uri="{9D8B030D-6E8A-4147-A177-3AD203B41FA5}">
                      <a16:colId xmlns:a16="http://schemas.microsoft.com/office/drawing/2014/main" val="6732829"/>
                    </a:ext>
                  </a:extLst>
                </a:gridCol>
                <a:gridCol w="1149164">
                  <a:extLst>
                    <a:ext uri="{9D8B030D-6E8A-4147-A177-3AD203B41FA5}">
                      <a16:colId xmlns:a16="http://schemas.microsoft.com/office/drawing/2014/main" val="1914321970"/>
                    </a:ext>
                  </a:extLst>
                </a:gridCol>
                <a:gridCol w="1067081">
                  <a:extLst>
                    <a:ext uri="{9D8B030D-6E8A-4147-A177-3AD203B41FA5}">
                      <a16:colId xmlns:a16="http://schemas.microsoft.com/office/drawing/2014/main" val="1780368866"/>
                    </a:ext>
                  </a:extLst>
                </a:gridCol>
              </a:tblGrid>
              <a:tr h="5936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Per_capita_income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 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HousePrice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202864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0.214050499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0.129884571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0.213370155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0.136798624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0.259031604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8315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0.214050499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75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0.473252679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0.355580361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0.338975154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0.576834559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88530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Per_capita_income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0.129884571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0.473252679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C6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0.871630465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72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0.935717329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45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0.891512862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1402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0.213370155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75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0.355580361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0.871630465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B5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0.96200346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30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0.882804865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70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29307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 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0.136798624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0.338975154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8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0.935717329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2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0.96200346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33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0.874613943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7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067346"/>
                  </a:ext>
                </a:extLst>
              </a:tr>
              <a:tr h="5936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HousePrice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0.259031604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8A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0.576834559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B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0.891512862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5F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0.882804865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0.874613943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B5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0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BA2A-DAFB-4D7E-A096-8C224407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correlation between population and Number of restaurant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705B6A-4D66-40B6-B622-0F2DF0809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312951"/>
              </p:ext>
            </p:extLst>
          </p:nvPr>
        </p:nvGraphicFramePr>
        <p:xfrm>
          <a:off x="1148080" y="2092960"/>
          <a:ext cx="9804399" cy="4043682"/>
        </p:xfrm>
        <a:graphic>
          <a:graphicData uri="http://schemas.openxmlformats.org/drawingml/2006/table">
            <a:tbl>
              <a:tblPr/>
              <a:tblGrid>
                <a:gridCol w="1932103">
                  <a:extLst>
                    <a:ext uri="{9D8B030D-6E8A-4147-A177-3AD203B41FA5}">
                      <a16:colId xmlns:a16="http://schemas.microsoft.com/office/drawing/2014/main" val="1529666868"/>
                    </a:ext>
                  </a:extLst>
                </a:gridCol>
                <a:gridCol w="1336030">
                  <a:extLst>
                    <a:ext uri="{9D8B030D-6E8A-4147-A177-3AD203B41FA5}">
                      <a16:colId xmlns:a16="http://schemas.microsoft.com/office/drawing/2014/main" val="2300301730"/>
                    </a:ext>
                  </a:extLst>
                </a:gridCol>
                <a:gridCol w="1932103">
                  <a:extLst>
                    <a:ext uri="{9D8B030D-6E8A-4147-A177-3AD203B41FA5}">
                      <a16:colId xmlns:a16="http://schemas.microsoft.com/office/drawing/2014/main" val="3814726526"/>
                    </a:ext>
                  </a:extLst>
                </a:gridCol>
                <a:gridCol w="1438801">
                  <a:extLst>
                    <a:ext uri="{9D8B030D-6E8A-4147-A177-3AD203B41FA5}">
                      <a16:colId xmlns:a16="http://schemas.microsoft.com/office/drawing/2014/main" val="2709848797"/>
                    </a:ext>
                  </a:extLst>
                </a:gridCol>
                <a:gridCol w="1336030">
                  <a:extLst>
                    <a:ext uri="{9D8B030D-6E8A-4147-A177-3AD203B41FA5}">
                      <a16:colId xmlns:a16="http://schemas.microsoft.com/office/drawing/2014/main" val="2886228236"/>
                    </a:ext>
                  </a:extLst>
                </a:gridCol>
                <a:gridCol w="1829332">
                  <a:extLst>
                    <a:ext uri="{9D8B030D-6E8A-4147-A177-3AD203B41FA5}">
                      <a16:colId xmlns:a16="http://schemas.microsoft.com/office/drawing/2014/main" val="1101444749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Per_capita_income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 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HousePrice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NumOfRestaurant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35835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0.129884571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0.136798624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0.259031604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0.62715362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D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26746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Per_capita_income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0.129884571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0.935717329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45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0.891512862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B5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0.185040184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5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11385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 income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0.136798624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0.935717329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2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0.874613943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76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0.161781554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63357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HousePrice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0.259031604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8A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0.891512862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5F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0.874613943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B5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0.279481203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8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725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NumOfRestaurant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0.62715362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D1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0.185040184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6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0.161781554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5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0.279481203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5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57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5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F633-423A-4F7C-863F-A552D207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3580-521E-4A73-9028-EA6792E1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eblow</a:t>
            </a:r>
            <a:r>
              <a:rPr lang="en-US" dirty="0"/>
              <a:t> method to get k = 6</a:t>
            </a:r>
          </a:p>
          <a:p>
            <a:r>
              <a:rPr lang="en-US" dirty="0"/>
              <a:t>Using Folium map to represent clusters on the map</a:t>
            </a:r>
          </a:p>
        </p:txBody>
      </p:sp>
    </p:spTree>
    <p:extLst>
      <p:ext uri="{BB962C8B-B14F-4D97-AF65-F5344CB8AC3E}">
        <p14:creationId xmlns:p14="http://schemas.microsoft.com/office/powerpoint/2010/main" val="40445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357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Capstone Project</vt:lpstr>
      <vt:lpstr>Plan</vt:lpstr>
      <vt:lpstr>Introduction</vt:lpstr>
      <vt:lpstr>Data</vt:lpstr>
      <vt:lpstr>Collection Data</vt:lpstr>
      <vt:lpstr>Method</vt:lpstr>
      <vt:lpstr>Highest correlation between per_capita-income and House price</vt:lpstr>
      <vt:lpstr>Highest correlation between population and Number of restaurant</vt:lpstr>
      <vt:lpstr>Clustering</vt:lpstr>
      <vt:lpstr>PowerPoint Presentation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Quoc HO</dc:creator>
  <cp:lastModifiedBy>Quoc HO</cp:lastModifiedBy>
  <cp:revision>4</cp:revision>
  <dcterms:created xsi:type="dcterms:W3CDTF">2020-04-13T21:41:17Z</dcterms:created>
  <dcterms:modified xsi:type="dcterms:W3CDTF">2020-04-13T21:59:00Z</dcterms:modified>
</cp:coreProperties>
</file>