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notesSlides/notesSlide1.xml" ContentType="application/vnd.openxmlformats-officedocument.presentationml.notesSlide+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notesSlides/notesSlide2.xml" ContentType="application/vnd.openxmlformats-officedocument.presentationml.notesSlide+xml"/>
  <Override PartName="/ppt/tags/tag159.xml" ContentType="application/vnd.openxmlformats-officedocument.presentationml.tags+xml"/>
  <Override PartName="/ppt/tags/tag160.xml" ContentType="application/vnd.openxmlformats-officedocument.presentationml.tags+xml"/>
  <Override PartName="/ppt/notesSlides/notesSlide3.xml" ContentType="application/vnd.openxmlformats-officedocument.presentationml.notesSlide+xml"/>
  <Override PartName="/ppt/tags/tag161.xml" ContentType="application/vnd.openxmlformats-officedocument.presentationml.tags+xml"/>
  <Override PartName="/ppt/tags/tag162.xml" ContentType="application/vnd.openxmlformats-officedocument.presentationml.tags+xml"/>
  <Override PartName="/ppt/notesSlides/notesSlide4.xml" ContentType="application/vnd.openxmlformats-officedocument.presentationml.notesSlide+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notesSlides/notesSlide5.xml" ContentType="application/vnd.openxmlformats-officedocument.presentationml.notesSlide+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notesSlides/notesSlide6.xml" ContentType="application/vnd.openxmlformats-officedocument.presentationml.notesSlide+xml"/>
  <Override PartName="/ppt/tags/tag169.xml" ContentType="application/vnd.openxmlformats-officedocument.presentationml.tags+xml"/>
  <Override PartName="/ppt/tags/tag17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33"/>
  </p:notesMasterIdLst>
  <p:handoutMasterIdLst>
    <p:handoutMasterId r:id="rId34"/>
  </p:handoutMasterIdLst>
  <p:sldIdLst>
    <p:sldId id="4525" r:id="rId2"/>
    <p:sldId id="8722" r:id="rId3"/>
    <p:sldId id="8713" r:id="rId4"/>
    <p:sldId id="8727" r:id="rId5"/>
    <p:sldId id="8728" r:id="rId6"/>
    <p:sldId id="8729" r:id="rId7"/>
    <p:sldId id="8714" r:id="rId8"/>
    <p:sldId id="8730" r:id="rId9"/>
    <p:sldId id="8735" r:id="rId10"/>
    <p:sldId id="8736" r:id="rId11"/>
    <p:sldId id="8731" r:id="rId12"/>
    <p:sldId id="8732" r:id="rId13"/>
    <p:sldId id="8733" r:id="rId14"/>
    <p:sldId id="8734" r:id="rId15"/>
    <p:sldId id="8737" r:id="rId16"/>
    <p:sldId id="8738" r:id="rId17"/>
    <p:sldId id="8740" r:id="rId18"/>
    <p:sldId id="8739" r:id="rId19"/>
    <p:sldId id="8741" r:id="rId20"/>
    <p:sldId id="8742" r:id="rId21"/>
    <p:sldId id="8743" r:id="rId22"/>
    <p:sldId id="8744" r:id="rId23"/>
    <p:sldId id="8745" r:id="rId24"/>
    <p:sldId id="8746" r:id="rId25"/>
    <p:sldId id="8747" r:id="rId26"/>
    <p:sldId id="8750" r:id="rId27"/>
    <p:sldId id="8749" r:id="rId28"/>
    <p:sldId id="8751" r:id="rId29"/>
    <p:sldId id="8748" r:id="rId30"/>
    <p:sldId id="8726" r:id="rId31"/>
    <p:sldId id="8704"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48484"/>
    <a:srgbClr val="D0E0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78" autoAdjust="0"/>
    <p:restoredTop sz="94660"/>
  </p:normalViewPr>
  <p:slideViewPr>
    <p:cSldViewPr snapToGrid="0">
      <p:cViewPr varScale="1">
        <p:scale>
          <a:sx n="115" d="100"/>
          <a:sy n="115" d="100"/>
        </p:scale>
        <p:origin x="588" y="114"/>
      </p:cViewPr>
      <p:guideLst/>
    </p:cSldViewPr>
  </p:slideViewPr>
  <p:notesTextViewPr>
    <p:cViewPr>
      <p:scale>
        <a:sx n="1" d="1"/>
        <a:sy n="1" d="1"/>
      </p:scale>
      <p:origin x="0" y="0"/>
    </p:cViewPr>
  </p:notesTextViewPr>
  <p:sorterViewPr>
    <p:cViewPr>
      <p:scale>
        <a:sx n="125" d="100"/>
        <a:sy n="125" d="100"/>
      </p:scale>
      <p:origin x="0" y="-34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4/23/2022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98A386-3D69-4475-B750-E62E426689C5}" type="datetimeFigureOut">
              <a:rPr lang="zh-CN" altLang="en-US" smtClean="0"/>
              <a:t>2022/4/23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E3FF06-4965-42B9-A9BE-3F2E22FC0B5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9743CD7-97CD-4F57-B351-69A253B17F80}"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SimSun" panose="02010600030101010101" pitchFamily="2" charset="-122"/>
                <a:cs typeface="+mn-cs"/>
              </a:rPr>
              <a:t>2</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SimSun"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4.xml"/><Relationship Id="rId3" Type="http://schemas.openxmlformats.org/officeDocument/2006/relationships/tags" Target="../tags/tag9.xml"/><Relationship Id="rId7" Type="http://schemas.openxmlformats.org/officeDocument/2006/relationships/tags" Target="../tags/tag13.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image" Target="../media/image1.jpeg"/><Relationship Id="rId5" Type="http://schemas.openxmlformats.org/officeDocument/2006/relationships/tags" Target="../tags/tag11.xml"/><Relationship Id="rId10" Type="http://schemas.openxmlformats.org/officeDocument/2006/relationships/slideMaster" Target="../slideMasters/slideMaster1.xml"/><Relationship Id="rId4" Type="http://schemas.openxmlformats.org/officeDocument/2006/relationships/tags" Target="../tags/tag10.xml"/><Relationship Id="rId9" Type="http://schemas.openxmlformats.org/officeDocument/2006/relationships/tags" Target="../tags/tag15.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slideMaster" Target="../slideMasters/slideMaster1.xml"/><Relationship Id="rId4" Type="http://schemas.openxmlformats.org/officeDocument/2006/relationships/tags" Target="../tags/tag62.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5.xml"/><Relationship Id="rId7" Type="http://schemas.openxmlformats.org/officeDocument/2006/relationships/image" Target="../media/image1.jpeg"/><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slideMaster" Target="../slideMasters/slideMaster1.xml"/><Relationship Id="rId5" Type="http://schemas.openxmlformats.org/officeDocument/2006/relationships/tags" Target="../tags/tag67.xml"/><Relationship Id="rId4" Type="http://schemas.openxmlformats.org/officeDocument/2006/relationships/tags" Target="../tags/tag66.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75.xml"/><Relationship Id="rId3" Type="http://schemas.openxmlformats.org/officeDocument/2006/relationships/tags" Target="../tags/tag70.xml"/><Relationship Id="rId7" Type="http://schemas.openxmlformats.org/officeDocument/2006/relationships/tags" Target="../tags/tag74.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9"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83.xml"/><Relationship Id="rId13" Type="http://schemas.openxmlformats.org/officeDocument/2006/relationships/slideMaster" Target="../slideMasters/slideMaster1.xml"/><Relationship Id="rId3" Type="http://schemas.openxmlformats.org/officeDocument/2006/relationships/tags" Target="../tags/tag78.xml"/><Relationship Id="rId7" Type="http://schemas.openxmlformats.org/officeDocument/2006/relationships/tags" Target="../tags/tag82.xml"/><Relationship Id="rId12" Type="http://schemas.openxmlformats.org/officeDocument/2006/relationships/tags" Target="../tags/tag87.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tags" Target="../tags/tag81.xml"/><Relationship Id="rId11" Type="http://schemas.openxmlformats.org/officeDocument/2006/relationships/tags" Target="../tags/tag86.xml"/><Relationship Id="rId5" Type="http://schemas.openxmlformats.org/officeDocument/2006/relationships/tags" Target="../tags/tag80.xml"/><Relationship Id="rId10" Type="http://schemas.openxmlformats.org/officeDocument/2006/relationships/tags" Target="../tags/tag85.xml"/><Relationship Id="rId4" Type="http://schemas.openxmlformats.org/officeDocument/2006/relationships/tags" Target="../tags/tag79.xml"/><Relationship Id="rId9" Type="http://schemas.openxmlformats.org/officeDocument/2006/relationships/tags" Target="../tags/tag84.xml"/><Relationship Id="rId1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95.xml"/><Relationship Id="rId13" Type="http://schemas.openxmlformats.org/officeDocument/2006/relationships/tags" Target="../tags/tag100.xml"/><Relationship Id="rId3" Type="http://schemas.openxmlformats.org/officeDocument/2006/relationships/tags" Target="../tags/tag90.xml"/><Relationship Id="rId7" Type="http://schemas.openxmlformats.org/officeDocument/2006/relationships/tags" Target="../tags/tag94.xml"/><Relationship Id="rId12" Type="http://schemas.openxmlformats.org/officeDocument/2006/relationships/tags" Target="../tags/tag99.xml"/><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tags" Target="../tags/tag93.xml"/><Relationship Id="rId11" Type="http://schemas.openxmlformats.org/officeDocument/2006/relationships/tags" Target="../tags/tag98.xml"/><Relationship Id="rId5" Type="http://schemas.openxmlformats.org/officeDocument/2006/relationships/tags" Target="../tags/tag92.xml"/><Relationship Id="rId15" Type="http://schemas.openxmlformats.org/officeDocument/2006/relationships/image" Target="../media/image2.png"/><Relationship Id="rId10" Type="http://schemas.openxmlformats.org/officeDocument/2006/relationships/tags" Target="../tags/tag97.xml"/><Relationship Id="rId4" Type="http://schemas.openxmlformats.org/officeDocument/2006/relationships/tags" Target="../tags/tag91.xml"/><Relationship Id="rId9" Type="http://schemas.openxmlformats.org/officeDocument/2006/relationships/tags" Target="../tags/tag96.xml"/><Relationship Id="rId1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08.xml"/><Relationship Id="rId3" Type="http://schemas.openxmlformats.org/officeDocument/2006/relationships/tags" Target="../tags/tag103.xml"/><Relationship Id="rId7" Type="http://schemas.openxmlformats.org/officeDocument/2006/relationships/tags" Target="../tags/tag107.xml"/><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tags" Target="../tags/tag106.xml"/><Relationship Id="rId5" Type="http://schemas.openxmlformats.org/officeDocument/2006/relationships/tags" Target="../tags/tag105.xml"/><Relationship Id="rId10" Type="http://schemas.openxmlformats.org/officeDocument/2006/relationships/image" Target="../media/image3.png"/><Relationship Id="rId4" Type="http://schemas.openxmlformats.org/officeDocument/2006/relationships/tags" Target="../tags/tag104.xml"/><Relationship Id="rId9"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16.xml"/><Relationship Id="rId3" Type="http://schemas.openxmlformats.org/officeDocument/2006/relationships/tags" Target="../tags/tag111.xml"/><Relationship Id="rId7" Type="http://schemas.openxmlformats.org/officeDocument/2006/relationships/tags" Target="../tags/tag115.xml"/><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tags" Target="../tags/tag114.xml"/><Relationship Id="rId5" Type="http://schemas.openxmlformats.org/officeDocument/2006/relationships/tags" Target="../tags/tag113.xml"/><Relationship Id="rId10" Type="http://schemas.openxmlformats.org/officeDocument/2006/relationships/image" Target="../media/image3.png"/><Relationship Id="rId4" Type="http://schemas.openxmlformats.org/officeDocument/2006/relationships/tags" Target="../tags/tag112.xml"/><Relationship Id="rId9"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24.xml"/><Relationship Id="rId13" Type="http://schemas.openxmlformats.org/officeDocument/2006/relationships/tags" Target="../tags/tag129.xml"/><Relationship Id="rId3" Type="http://schemas.openxmlformats.org/officeDocument/2006/relationships/tags" Target="../tags/tag119.xml"/><Relationship Id="rId7" Type="http://schemas.openxmlformats.org/officeDocument/2006/relationships/tags" Target="../tags/tag123.xml"/><Relationship Id="rId12" Type="http://schemas.openxmlformats.org/officeDocument/2006/relationships/tags" Target="../tags/tag128.xml"/><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tags" Target="../tags/tag122.xml"/><Relationship Id="rId11" Type="http://schemas.openxmlformats.org/officeDocument/2006/relationships/tags" Target="../tags/tag127.xml"/><Relationship Id="rId5" Type="http://schemas.openxmlformats.org/officeDocument/2006/relationships/tags" Target="../tags/tag121.xml"/><Relationship Id="rId10" Type="http://schemas.openxmlformats.org/officeDocument/2006/relationships/tags" Target="../tags/tag126.xml"/><Relationship Id="rId4" Type="http://schemas.openxmlformats.org/officeDocument/2006/relationships/tags" Target="../tags/tag120.xml"/><Relationship Id="rId9" Type="http://schemas.openxmlformats.org/officeDocument/2006/relationships/tags" Target="../tags/tag125.xml"/><Relationship Id="rId14"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37.xml"/><Relationship Id="rId13" Type="http://schemas.openxmlformats.org/officeDocument/2006/relationships/tags" Target="../tags/tag142.xml"/><Relationship Id="rId3" Type="http://schemas.openxmlformats.org/officeDocument/2006/relationships/tags" Target="../tags/tag132.xml"/><Relationship Id="rId7" Type="http://schemas.openxmlformats.org/officeDocument/2006/relationships/tags" Target="../tags/tag136.xml"/><Relationship Id="rId12" Type="http://schemas.openxmlformats.org/officeDocument/2006/relationships/tags" Target="../tags/tag141.xml"/><Relationship Id="rId2" Type="http://schemas.openxmlformats.org/officeDocument/2006/relationships/tags" Target="../tags/tag131.xml"/><Relationship Id="rId16" Type="http://schemas.openxmlformats.org/officeDocument/2006/relationships/slideMaster" Target="../slideMasters/slideMaster1.xml"/><Relationship Id="rId1" Type="http://schemas.openxmlformats.org/officeDocument/2006/relationships/tags" Target="../tags/tag130.xml"/><Relationship Id="rId6" Type="http://schemas.openxmlformats.org/officeDocument/2006/relationships/tags" Target="../tags/tag135.xml"/><Relationship Id="rId11" Type="http://schemas.openxmlformats.org/officeDocument/2006/relationships/tags" Target="../tags/tag140.xml"/><Relationship Id="rId5" Type="http://schemas.openxmlformats.org/officeDocument/2006/relationships/tags" Target="../tags/tag134.xml"/><Relationship Id="rId15" Type="http://schemas.openxmlformats.org/officeDocument/2006/relationships/tags" Target="../tags/tag144.xml"/><Relationship Id="rId10" Type="http://schemas.openxmlformats.org/officeDocument/2006/relationships/tags" Target="../tags/tag139.xml"/><Relationship Id="rId4" Type="http://schemas.openxmlformats.org/officeDocument/2006/relationships/tags" Target="../tags/tag133.xml"/><Relationship Id="rId9" Type="http://schemas.openxmlformats.org/officeDocument/2006/relationships/tags" Target="../tags/tag138.xml"/><Relationship Id="rId14" Type="http://schemas.openxmlformats.org/officeDocument/2006/relationships/tags" Target="../tags/tag143.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slideMaster" Target="../slideMasters/slideMaster1.xml"/><Relationship Id="rId5" Type="http://schemas.openxmlformats.org/officeDocument/2006/relationships/tags" Target="../tags/tag20.xml"/><Relationship Id="rId4" Type="http://schemas.openxmlformats.org/officeDocument/2006/relationships/tags" Target="../tags/tag19.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tags" Target="../tags/tag23.xml"/><Relationship Id="rId7"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0.xml"/><Relationship Id="rId3" Type="http://schemas.openxmlformats.org/officeDocument/2006/relationships/tags" Target="../tags/tag35.xml"/><Relationship Id="rId7" Type="http://schemas.openxmlformats.org/officeDocument/2006/relationships/tags" Target="../tags/tag39.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slideMaster" Target="../slideMasters/slideMaster1.xml"/><Relationship Id="rId4" Type="http://schemas.openxmlformats.org/officeDocument/2006/relationships/tags" Target="../tags/tag44.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50.xml"/><Relationship Id="rId7"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slideMaster" Target="../slideMasters/slideMaster1.xml"/><Relationship Id="rId5" Type="http://schemas.openxmlformats.org/officeDocument/2006/relationships/tags" Target="../tags/tag58.xml"/><Relationship Id="rId4" Type="http://schemas.openxmlformats.org/officeDocument/2006/relationships/tags" Target="../tags/tag5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2"/>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custDataLst>
              <p:tags r:id="rId1"/>
            </p:custDataLst>
          </p:nvPr>
        </p:nvPicPr>
        <p:blipFill rotWithShape="1">
          <a:blip r:embed="rId11" cstate="screen"/>
          <a:srcRect/>
          <a:stretch>
            <a:fillRect/>
          </a:stretch>
        </p:blipFill>
        <p:spPr>
          <a:xfrm>
            <a:off x="0" y="0"/>
            <a:ext cx="12192000" cy="6858000"/>
          </a:xfrm>
          <a:prstGeom prst="rect">
            <a:avLst/>
          </a:prstGeom>
        </p:spPr>
      </p:pic>
      <p:grpSp>
        <p:nvGrpSpPr>
          <p:cNvPr id="11" name="组合 10"/>
          <p:cNvGrpSpPr/>
          <p:nvPr>
            <p:custDataLst>
              <p:tags r:id="rId2"/>
            </p:custDataLst>
          </p:nvPr>
        </p:nvGrpSpPr>
        <p:grpSpPr>
          <a:xfrm>
            <a:off x="2185493" y="212104"/>
            <a:ext cx="48380" cy="6544298"/>
            <a:chOff x="5972629" y="97971"/>
            <a:chExt cx="36285" cy="4908224"/>
          </a:xfrm>
        </p:grpSpPr>
        <p:cxnSp>
          <p:nvCxnSpPr>
            <p:cNvPr id="12" name="直接连接符 11"/>
            <p:cNvCxnSpPr/>
            <p:nvPr>
              <p:custDataLst>
                <p:tags r:id="rId8"/>
              </p:custDataLst>
            </p:nvPr>
          </p:nvCxnSpPr>
          <p:spPr>
            <a:xfrm>
              <a:off x="5972629" y="97971"/>
              <a:ext cx="0" cy="6006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9"/>
              </p:custDataLst>
            </p:nvPr>
          </p:nvCxnSpPr>
          <p:spPr>
            <a:xfrm>
              <a:off x="6008914" y="3993502"/>
              <a:ext cx="0" cy="10126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userDrawn="1">
            <p:ph type="ctrTitle" hasCustomPrompt="1"/>
            <p:custDataLst>
              <p:tags r:id="rId3"/>
            </p:custDataLst>
          </p:nvPr>
        </p:nvSpPr>
        <p:spPr>
          <a:xfrm>
            <a:off x="1631936" y="1219424"/>
            <a:ext cx="1107114" cy="3975250"/>
          </a:xfrm>
        </p:spPr>
        <p:txBody>
          <a:bodyPr vert="eaVert" lIns="90000" tIns="46800" rIns="90000" bIns="46800" anchor="ctr" anchorCtr="0">
            <a:normAutofit/>
          </a:bodyPr>
          <a:lstStyle>
            <a:lvl1pPr algn="ctr">
              <a:defRPr sz="5400" spc="6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p>
        </p:txBody>
      </p:sp>
      <p:sp>
        <p:nvSpPr>
          <p:cNvPr id="3" name="副标题 2"/>
          <p:cNvSpPr>
            <a:spLocks noGrp="1"/>
          </p:cNvSpPr>
          <p:nvPr userDrawn="1">
            <p:ph type="subTitle" idx="1" hasCustomPrompt="1"/>
            <p:custDataLst>
              <p:tags r:id="rId4"/>
            </p:custDataLst>
          </p:nvPr>
        </p:nvSpPr>
        <p:spPr>
          <a:xfrm>
            <a:off x="2800607" y="3866360"/>
            <a:ext cx="542666" cy="2899171"/>
          </a:xfrm>
        </p:spPr>
        <p:txBody>
          <a:bodyPr vert="eaVert" lIns="90000" tIns="46800" rIns="90000" bIns="46800" anchor="ctr" anchorCtr="0">
            <a:normAutofit/>
          </a:bodyPr>
          <a:lstStyle>
            <a:lvl1pPr marL="0" indent="0" algn="ctr" eaLnBrk="1" fontAlgn="auto" latinLnBrk="0" hangingPunct="1">
              <a:lnSpc>
                <a:spcPct val="100000"/>
              </a:lnSpc>
              <a:buNone/>
              <a:defRPr sz="2000" u="none" strike="noStrike" kern="1200" cap="none" spc="200" normalizeH="0" baseline="0">
                <a:solidFill>
                  <a:schemeClr val="tx1">
                    <a:lumMod val="85000"/>
                    <a:lumOff val="15000"/>
                  </a:schemeClr>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userDrawn="1">
            <p:ph type="dt" sz="half" idx="10"/>
            <p:custDataLst>
              <p:tags r:id="rId5"/>
            </p:custDataLst>
          </p:nvPr>
        </p:nvSpPr>
        <p:spPr/>
        <p:txBody>
          <a:bodyPr/>
          <a:lstStyle/>
          <a:p>
            <a:fld id="{760FBDFE-C587-4B4C-A407-44438C67B59E}" type="datetimeFigureOut">
              <a:rPr lang="zh-CN" altLang="en-US" smtClean="0"/>
              <a:t>2022/4/23</a:t>
            </a:fld>
            <a:endParaRPr lang="zh-CN" altLang="en-US"/>
          </a:p>
        </p:txBody>
      </p:sp>
      <p:sp>
        <p:nvSpPr>
          <p:cNvPr id="17" name="页脚占位符 16"/>
          <p:cNvSpPr>
            <a:spLocks noGrp="1"/>
          </p:cNvSpPr>
          <p:nvPr userDrawn="1">
            <p:ph type="ftr" sz="quarter" idx="11"/>
            <p:custDataLst>
              <p:tags r:id="rId6"/>
            </p:custDataLst>
          </p:nvPr>
        </p:nvSpPr>
        <p:spPr/>
        <p:txBody>
          <a:bodyPr/>
          <a:lstStyle/>
          <a:p>
            <a:endParaRPr lang="zh-CN" altLang="en-US" dirty="0"/>
          </a:p>
        </p:txBody>
      </p:sp>
      <p:sp>
        <p:nvSpPr>
          <p:cNvPr id="18" name="灯片编号占位符 17"/>
          <p:cNvSpPr>
            <a:spLocks noGrp="1"/>
          </p:cNvSpPr>
          <p:nvPr userDrawn="1">
            <p:ph type="sldNum" sz="quarter" idx="12"/>
            <p:custDataLst>
              <p:tags r:id="rId7"/>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2022/4/23</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388907"/>
          </a:xfrm>
        </p:spPr>
        <p:txBody>
          <a:bodyPr/>
          <a:lstStyle>
            <a:lvl1pPr>
              <a:defRPr baseline="0">
                <a:solidFill>
                  <a:schemeClr val="tx1">
                    <a:lumMod val="85000"/>
                    <a:lumOff val="15000"/>
                  </a:schemeClr>
                </a:solidFill>
                <a:latin typeface="Arial" panose="020B0604020202020204" pitchFamily="34" charset="0"/>
              </a:defRPr>
            </a:lvl1pPr>
            <a:lvl2pPr>
              <a:defRPr baseline="0">
                <a:solidFill>
                  <a:schemeClr val="tx1">
                    <a:lumMod val="85000"/>
                    <a:lumOff val="15000"/>
                  </a:schemeClr>
                </a:solidFill>
                <a:latin typeface="Arial" panose="020B0604020202020204" pitchFamily="34" charset="0"/>
              </a:defRPr>
            </a:lvl2pPr>
            <a:lvl3pPr>
              <a:defRPr baseline="0">
                <a:solidFill>
                  <a:schemeClr val="tx1">
                    <a:lumMod val="85000"/>
                    <a:lumOff val="15000"/>
                  </a:schemeClr>
                </a:solidFill>
                <a:latin typeface="Arial" panose="020B0604020202020204" pitchFamily="34" charset="0"/>
              </a:defRPr>
            </a:lvl3pPr>
            <a:lvl4pPr>
              <a:defRPr baseline="0">
                <a:solidFill>
                  <a:schemeClr val="tx1">
                    <a:lumMod val="85000"/>
                    <a:lumOff val="15000"/>
                  </a:schemeClr>
                </a:solidFill>
                <a:latin typeface="Arial" panose="020B0604020202020204" pitchFamily="34" charset="0"/>
              </a:defRPr>
            </a:lvl4pPr>
            <a:lvl5pPr>
              <a:defRPr baseline="0">
                <a:solidFill>
                  <a:schemeClr val="tx1">
                    <a:lumMod val="85000"/>
                    <a:lumOff val="15000"/>
                  </a:schemeClr>
                </a:solidFill>
                <a:latin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st slide">
    <p:bg>
      <p:bgPr>
        <a:solidFill>
          <a:schemeClr val="bg2"/>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custDataLst>
              <p:tags r:id="rId1"/>
            </p:custDataLst>
          </p:nvPr>
        </p:nvPicPr>
        <p:blipFill rotWithShape="1">
          <a:blip r:embed="rId7" cstate="screen"/>
          <a:srcRect/>
          <a:stretch>
            <a:fillRect/>
          </a:stretch>
        </p:blipFill>
        <p:spPr>
          <a:xfrm>
            <a:off x="0" y="0"/>
            <a:ext cx="12192000" cy="6858000"/>
          </a:xfrm>
          <a:prstGeom prst="rect">
            <a:avLst/>
          </a:prstGeom>
        </p:spPr>
      </p:pic>
      <p:sp>
        <p:nvSpPr>
          <p:cNvPr id="2" name="标题 1"/>
          <p:cNvSpPr>
            <a:spLocks noGrp="1"/>
          </p:cNvSpPr>
          <p:nvPr>
            <p:ph type="title" hasCustomPrompt="1"/>
            <p:custDataLst>
              <p:tags r:id="rId2"/>
            </p:custDataLst>
          </p:nvPr>
        </p:nvSpPr>
        <p:spPr>
          <a:xfrm>
            <a:off x="649605" y="2787650"/>
            <a:ext cx="4749165" cy="1187450"/>
          </a:xfrm>
        </p:spPr>
        <p:txBody>
          <a:bodyPr vert="horz" lIns="90000" tIns="46800" rIns="90000" bIns="46800" rtlCol="0" anchor="ctr" anchorCtr="0">
            <a:normAutofit/>
          </a:bodyPr>
          <a:lstStyle>
            <a:lvl1pPr marL="0" marR="0" algn="ctr" defTabSz="914400" rtl="0" eaLnBrk="1" fontAlgn="auto" latinLnBrk="0" hangingPunct="1">
              <a:lnSpc>
                <a:spcPct val="100000"/>
              </a:lnSpc>
              <a:buNone/>
              <a:defRPr kumimoji="0" lang="zh-CN" altLang="en-US" sz="60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2022/4/23</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eneral">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1"/>
            </p:custDataLst>
          </p:nvPr>
        </p:nvGrpSpPr>
        <p:grpSpPr>
          <a:xfrm>
            <a:off x="11566226" y="6096000"/>
            <a:ext cx="517824" cy="660755"/>
            <a:chOff x="11673326" y="6232662"/>
            <a:chExt cx="410724" cy="524093"/>
          </a:xfrm>
        </p:grpSpPr>
        <p:sp>
          <p:nvSpPr>
            <p:cNvPr id="7" name="椭圆 6"/>
            <p:cNvSpPr/>
            <p:nvPr>
              <p:custDataLst>
                <p:tags r:id="rId6"/>
              </p:custDataLst>
            </p:nvPr>
          </p:nvSpPr>
          <p:spPr>
            <a:xfrm>
              <a:off x="11819376" y="6492081"/>
              <a:ext cx="264674" cy="264674"/>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8" name="椭圆 7"/>
            <p:cNvSpPr/>
            <p:nvPr>
              <p:custDataLst>
                <p:tags r:id="rId7"/>
              </p:custDataLst>
            </p:nvPr>
          </p:nvSpPr>
          <p:spPr>
            <a:xfrm>
              <a:off x="11912600" y="6232662"/>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9" name="椭圆 8"/>
            <p:cNvSpPr/>
            <p:nvPr>
              <p:custDataLst>
                <p:tags r:id="rId8"/>
              </p:custDataLst>
            </p:nvPr>
          </p:nvSpPr>
          <p:spPr>
            <a:xfrm>
              <a:off x="11673326" y="6362700"/>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gr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2022/4/23</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dirty="0"/>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dirty="0"/>
          </a:p>
        </p:txBody>
      </p:sp>
      <p:sp>
        <p:nvSpPr>
          <p:cNvPr id="2" name="标题 1"/>
          <p:cNvSpPr>
            <a:spLocks noGrp="1"/>
          </p:cNvSpPr>
          <p:nvPr>
            <p:ph type="title"/>
            <p:custDataLst>
              <p:tags r:id="rId5"/>
            </p:custDataLst>
          </p:nvPr>
        </p:nvSpPr>
        <p:spPr/>
        <p:txBody>
          <a:bodyPr/>
          <a:lstStyle/>
          <a:p>
            <a:r>
              <a:rPr lang="zh-CN" altLang="en-US"/>
              <a:t>单击此处编辑母版标题样式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frame">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1"/>
            </p:custDataLst>
          </p:nvPr>
        </p:nvSpPr>
        <p:spPr>
          <a:xfrm>
            <a:off x="306705" y="247015"/>
            <a:ext cx="11692255" cy="6311900"/>
          </a:xfrm>
          <a:prstGeom prst="rect">
            <a:avLst/>
          </a:prstGeom>
          <a:solidFill>
            <a:schemeClr val="tx2">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grpSp>
        <p:nvGrpSpPr>
          <p:cNvPr id="13" name="组合 12"/>
          <p:cNvGrpSpPr/>
          <p:nvPr userDrawn="1">
            <p:custDataLst>
              <p:tags r:id="rId2"/>
            </p:custDataLst>
          </p:nvPr>
        </p:nvGrpSpPr>
        <p:grpSpPr>
          <a:xfrm>
            <a:off x="10182226" y="4781550"/>
            <a:ext cx="1687512" cy="2023800"/>
            <a:chOff x="10182226" y="4781550"/>
            <a:chExt cx="1687512" cy="2023800"/>
          </a:xfrm>
        </p:grpSpPr>
        <p:pic>
          <p:nvPicPr>
            <p:cNvPr id="8" name="图片 7"/>
            <p:cNvPicPr>
              <a:picLocks noChangeAspect="1"/>
            </p:cNvPicPr>
            <p:nvPr userDrawn="1">
              <p:custDataLst>
                <p:tags r:id="rId8"/>
              </p:custDataLst>
            </p:nvPr>
          </p:nvPicPr>
          <p:blipFill rotWithShape="1">
            <a:blip r:embed="rId14"/>
            <a:srcRect/>
            <a:stretch>
              <a:fillRect/>
            </a:stretch>
          </p:blipFill>
          <p:spPr>
            <a:xfrm>
              <a:off x="10182226" y="5537223"/>
              <a:ext cx="1687512" cy="1268127"/>
            </a:xfrm>
            <a:prstGeom prst="rect">
              <a:avLst/>
            </a:prstGeom>
          </p:spPr>
        </p:pic>
        <p:grpSp>
          <p:nvGrpSpPr>
            <p:cNvPr id="9" name="组合 8"/>
            <p:cNvGrpSpPr/>
            <p:nvPr userDrawn="1">
              <p:custDataLst>
                <p:tags r:id="rId9"/>
              </p:custDataLst>
            </p:nvPr>
          </p:nvGrpSpPr>
          <p:grpSpPr>
            <a:xfrm>
              <a:off x="11251901" y="4781550"/>
              <a:ext cx="517824" cy="660755"/>
              <a:chOff x="11673326" y="6232662"/>
              <a:chExt cx="410724" cy="524093"/>
            </a:xfrm>
          </p:grpSpPr>
          <p:sp>
            <p:nvSpPr>
              <p:cNvPr id="10" name="椭圆 9"/>
              <p:cNvSpPr/>
              <p:nvPr>
                <p:custDataLst>
                  <p:tags r:id="rId10"/>
                </p:custDataLst>
              </p:nvPr>
            </p:nvSpPr>
            <p:spPr>
              <a:xfrm>
                <a:off x="11819376" y="6492081"/>
                <a:ext cx="264674" cy="264674"/>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1" name="椭圆 10"/>
              <p:cNvSpPr/>
              <p:nvPr>
                <p:custDataLst>
                  <p:tags r:id="rId11"/>
                </p:custDataLst>
              </p:nvPr>
            </p:nvSpPr>
            <p:spPr>
              <a:xfrm>
                <a:off x="11912600" y="6232662"/>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2" name="椭圆 11"/>
              <p:cNvSpPr/>
              <p:nvPr>
                <p:custDataLst>
                  <p:tags r:id="rId12"/>
                </p:custDataLst>
              </p:nvPr>
            </p:nvSpPr>
            <p:spPr>
              <a:xfrm>
                <a:off x="11673326" y="6362700"/>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grpSp>
      </p:grpSp>
      <p:sp>
        <p:nvSpPr>
          <p:cNvPr id="2" name="标题 1"/>
          <p:cNvSpPr>
            <a:spLocks noGrp="1"/>
          </p:cNvSpPr>
          <p:nvPr>
            <p:ph type="title" hasCustomPrompt="1"/>
            <p:custDataLst>
              <p:tags r:id="rId3"/>
            </p:custDataLst>
          </p:nvPr>
        </p:nvSpPr>
        <p:spPr>
          <a:xfrm>
            <a:off x="1281600" y="1249200"/>
            <a:ext cx="9626400" cy="723600"/>
          </a:xfrm>
        </p:spPr>
        <p:txBody>
          <a:bodyPr anchor="ctr"/>
          <a:lstStyle>
            <a:lvl1pPr>
              <a:defRPr sz="3200"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单击此处编辑标题</a:t>
            </a:r>
          </a:p>
        </p:txBody>
      </p:sp>
      <p:sp>
        <p:nvSpPr>
          <p:cNvPr id="7" name="内容占位符 6"/>
          <p:cNvSpPr>
            <a:spLocks noGrp="1"/>
          </p:cNvSpPr>
          <p:nvPr>
            <p:ph sz="quarter" idx="13"/>
            <p:custDataLst>
              <p:tags r:id="rId4"/>
            </p:custDataLst>
          </p:nvPr>
        </p:nvSpPr>
        <p:spPr>
          <a:xfrm>
            <a:off x="1281113" y="2163600"/>
            <a:ext cx="9626600" cy="3445200"/>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2022/4/23</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ft/right">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0"/>
            <a:ext cx="4823460" cy="6866255"/>
          </a:xfrm>
          <a:prstGeom prst="rect">
            <a:avLst/>
          </a:prstGeom>
          <a:solidFill>
            <a:schemeClr val="tx2">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grpSp>
        <p:nvGrpSpPr>
          <p:cNvPr id="6" name="组合 5"/>
          <p:cNvGrpSpPr/>
          <p:nvPr userDrawn="1">
            <p:custDataLst>
              <p:tags r:id="rId2"/>
            </p:custDataLst>
          </p:nvPr>
        </p:nvGrpSpPr>
        <p:grpSpPr>
          <a:xfrm>
            <a:off x="216808" y="4686300"/>
            <a:ext cx="1687512" cy="2035363"/>
            <a:chOff x="216808" y="4686300"/>
            <a:chExt cx="1687512" cy="2035363"/>
          </a:xfrm>
        </p:grpSpPr>
        <p:pic>
          <p:nvPicPr>
            <p:cNvPr id="10" name="图片 9"/>
            <p:cNvPicPr>
              <a:picLocks noChangeAspect="1"/>
            </p:cNvPicPr>
            <p:nvPr userDrawn="1">
              <p:custDataLst>
                <p:tags r:id="rId9"/>
              </p:custDataLst>
            </p:nvPr>
          </p:nvPicPr>
          <p:blipFill rotWithShape="1">
            <a:blip r:embed="rId15"/>
            <a:srcRect/>
            <a:stretch>
              <a:fillRect/>
            </a:stretch>
          </p:blipFill>
          <p:spPr>
            <a:xfrm flipH="1">
              <a:off x="216808" y="5453536"/>
              <a:ext cx="1687512" cy="1268127"/>
            </a:xfrm>
            <a:prstGeom prst="rect">
              <a:avLst/>
            </a:prstGeom>
          </p:spPr>
        </p:pic>
        <p:grpSp>
          <p:nvGrpSpPr>
            <p:cNvPr id="11" name="组合 10"/>
            <p:cNvGrpSpPr/>
            <p:nvPr userDrawn="1">
              <p:custDataLst>
                <p:tags r:id="rId10"/>
              </p:custDataLst>
            </p:nvPr>
          </p:nvGrpSpPr>
          <p:grpSpPr>
            <a:xfrm>
              <a:off x="326294" y="4686300"/>
              <a:ext cx="513812" cy="655636"/>
              <a:chOff x="11673326" y="6232662"/>
              <a:chExt cx="410724" cy="524093"/>
            </a:xfrm>
          </p:grpSpPr>
          <p:sp>
            <p:nvSpPr>
              <p:cNvPr id="12" name="椭圆 11"/>
              <p:cNvSpPr/>
              <p:nvPr>
                <p:custDataLst>
                  <p:tags r:id="rId11"/>
                </p:custDataLst>
              </p:nvPr>
            </p:nvSpPr>
            <p:spPr>
              <a:xfrm>
                <a:off x="11819376" y="6492081"/>
                <a:ext cx="264674" cy="264674"/>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a:solidFill>
                      <a:schemeClr val="accent1"/>
                    </a:solidFill>
                  </a:ln>
                </a:endParaRPr>
              </a:p>
            </p:txBody>
          </p:sp>
          <p:sp>
            <p:nvSpPr>
              <p:cNvPr id="13" name="椭圆 12"/>
              <p:cNvSpPr/>
              <p:nvPr>
                <p:custDataLst>
                  <p:tags r:id="rId12"/>
                </p:custDataLst>
              </p:nvPr>
            </p:nvSpPr>
            <p:spPr>
              <a:xfrm>
                <a:off x="11912600" y="6232662"/>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4" name="椭圆 13"/>
              <p:cNvSpPr/>
              <p:nvPr>
                <p:custDataLst>
                  <p:tags r:id="rId13"/>
                </p:custDataLst>
              </p:nvPr>
            </p:nvSpPr>
            <p:spPr>
              <a:xfrm>
                <a:off x="11673326" y="6362700"/>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grpSp>
      </p:grpSp>
      <p:sp>
        <p:nvSpPr>
          <p:cNvPr id="2" name="标题 1"/>
          <p:cNvSpPr>
            <a:spLocks noGrp="1"/>
          </p:cNvSpPr>
          <p:nvPr>
            <p:ph type="title" hasCustomPrompt="1"/>
            <p:custDataLst>
              <p:tags r:id="rId3"/>
            </p:custDataLst>
          </p:nvPr>
        </p:nvSpPr>
        <p:spPr>
          <a:xfrm>
            <a:off x="583200" y="770400"/>
            <a:ext cx="3960000" cy="882000"/>
          </a:xfrm>
        </p:spPr>
        <p:txBody>
          <a:bodyPr anchor="ctr"/>
          <a:lstStyle>
            <a:lvl1pPr>
              <a:defRPr sz="3600"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单击编辑标题</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2022/4/23</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5101200" y="769939"/>
            <a:ext cx="6480000" cy="5087937"/>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p/down">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2664000"/>
          </a:xfrm>
          <a:prstGeom prst="rect">
            <a:avLst/>
          </a:prstGeom>
          <a:solidFill>
            <a:schemeClr val="tx2">
              <a:alpha val="4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pic>
        <p:nvPicPr>
          <p:cNvPr id="11" name="图片 10"/>
          <p:cNvPicPr>
            <a:picLocks noChangeAspect="1"/>
          </p:cNvPicPr>
          <p:nvPr userDrawn="1">
            <p:custDataLst>
              <p:tags r:id="rId2"/>
            </p:custDataLst>
          </p:nvPr>
        </p:nvPicPr>
        <p:blipFill rotWithShape="1">
          <a:blip r:embed="rId10"/>
          <a:srcRect/>
          <a:stretch>
            <a:fillRect/>
          </a:stretch>
        </p:blipFill>
        <p:spPr>
          <a:xfrm>
            <a:off x="10931017" y="130763"/>
            <a:ext cx="1144588" cy="860132"/>
          </a:xfrm>
          <a:prstGeom prst="rect">
            <a:avLst/>
          </a:prstGeom>
        </p:spPr>
      </p:pic>
      <p:sp>
        <p:nvSpPr>
          <p:cNvPr id="2" name="标题 1"/>
          <p:cNvSpPr>
            <a:spLocks noGrp="1"/>
          </p:cNvSpPr>
          <p:nvPr>
            <p:ph type="title"/>
            <p:custDataLst>
              <p:tags r:id="rId3"/>
            </p:custDataLst>
          </p:nvPr>
        </p:nvSpPr>
        <p:spPr>
          <a:xfrm>
            <a:off x="612000" y="781200"/>
            <a:ext cx="10976400" cy="626400"/>
          </a:xfrm>
        </p:spPr>
        <p:txBody>
          <a:bodyPr anchor="ctr"/>
          <a:lstStyle>
            <a:lvl1pPr algn="ctr">
              <a:defRPr sz="3600"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2022/4/23</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612000" y="1659600"/>
            <a:ext cx="10975975" cy="828000"/>
          </a:xfrm>
        </p:spPr>
        <p:txBody>
          <a:bodyPr/>
          <a:lstStyle>
            <a:lvl1pPr algn="ct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p>
        </p:txBody>
      </p:sp>
      <p:sp>
        <p:nvSpPr>
          <p:cNvPr id="9" name="内容占位符 8"/>
          <p:cNvSpPr>
            <a:spLocks noGrp="1"/>
          </p:cNvSpPr>
          <p:nvPr>
            <p:ph sz="quarter" idx="14"/>
            <p:custDataLst>
              <p:tags r:id="rId8"/>
            </p:custDataLst>
          </p:nvPr>
        </p:nvSpPr>
        <p:spPr>
          <a:xfrm>
            <a:off x="612775" y="2808000"/>
            <a:ext cx="10965600" cy="3430800"/>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wn/up">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5029201"/>
            <a:ext cx="12192000" cy="1828799"/>
          </a:xfrm>
          <a:prstGeom prst="rect">
            <a:avLst/>
          </a:prstGeom>
          <a:solidFill>
            <a:schemeClr val="tx2">
              <a:alpha val="4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pic>
        <p:nvPicPr>
          <p:cNvPr id="10" name="图片 9"/>
          <p:cNvPicPr>
            <a:picLocks noChangeAspect="1"/>
          </p:cNvPicPr>
          <p:nvPr userDrawn="1">
            <p:custDataLst>
              <p:tags r:id="rId2"/>
            </p:custDataLst>
          </p:nvPr>
        </p:nvPicPr>
        <p:blipFill rotWithShape="1">
          <a:blip r:embed="rId10"/>
          <a:srcRect/>
          <a:stretch>
            <a:fillRect/>
          </a:stretch>
        </p:blipFill>
        <p:spPr>
          <a:xfrm>
            <a:off x="10931017" y="130763"/>
            <a:ext cx="1144588" cy="860132"/>
          </a:xfrm>
          <a:prstGeom prst="rect">
            <a:avLst/>
          </a:prstGeom>
        </p:spPr>
      </p:pic>
      <p:sp>
        <p:nvSpPr>
          <p:cNvPr id="2" name="标题 1"/>
          <p:cNvSpPr>
            <a:spLocks noGrp="1"/>
          </p:cNvSpPr>
          <p:nvPr>
            <p:ph type="title"/>
            <p:custDataLst>
              <p:tags r:id="rId3"/>
            </p:custDataLst>
          </p:nvPr>
        </p:nvSpPr>
        <p:spPr>
          <a:xfrm>
            <a:off x="604800" y="669600"/>
            <a:ext cx="10976400" cy="565200"/>
          </a:xfrm>
        </p:spPr>
        <p:txBody>
          <a:bodyPr anchor="ctr"/>
          <a:lstStyle>
            <a:lvl1pPr algn="ctr">
              <a:defRPr sz="3200"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2022/4/23</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8"/>
            </p:custDataLst>
          </p:nvPr>
        </p:nvSpPr>
        <p:spPr>
          <a:xfrm>
            <a:off x="594000" y="5180400"/>
            <a:ext cx="11001600" cy="1011600"/>
          </a:xfrm>
        </p:spPr>
        <p:txBody>
          <a:bodyPr/>
          <a:lstStyle>
            <a:lvl1pPr marL="0" indent="0">
              <a:buNone/>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avigation">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914400"/>
          </a:xfrm>
          <a:prstGeom prst="rect">
            <a:avLst/>
          </a:prstGeom>
          <a:solidFill>
            <a:schemeClr val="tx2">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12" name="组合 11"/>
          <p:cNvGrpSpPr/>
          <p:nvPr userDrawn="1">
            <p:custDataLst>
              <p:tags r:id="rId2"/>
            </p:custDataLst>
          </p:nvPr>
        </p:nvGrpSpPr>
        <p:grpSpPr>
          <a:xfrm>
            <a:off x="11451926" y="6057900"/>
            <a:ext cx="517824" cy="660755"/>
            <a:chOff x="11673326" y="6232662"/>
            <a:chExt cx="410724" cy="524093"/>
          </a:xfrm>
        </p:grpSpPr>
        <p:sp>
          <p:nvSpPr>
            <p:cNvPr id="14" name="椭圆 13"/>
            <p:cNvSpPr/>
            <p:nvPr>
              <p:custDataLst>
                <p:tags r:id="rId11"/>
              </p:custDataLst>
            </p:nvPr>
          </p:nvSpPr>
          <p:spPr>
            <a:xfrm>
              <a:off x="11819376" y="6492081"/>
              <a:ext cx="264674" cy="264674"/>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5" name="椭圆 14"/>
            <p:cNvSpPr/>
            <p:nvPr>
              <p:custDataLst>
                <p:tags r:id="rId12"/>
              </p:custDataLst>
            </p:nvPr>
          </p:nvSpPr>
          <p:spPr>
            <a:xfrm>
              <a:off x="11912600" y="6232662"/>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6" name="椭圆 15"/>
            <p:cNvSpPr/>
            <p:nvPr>
              <p:custDataLst>
                <p:tags r:id="rId13"/>
              </p:custDataLst>
            </p:nvPr>
          </p:nvSpPr>
          <p:spPr>
            <a:xfrm>
              <a:off x="11673326" y="6362700"/>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grpSp>
      <p:sp>
        <p:nvSpPr>
          <p:cNvPr id="2" name="标题 1"/>
          <p:cNvSpPr>
            <a:spLocks noGrp="1"/>
          </p:cNvSpPr>
          <p:nvPr>
            <p:ph type="title"/>
            <p:custDataLst>
              <p:tags r:id="rId3"/>
            </p:custDataLst>
          </p:nvPr>
        </p:nvSpPr>
        <p:spPr>
          <a:xfrm>
            <a:off x="579600" y="237600"/>
            <a:ext cx="11037600" cy="441964"/>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2022/4/23</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aistband">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959224"/>
            <a:ext cx="12192000" cy="4939553"/>
          </a:xfrm>
          <a:prstGeom prst="rect">
            <a:avLst/>
          </a:prstGeom>
          <a:solidFill>
            <a:schemeClr val="tx2">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6" name="组合 5"/>
          <p:cNvGrpSpPr/>
          <p:nvPr userDrawn="1">
            <p:custDataLst>
              <p:tags r:id="rId2"/>
            </p:custDataLst>
          </p:nvPr>
        </p:nvGrpSpPr>
        <p:grpSpPr>
          <a:xfrm>
            <a:off x="79356" y="3133725"/>
            <a:ext cx="12033288" cy="927455"/>
            <a:chOff x="79356" y="3133725"/>
            <a:chExt cx="12033288" cy="927455"/>
          </a:xfrm>
        </p:grpSpPr>
        <p:grpSp>
          <p:nvGrpSpPr>
            <p:cNvPr id="8" name="组合 7"/>
            <p:cNvGrpSpPr/>
            <p:nvPr userDrawn="1">
              <p:custDataLst>
                <p:tags r:id="rId8"/>
              </p:custDataLst>
            </p:nvPr>
          </p:nvGrpSpPr>
          <p:grpSpPr>
            <a:xfrm>
              <a:off x="11385811" y="3133725"/>
              <a:ext cx="726833" cy="927455"/>
              <a:chOff x="11673326" y="6232662"/>
              <a:chExt cx="410724" cy="524093"/>
            </a:xfrm>
          </p:grpSpPr>
          <p:sp>
            <p:nvSpPr>
              <p:cNvPr id="9" name="椭圆 8"/>
              <p:cNvSpPr/>
              <p:nvPr>
                <p:custDataLst>
                  <p:tags r:id="rId13"/>
                </p:custDataLst>
              </p:nvPr>
            </p:nvSpPr>
            <p:spPr>
              <a:xfrm>
                <a:off x="11819376" y="6492081"/>
                <a:ext cx="264674" cy="264674"/>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1" name="椭圆 10"/>
              <p:cNvSpPr/>
              <p:nvPr>
                <p:custDataLst>
                  <p:tags r:id="rId14"/>
                </p:custDataLst>
              </p:nvPr>
            </p:nvSpPr>
            <p:spPr>
              <a:xfrm>
                <a:off x="11912600" y="6232662"/>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2" name="椭圆 11"/>
              <p:cNvSpPr/>
              <p:nvPr>
                <p:custDataLst>
                  <p:tags r:id="rId15"/>
                </p:custDataLst>
              </p:nvPr>
            </p:nvSpPr>
            <p:spPr>
              <a:xfrm>
                <a:off x="11673326" y="6362700"/>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grpSp>
        <p:grpSp>
          <p:nvGrpSpPr>
            <p:cNvPr id="13" name="组合 12"/>
            <p:cNvGrpSpPr/>
            <p:nvPr userDrawn="1">
              <p:custDataLst>
                <p:tags r:id="rId9"/>
              </p:custDataLst>
            </p:nvPr>
          </p:nvGrpSpPr>
          <p:grpSpPr>
            <a:xfrm flipH="1">
              <a:off x="79356" y="3133725"/>
              <a:ext cx="726833" cy="927455"/>
              <a:chOff x="11673326" y="6232662"/>
              <a:chExt cx="410724" cy="524093"/>
            </a:xfrm>
          </p:grpSpPr>
          <p:sp>
            <p:nvSpPr>
              <p:cNvPr id="14" name="椭圆 13"/>
              <p:cNvSpPr/>
              <p:nvPr>
                <p:custDataLst>
                  <p:tags r:id="rId10"/>
                </p:custDataLst>
              </p:nvPr>
            </p:nvSpPr>
            <p:spPr>
              <a:xfrm>
                <a:off x="11819376" y="6492081"/>
                <a:ext cx="264674" cy="264674"/>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5" name="椭圆 14"/>
              <p:cNvSpPr/>
              <p:nvPr>
                <p:custDataLst>
                  <p:tags r:id="rId11"/>
                </p:custDataLst>
              </p:nvPr>
            </p:nvSpPr>
            <p:spPr>
              <a:xfrm>
                <a:off x="11912600" y="6232662"/>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6" name="椭圆 15"/>
              <p:cNvSpPr/>
              <p:nvPr>
                <p:custDataLst>
                  <p:tags r:id="rId12"/>
                </p:custDataLst>
              </p:nvPr>
            </p:nvSpPr>
            <p:spPr>
              <a:xfrm>
                <a:off x="11673326" y="6362700"/>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grpSp>
      </p:grpSp>
      <p:sp>
        <p:nvSpPr>
          <p:cNvPr id="2" name="标题 1"/>
          <p:cNvSpPr>
            <a:spLocks noGrp="1"/>
          </p:cNvSpPr>
          <p:nvPr>
            <p:ph type="title" hasCustomPrompt="1"/>
            <p:custDataLst>
              <p:tags r:id="rId3"/>
            </p:custDataLst>
          </p:nvPr>
        </p:nvSpPr>
        <p:spPr>
          <a:xfrm>
            <a:off x="1522800" y="1339200"/>
            <a:ext cx="9144000" cy="2386800"/>
          </a:xfrm>
        </p:spPr>
        <p:txBody>
          <a:bodyPr anchor="b"/>
          <a:lstStyle>
            <a:lvl1pPr algn="ctr">
              <a:defRPr sz="6000"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单击此处编辑标题</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2022/4/23</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lstStyle>
            <a:lvl1pPr algn="ct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36525" tIns="136525" rIns="136525" bIns="136525"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952508"/>
            <a:ext cx="10852237" cy="5388907"/>
          </a:xfrm>
        </p:spPr>
        <p:txBody>
          <a:bodyPr vert="horz" lIns="136525" tIns="136525" rIns="136525" bIns="136525"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2022/4/23</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bg>
      <p:bgPr>
        <a:solidFill>
          <a:schemeClr val="bg2"/>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custDataLst>
              <p:tags r:id="rId1"/>
            </p:custDataLst>
          </p:nvPr>
        </p:nvPicPr>
        <p:blipFill rotWithShape="1">
          <a:blip r:embed="rId8" cstate="screen"/>
          <a:srcRect/>
          <a:stretch>
            <a:fillRect/>
          </a:stretch>
        </p:blipFill>
        <p:spPr>
          <a:xfrm>
            <a:off x="0" y="0"/>
            <a:ext cx="12192000" cy="6858000"/>
          </a:xfrm>
          <a:prstGeom prst="rect">
            <a:avLst/>
          </a:prstGeom>
        </p:spPr>
      </p:pic>
      <p:sp>
        <p:nvSpPr>
          <p:cNvPr id="2" name="标题 1"/>
          <p:cNvSpPr>
            <a:spLocks noGrp="1"/>
          </p:cNvSpPr>
          <p:nvPr>
            <p:ph type="title" hasCustomPrompt="1"/>
            <p:custDataLst>
              <p:tags r:id="rId2"/>
            </p:custDataLst>
          </p:nvPr>
        </p:nvSpPr>
        <p:spPr>
          <a:xfrm>
            <a:off x="1964837" y="2679700"/>
            <a:ext cx="3419963" cy="749300"/>
          </a:xfrm>
        </p:spPr>
        <p:txBody>
          <a:bodyPr lIns="90000" tIns="46800" rIns="90000" bIns="46800" anchor="b" anchorCtr="0">
            <a:normAutofit/>
          </a:bodyPr>
          <a:lstStyle>
            <a:lvl1pPr algn="ctr">
              <a:defRPr sz="4000" u="none" strike="noStrike" kern="1200" cap="none" spc="3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编辑标题</a:t>
            </a:r>
          </a:p>
        </p:txBody>
      </p:sp>
      <p:sp>
        <p:nvSpPr>
          <p:cNvPr id="3" name="文本占位符 2"/>
          <p:cNvSpPr>
            <a:spLocks noGrp="1"/>
          </p:cNvSpPr>
          <p:nvPr>
            <p:ph type="body" idx="1"/>
            <p:custDataLst>
              <p:tags r:id="rId3"/>
            </p:custDataLst>
          </p:nvPr>
        </p:nvSpPr>
        <p:spPr>
          <a:xfrm>
            <a:off x="1964832" y="3509645"/>
            <a:ext cx="3419963" cy="1252855"/>
          </a:xfrm>
        </p:spPr>
        <p:txBody>
          <a:bodyPr lIns="90000" tIns="46800" rIns="90000" bIns="46800" anchor="t" anchorCtr="0">
            <a:normAutofit/>
          </a:bodyPr>
          <a:lstStyle>
            <a:lvl1pPr marL="0" indent="0" algn="ctr" eaLnBrk="1" fontAlgn="auto" latinLnBrk="0" hangingPunct="1">
              <a:buNone/>
              <a:defRPr kumimoji="0" lang="zh-CN" altLang="en-US" sz="1600" b="0" i="0" u="none" strike="noStrike" kern="1200" cap="none" spc="150" normalizeH="0" baseline="0" noProof="1">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t>2022/4/23</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2"/>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3"/>
            </p:custDataLst>
          </p:nvPr>
        </p:nvSpPr>
        <p:spPr>
          <a:xfrm>
            <a:off x="6238877" y="952508"/>
            <a:ext cx="5283242" cy="5388907"/>
          </a:xfrm>
        </p:spPr>
        <p:txBody>
          <a:bodyPr lIns="90170" tIns="46990" rIns="90170" bIns="46990">
            <a:normAutofit/>
          </a:bodyPr>
          <a:lstStyle>
            <a:lvl1pPr>
              <a:defRPr sz="1600"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sz="1600"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sz="1600"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sz="1600"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sz="1600"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2022/4/23</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952508"/>
            <a:ext cx="5283242" cy="381003"/>
          </a:xfrm>
        </p:spPr>
        <p:txBody>
          <a:bodyPr lIns="90170" tIns="46990" rIns="90170" bIns="4699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Microsoft YaHe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952508"/>
            <a:ext cx="5283242" cy="381003"/>
          </a:xfrm>
        </p:spPr>
        <p:txBody>
          <a:bodyPr vert="horz" lIns="90170" tIns="46990" rIns="90170" bIns="4699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2022/4/23</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2022/4/23</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2022/4/23</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and title">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2"/>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2022/4/23</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lIns="90170" tIns="46990" rIns="90170" bIns="46990">
            <a:normAutofit/>
          </a:bodyPr>
          <a:lstStyle>
            <a:lvl1pPr indent="0" eaLnBrk="1" fontAlgn="auto" latinLnBrk="0" hangingPunct="1">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2022/4/23</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90170" tIns="46990" rIns="90170" bIns="46990" rtlCol="0" anchor="t"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2022/4/23</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Microsoft YaHei" panose="020B0503020204020204" pitchFamily="34" charset="-122"/>
          <a:ea typeface="Microsoft YaHei"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45.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148.xml"/><Relationship Id="rId7" Type="http://schemas.openxmlformats.org/officeDocument/2006/relationships/tags" Target="../tags/tag152.xml"/><Relationship Id="rId2" Type="http://schemas.openxmlformats.org/officeDocument/2006/relationships/tags" Target="../tags/tag147.xml"/><Relationship Id="rId1" Type="http://schemas.openxmlformats.org/officeDocument/2006/relationships/tags" Target="../tags/tag146.xml"/><Relationship Id="rId6" Type="http://schemas.openxmlformats.org/officeDocument/2006/relationships/tags" Target="../tags/tag151.xml"/><Relationship Id="rId5" Type="http://schemas.openxmlformats.org/officeDocument/2006/relationships/tags" Target="../tags/tag150.xml"/><Relationship Id="rId10" Type="http://schemas.openxmlformats.org/officeDocument/2006/relationships/image" Target="../media/image1.jpeg"/><Relationship Id="rId4" Type="http://schemas.openxmlformats.org/officeDocument/2006/relationships/tags" Target="../tags/tag149.xml"/><Relationship Id="rId9"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tags" Target="../tags/tag155.xml"/><Relationship Id="rId2" Type="http://schemas.openxmlformats.org/officeDocument/2006/relationships/tags" Target="../tags/tag154.xml"/><Relationship Id="rId1" Type="http://schemas.openxmlformats.org/officeDocument/2006/relationships/tags" Target="../tags/tag153.xml"/><Relationship Id="rId6" Type="http://schemas.openxmlformats.org/officeDocument/2006/relationships/image" Target="../media/image4.jpeg"/><Relationship Id="rId5" Type="http://schemas.openxmlformats.org/officeDocument/2006/relationships/slideLayout" Target="../slideLayouts/slideLayout12.xml"/><Relationship Id="rId4" Type="http://schemas.openxmlformats.org/officeDocument/2006/relationships/tags" Target="../tags/tag156.xml"/></Relationships>
</file>

<file path=ppt/slides/_rels/slide30.xml.rels><?xml version="1.0" encoding="UTF-8" standalone="yes"?>
<Relationships xmlns="http://schemas.openxmlformats.org/package/2006/relationships"><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tags" Target="../tags/tag166.xml"/><Relationship Id="rId5" Type="http://schemas.openxmlformats.org/officeDocument/2006/relationships/notesSlide" Target="../notesSlides/notesSlide6.xml"/><Relationship Id="rId4"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70.xml"/><Relationship Id="rId1" Type="http://schemas.openxmlformats.org/officeDocument/2006/relationships/tags" Target="../tags/tag169.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58.xml"/><Relationship Id="rId1" Type="http://schemas.openxmlformats.org/officeDocument/2006/relationships/tags" Target="../tags/tag157.xml"/><Relationship Id="rId5" Type="http://schemas.openxmlformats.org/officeDocument/2006/relationships/image" Target="../media/image5.png"/><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60.xml"/><Relationship Id="rId1" Type="http://schemas.openxmlformats.org/officeDocument/2006/relationships/tags" Target="../tags/tag15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62.xml"/><Relationship Id="rId1" Type="http://schemas.openxmlformats.org/officeDocument/2006/relationships/tags" Target="../tags/tag161.xml"/><Relationship Id="rId5" Type="http://schemas.openxmlformats.org/officeDocument/2006/relationships/image" Target="../media/image8.png"/><Relationship Id="rId4"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tags" Target="../tags/tag165.xml"/><Relationship Id="rId2" Type="http://schemas.openxmlformats.org/officeDocument/2006/relationships/tags" Target="../tags/tag164.xml"/><Relationship Id="rId1" Type="http://schemas.openxmlformats.org/officeDocument/2006/relationships/tags" Target="../tags/tag163.xml"/><Relationship Id="rId5" Type="http://schemas.openxmlformats.org/officeDocument/2006/relationships/notesSlide" Target="../notesSlides/notesSlide5.xml"/><Relationship Id="rId4"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hyperlink" Target="https://aws.amazon.com/vi/relational-database/"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2411095" y="5381625"/>
            <a:ext cx="4457700" cy="1476375"/>
          </a:xfrm>
          <a:prstGeom prst="rect">
            <a:avLst/>
          </a:prstGeom>
          <a:noFill/>
        </p:spPr>
        <p:txBody>
          <a:bodyPr wrap="none" rtlCol="0">
            <a:spAutoFit/>
          </a:bodyPr>
          <a:lstStyle/>
          <a:p>
            <a:r>
              <a:rPr lang="en-US"/>
              <a:t>GVHD: T.S Huỳnh Xuân Phụng</a:t>
            </a:r>
          </a:p>
          <a:p>
            <a:r>
              <a:rPr lang="en-US"/>
              <a:t>SVTH:</a:t>
            </a:r>
          </a:p>
          <a:p>
            <a:r>
              <a:rPr lang="en-US"/>
              <a:t>	19133010 Trần Nguyên Thái Bảo</a:t>
            </a:r>
          </a:p>
          <a:p>
            <a:r>
              <a:rPr lang="en-US"/>
              <a:t>	19133025 Đinh Quốc Hùng</a:t>
            </a:r>
          </a:p>
          <a:p>
            <a:r>
              <a:rPr lang="en-US"/>
              <a:t>	19133049 Đoàn Nhất Sinh</a:t>
            </a:r>
          </a:p>
        </p:txBody>
      </p:sp>
      <p:sp>
        <p:nvSpPr>
          <p:cNvPr id="7" name="Text Box 6"/>
          <p:cNvSpPr txBox="1"/>
          <p:nvPr/>
        </p:nvSpPr>
        <p:spPr>
          <a:xfrm>
            <a:off x="436245" y="1833245"/>
            <a:ext cx="4743450" cy="3192145"/>
          </a:xfrm>
          <a:prstGeom prst="rect">
            <a:avLst/>
          </a:prstGeom>
          <a:noFill/>
        </p:spPr>
        <p:txBody>
          <a:bodyPr wrap="square" rtlCol="0">
            <a:spAutoFit/>
          </a:bodyPr>
          <a:lstStyle/>
          <a:p>
            <a:pPr algn="l">
              <a:lnSpc>
                <a:spcPct val="180000"/>
              </a:lnSpc>
            </a:pPr>
            <a:r>
              <a:rPr lang="en-US" altLang="zh-CN" sz="2800" b="1" dirty="0" smtClean="0">
                <a:solidFill>
                  <a:schemeClr val="accent4">
                    <a:lumMod val="75000"/>
                  </a:schemeClr>
                </a:solidFill>
                <a:sym typeface="+mn-ea"/>
              </a:rPr>
              <a:t>Báo cáo tiến độ</a:t>
            </a:r>
          </a:p>
          <a:p>
            <a:pPr algn="l">
              <a:lnSpc>
                <a:spcPct val="180000"/>
              </a:lnSpc>
            </a:pPr>
            <a:r>
              <a:rPr lang="en-US" altLang="zh-CN" sz="2800" b="1" dirty="0" smtClean="0">
                <a:solidFill>
                  <a:schemeClr val="accent4">
                    <a:lumMod val="75000"/>
                  </a:schemeClr>
                </a:solidFill>
                <a:sym typeface="+mn-ea"/>
              </a:rPr>
              <a:t>Đề tài: Tìm hiểu về database Amazon Aurora</a:t>
            </a:r>
          </a:p>
          <a:p>
            <a:pPr algn="l">
              <a:lnSpc>
                <a:spcPct val="180000"/>
              </a:lnSpc>
            </a:pPr>
            <a:r>
              <a:rPr lang="en-US" altLang="zh-CN" sz="2800" b="1" dirty="0" smtClean="0">
                <a:solidFill>
                  <a:schemeClr val="accent4">
                    <a:lumMod val="75000"/>
                  </a:schemeClr>
                </a:solidFill>
                <a:sym typeface="+mn-ea"/>
              </a:rPr>
              <a:t>Môn: Cloud Computing</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51996" y="1555106"/>
            <a:ext cx="6373114" cy="3448531"/>
          </a:xfrm>
          <a:prstGeom prst="rect">
            <a:avLst/>
          </a:prstGeom>
        </p:spPr>
      </p:pic>
    </p:spTree>
    <p:extLst>
      <p:ext uri="{BB962C8B-B14F-4D97-AF65-F5344CB8AC3E}">
        <p14:creationId xmlns:p14="http://schemas.microsoft.com/office/powerpoint/2010/main" val="922850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1571" y="634059"/>
            <a:ext cx="9626400" cy="723600"/>
          </a:xfrm>
        </p:spPr>
        <p:txBody>
          <a:bodyPr/>
          <a:lstStyle/>
          <a:p>
            <a:r>
              <a:rPr lang="en-US" dirty="0" err="1" smtClean="0"/>
              <a:t>Các</a:t>
            </a:r>
            <a:r>
              <a:rPr lang="en-US" dirty="0" smtClean="0"/>
              <a:t> </a:t>
            </a:r>
            <a:r>
              <a:rPr lang="en-US" dirty="0" err="1" smtClean="0"/>
              <a:t>bước</a:t>
            </a:r>
            <a:r>
              <a:rPr lang="en-US" dirty="0" smtClean="0"/>
              <a:t> </a:t>
            </a:r>
            <a:r>
              <a:rPr lang="en-US" dirty="0" err="1" smtClean="0"/>
              <a:t>tạo</a:t>
            </a:r>
            <a:r>
              <a:rPr lang="en-US" dirty="0" smtClean="0"/>
              <a:t> aurora database</a:t>
            </a:r>
            <a:endParaRPr lang="vi-VN" dirty="0"/>
          </a:p>
        </p:txBody>
      </p:sp>
      <p:pic>
        <p:nvPicPr>
          <p:cNvPr id="6" name="Picture 5"/>
          <p:cNvPicPr>
            <a:picLocks noChangeAspect="1"/>
          </p:cNvPicPr>
          <p:nvPr/>
        </p:nvPicPr>
        <p:blipFill>
          <a:blip r:embed="rId2"/>
          <a:stretch>
            <a:fillRect/>
          </a:stretch>
        </p:blipFill>
        <p:spPr>
          <a:xfrm>
            <a:off x="1277949" y="1581862"/>
            <a:ext cx="8950670" cy="3995979"/>
          </a:xfrm>
          <a:prstGeom prst="rect">
            <a:avLst/>
          </a:prstGeom>
        </p:spPr>
      </p:pic>
    </p:spTree>
    <p:extLst>
      <p:ext uri="{BB962C8B-B14F-4D97-AF65-F5344CB8AC3E}">
        <p14:creationId xmlns:p14="http://schemas.microsoft.com/office/powerpoint/2010/main" val="939711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42361" y="623496"/>
            <a:ext cx="9507277" cy="5611008"/>
          </a:xfrm>
          <a:prstGeom prst="rect">
            <a:avLst/>
          </a:prstGeom>
        </p:spPr>
      </p:pic>
      <p:sp>
        <p:nvSpPr>
          <p:cNvPr id="5" name="Rectangle 4"/>
          <p:cNvSpPr/>
          <p:nvPr/>
        </p:nvSpPr>
        <p:spPr>
          <a:xfrm>
            <a:off x="3042458" y="5286895"/>
            <a:ext cx="1521229" cy="548640"/>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vi-VN"/>
          </a:p>
        </p:txBody>
      </p:sp>
    </p:spTree>
    <p:extLst>
      <p:ext uri="{BB962C8B-B14F-4D97-AF65-F5344CB8AC3E}">
        <p14:creationId xmlns:p14="http://schemas.microsoft.com/office/powerpoint/2010/main" val="1443225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12517" y="1678008"/>
            <a:ext cx="7668695" cy="3019846"/>
          </a:xfrm>
          <a:prstGeom prst="rect">
            <a:avLst/>
          </a:prstGeom>
        </p:spPr>
      </p:pic>
    </p:spTree>
    <p:extLst>
      <p:ext uri="{BB962C8B-B14F-4D97-AF65-F5344CB8AC3E}">
        <p14:creationId xmlns:p14="http://schemas.microsoft.com/office/powerpoint/2010/main" val="2739391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67824" y="706285"/>
            <a:ext cx="8040222" cy="5212377"/>
          </a:xfrm>
          <a:prstGeom prst="rect">
            <a:avLst/>
          </a:prstGeom>
        </p:spPr>
      </p:pic>
    </p:spTree>
    <p:extLst>
      <p:ext uri="{BB962C8B-B14F-4D97-AF65-F5344CB8AC3E}">
        <p14:creationId xmlns:p14="http://schemas.microsoft.com/office/powerpoint/2010/main" val="3294007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918312" y="1905033"/>
            <a:ext cx="7773485" cy="2000529"/>
          </a:xfrm>
          <a:prstGeom prst="rect">
            <a:avLst/>
          </a:prstGeom>
        </p:spPr>
      </p:pic>
    </p:spTree>
    <p:extLst>
      <p:ext uri="{BB962C8B-B14F-4D97-AF65-F5344CB8AC3E}">
        <p14:creationId xmlns:p14="http://schemas.microsoft.com/office/powerpoint/2010/main" val="1974022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85651" y="474715"/>
            <a:ext cx="7487695" cy="5858693"/>
          </a:xfrm>
          <a:prstGeom prst="rect">
            <a:avLst/>
          </a:prstGeom>
        </p:spPr>
      </p:pic>
    </p:spTree>
    <p:extLst>
      <p:ext uri="{BB962C8B-B14F-4D97-AF65-F5344CB8AC3E}">
        <p14:creationId xmlns:p14="http://schemas.microsoft.com/office/powerpoint/2010/main" val="1576621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194028" y="915445"/>
            <a:ext cx="7621064" cy="4877481"/>
          </a:xfrm>
          <a:prstGeom prst="rect">
            <a:avLst/>
          </a:prstGeom>
        </p:spPr>
      </p:pic>
    </p:spTree>
    <p:extLst>
      <p:ext uri="{BB962C8B-B14F-4D97-AF65-F5344CB8AC3E}">
        <p14:creationId xmlns:p14="http://schemas.microsoft.com/office/powerpoint/2010/main" val="327588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91981" y="1223227"/>
            <a:ext cx="6658904" cy="4828439"/>
          </a:xfrm>
          <a:prstGeom prst="rect">
            <a:avLst/>
          </a:prstGeom>
        </p:spPr>
      </p:pic>
    </p:spTree>
    <p:extLst>
      <p:ext uri="{BB962C8B-B14F-4D97-AF65-F5344CB8AC3E}">
        <p14:creationId xmlns:p14="http://schemas.microsoft.com/office/powerpoint/2010/main" val="1769443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016761" y="387155"/>
            <a:ext cx="7859222" cy="5855704"/>
          </a:xfrm>
          <a:prstGeom prst="rect">
            <a:avLst/>
          </a:prstGeom>
        </p:spPr>
      </p:pic>
    </p:spTree>
    <p:extLst>
      <p:ext uri="{BB962C8B-B14F-4D97-AF65-F5344CB8AC3E}">
        <p14:creationId xmlns:p14="http://schemas.microsoft.com/office/powerpoint/2010/main" val="2480079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custDataLst>
              <p:tags r:id="rId2"/>
            </p:custDataLst>
          </p:nvPr>
        </p:nvPicPr>
        <p:blipFill rotWithShape="1">
          <a:blip r:embed="rId10" cstate="screen"/>
          <a:srcRect/>
          <a:stretch>
            <a:fillRect/>
          </a:stretch>
        </p:blipFill>
        <p:spPr>
          <a:xfrm>
            <a:off x="0" y="0"/>
            <a:ext cx="12192000" cy="6858000"/>
          </a:xfrm>
          <a:prstGeom prst="rect">
            <a:avLst/>
          </a:prstGeom>
        </p:spPr>
      </p:pic>
      <p:sp>
        <p:nvSpPr>
          <p:cNvPr id="22" name="1"/>
          <p:cNvSpPr txBox="1"/>
          <p:nvPr>
            <p:custDataLst>
              <p:tags r:id="rId3"/>
            </p:custDataLst>
          </p:nvPr>
        </p:nvSpPr>
        <p:spPr bwMode="auto">
          <a:xfrm>
            <a:off x="711200" y="499110"/>
            <a:ext cx="1954362"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977" tIns="46788" rIns="89977" bIns="46788" anchor="ctr" anchorCtr="0">
            <a:normAutofit fontScale="6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1" i="0" noProof="0" dirty="0" smtClean="0">
                <a:ln>
                  <a:noFill/>
                </a:ln>
                <a:solidFill>
                  <a:schemeClr val="tx1">
                    <a:lumMod val="85000"/>
                    <a:lumOff val="15000"/>
                  </a:schemeClr>
                </a:solidFill>
                <a:effectLst/>
                <a:uLnTx/>
                <a:uFillTx/>
                <a:latin typeface="Arial" panose="020B0604020202020204" pitchFamily="34" charset="0"/>
                <a:ea typeface="汉仪旗黑-85S" panose="00020600040101010101" pitchFamily="18" charset="-122"/>
                <a:cs typeface="+mn-cs"/>
              </a:rPr>
              <a:t>CONTENTS</a:t>
            </a:r>
          </a:p>
        </p:txBody>
      </p:sp>
      <p:sp>
        <p:nvSpPr>
          <p:cNvPr id="25" name="5"/>
          <p:cNvSpPr txBox="1"/>
          <p:nvPr>
            <p:custDataLst>
              <p:tags r:id="rId4"/>
            </p:custDataLst>
          </p:nvPr>
        </p:nvSpPr>
        <p:spPr>
          <a:xfrm>
            <a:off x="1374775" y="2344102"/>
            <a:ext cx="620395" cy="578485"/>
          </a:xfrm>
          <a:prstGeom prst="rect">
            <a:avLst/>
          </a:prstGeom>
          <a:noFill/>
        </p:spPr>
        <p:txBody>
          <a:bodyPr wrap="square" anchor="ctr">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0" cap="none" spc="0" normalizeH="0" noProof="0" dirty="0">
                <a:ln>
                  <a:noFill/>
                </a:ln>
                <a:solidFill>
                  <a:schemeClr val="tx1">
                    <a:lumMod val="85000"/>
                    <a:lumOff val="15000"/>
                  </a:schemeClr>
                </a:solidFill>
                <a:effectLst/>
                <a:uLnTx/>
                <a:uFillTx/>
                <a:latin typeface="Arial" panose="020B0604020202020204" pitchFamily="34" charset="0"/>
                <a:ea typeface="Microsoft YaHei" panose="020B0503020204020204" pitchFamily="34" charset="-122"/>
                <a:cs typeface="+mn-cs"/>
              </a:rPr>
              <a:t>01</a:t>
            </a:r>
          </a:p>
        </p:txBody>
      </p:sp>
      <p:sp>
        <p:nvSpPr>
          <p:cNvPr id="27" name="4"/>
          <p:cNvSpPr txBox="1"/>
          <p:nvPr>
            <p:custDataLst>
              <p:tags r:id="rId5"/>
            </p:custDataLst>
          </p:nvPr>
        </p:nvSpPr>
        <p:spPr>
          <a:xfrm>
            <a:off x="1377315" y="3139757"/>
            <a:ext cx="608330" cy="578485"/>
          </a:xfrm>
          <a:prstGeom prst="rect">
            <a:avLst/>
          </a:prstGeom>
          <a:noFill/>
        </p:spPr>
        <p:txBody>
          <a:bodyPr wrap="square" anchor="ctr">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0" cap="none" spc="0" normalizeH="0" noProof="0">
                <a:ln>
                  <a:noFill/>
                </a:ln>
                <a:solidFill>
                  <a:schemeClr val="tx1">
                    <a:lumMod val="50000"/>
                    <a:lumOff val="50000"/>
                  </a:schemeClr>
                </a:solidFill>
                <a:effectLst/>
                <a:uLnTx/>
                <a:uFillTx/>
                <a:latin typeface="Arial" panose="020B0604020202020204" pitchFamily="34" charset="0"/>
                <a:ea typeface="Microsoft YaHei" panose="020B0503020204020204" pitchFamily="34" charset="-122"/>
                <a:cs typeface="+mn-cs"/>
              </a:rPr>
              <a:t>02</a:t>
            </a:r>
          </a:p>
        </p:txBody>
      </p:sp>
      <p:sp>
        <p:nvSpPr>
          <p:cNvPr id="6" name="文本框 5"/>
          <p:cNvSpPr txBox="1"/>
          <p:nvPr>
            <p:custDataLst>
              <p:tags r:id="rId6"/>
            </p:custDataLst>
          </p:nvPr>
        </p:nvSpPr>
        <p:spPr>
          <a:xfrm>
            <a:off x="2118360" y="2354897"/>
            <a:ext cx="3027680" cy="556895"/>
          </a:xfrm>
          <a:prstGeom prst="rect">
            <a:avLst/>
          </a:prstGeom>
          <a:noFill/>
        </p:spPr>
        <p:txBody>
          <a:bodyPr wrap="square" rtlCol="0" anchor="ctr" anchorCtr="0">
            <a:noAutofit/>
          </a:bodyPr>
          <a:lstStyle/>
          <a:p>
            <a:pPr algn="l"/>
            <a:r>
              <a:rPr lang="en-US" altLang="zh-CN" sz="2000" smtClean="0">
                <a:solidFill>
                  <a:schemeClr val="tx1">
                    <a:lumMod val="85000"/>
                    <a:lumOff val="15000"/>
                  </a:schemeClr>
                </a:solidFill>
                <a:uFillTx/>
                <a:latin typeface="Times New Roman" panose="02020603050405020304" charset="0"/>
                <a:ea typeface="Microsoft YaHei" panose="020B0503020204020204" pitchFamily="34" charset="-122"/>
                <a:cs typeface="Times New Roman" panose="02020603050405020304" charset="0"/>
              </a:rPr>
              <a:t>Những điều học hỏi từ link git.</a:t>
            </a:r>
          </a:p>
        </p:txBody>
      </p:sp>
      <p:sp>
        <p:nvSpPr>
          <p:cNvPr id="9" name="文本框 8"/>
          <p:cNvSpPr txBox="1"/>
          <p:nvPr>
            <p:custDataLst>
              <p:tags r:id="rId7"/>
            </p:custDataLst>
          </p:nvPr>
        </p:nvSpPr>
        <p:spPr>
          <a:xfrm>
            <a:off x="2119630" y="3150552"/>
            <a:ext cx="3027680" cy="556895"/>
          </a:xfrm>
          <a:prstGeom prst="rect">
            <a:avLst/>
          </a:prstGeom>
          <a:noFill/>
        </p:spPr>
        <p:txBody>
          <a:bodyPr wrap="square" rtlCol="0" anchor="ctr" anchorCtr="0">
            <a:normAutofit/>
          </a:bodyPr>
          <a:lstStyle/>
          <a:p>
            <a:pPr algn="l"/>
            <a:r>
              <a:rPr lang="en-US" altLang="zh-CN" sz="2400" smtClean="0">
                <a:solidFill>
                  <a:schemeClr val="tx1"/>
                </a:solidFill>
                <a:uFillTx/>
                <a:latin typeface="Times New Roman" panose="02020603050405020304" charset="0"/>
                <a:ea typeface="Microsoft YaHei" panose="020B0503020204020204" pitchFamily="34" charset="-122"/>
                <a:cs typeface="Times New Roman" panose="02020603050405020304" charset="0"/>
              </a:rPr>
              <a:t>Nhóm dự định làm</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16916" y="1244285"/>
            <a:ext cx="7925906" cy="4086795"/>
          </a:xfrm>
          <a:prstGeom prst="rect">
            <a:avLst/>
          </a:prstGeom>
        </p:spPr>
      </p:pic>
    </p:spTree>
    <p:extLst>
      <p:ext uri="{BB962C8B-B14F-4D97-AF65-F5344CB8AC3E}">
        <p14:creationId xmlns:p14="http://schemas.microsoft.com/office/powerpoint/2010/main" val="443105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11632" y="517612"/>
            <a:ext cx="8135485" cy="5500804"/>
          </a:xfrm>
          <a:prstGeom prst="rect">
            <a:avLst/>
          </a:prstGeom>
        </p:spPr>
      </p:pic>
    </p:spTree>
    <p:extLst>
      <p:ext uri="{BB962C8B-B14F-4D97-AF65-F5344CB8AC3E}">
        <p14:creationId xmlns:p14="http://schemas.microsoft.com/office/powerpoint/2010/main" val="2564946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30763" y="460426"/>
            <a:ext cx="7497221" cy="5674367"/>
          </a:xfrm>
          <a:prstGeom prst="rect">
            <a:avLst/>
          </a:prstGeom>
        </p:spPr>
      </p:pic>
    </p:spTree>
    <p:extLst>
      <p:ext uri="{BB962C8B-B14F-4D97-AF65-F5344CB8AC3E}">
        <p14:creationId xmlns:p14="http://schemas.microsoft.com/office/powerpoint/2010/main" val="677032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22672" y="1523004"/>
            <a:ext cx="7697274" cy="4344006"/>
          </a:xfrm>
          <a:prstGeom prst="rect">
            <a:avLst/>
          </a:prstGeom>
        </p:spPr>
      </p:pic>
    </p:spTree>
    <p:extLst>
      <p:ext uri="{BB962C8B-B14F-4D97-AF65-F5344CB8AC3E}">
        <p14:creationId xmlns:p14="http://schemas.microsoft.com/office/powerpoint/2010/main" val="40380965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56915" y="837838"/>
            <a:ext cx="7478169" cy="5182323"/>
          </a:xfrm>
          <a:prstGeom prst="rect">
            <a:avLst/>
          </a:prstGeom>
        </p:spPr>
      </p:pic>
    </p:spTree>
    <p:extLst>
      <p:ext uri="{BB962C8B-B14F-4D97-AF65-F5344CB8AC3E}">
        <p14:creationId xmlns:p14="http://schemas.microsoft.com/office/powerpoint/2010/main" val="15648320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57185" y="2126083"/>
            <a:ext cx="10860016" cy="1009791"/>
          </a:xfrm>
          <a:prstGeom prst="rect">
            <a:avLst/>
          </a:prstGeom>
        </p:spPr>
      </p:pic>
    </p:spTree>
    <p:extLst>
      <p:ext uri="{BB962C8B-B14F-4D97-AF65-F5344CB8AC3E}">
        <p14:creationId xmlns:p14="http://schemas.microsoft.com/office/powerpoint/2010/main" val="39261736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14647" y="1915317"/>
            <a:ext cx="10936778" cy="2295845"/>
          </a:xfrm>
          <a:prstGeom prst="rect">
            <a:avLst/>
          </a:prstGeom>
        </p:spPr>
      </p:pic>
    </p:spTree>
    <p:extLst>
      <p:ext uri="{BB962C8B-B14F-4D97-AF65-F5344CB8AC3E}">
        <p14:creationId xmlns:p14="http://schemas.microsoft.com/office/powerpoint/2010/main" val="34406095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90125" y="575864"/>
            <a:ext cx="8411749" cy="5706271"/>
          </a:xfrm>
          <a:prstGeom prst="rect">
            <a:avLst/>
          </a:prstGeom>
        </p:spPr>
      </p:pic>
    </p:spTree>
    <p:extLst>
      <p:ext uri="{BB962C8B-B14F-4D97-AF65-F5344CB8AC3E}">
        <p14:creationId xmlns:p14="http://schemas.microsoft.com/office/powerpoint/2010/main" val="40353759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239999" y="711004"/>
            <a:ext cx="5801535" cy="2410161"/>
          </a:xfrm>
          <a:prstGeom prst="rect">
            <a:avLst/>
          </a:prstGeom>
        </p:spPr>
      </p:pic>
      <p:pic>
        <p:nvPicPr>
          <p:cNvPr id="8" name="Picture 7"/>
          <p:cNvPicPr>
            <a:picLocks noChangeAspect="1"/>
          </p:cNvPicPr>
          <p:nvPr/>
        </p:nvPicPr>
        <p:blipFill>
          <a:blip r:embed="rId3"/>
          <a:stretch>
            <a:fillRect/>
          </a:stretch>
        </p:blipFill>
        <p:spPr>
          <a:xfrm>
            <a:off x="1239999" y="3237223"/>
            <a:ext cx="9678751" cy="2162477"/>
          </a:xfrm>
          <a:prstGeom prst="rect">
            <a:avLst/>
          </a:prstGeom>
        </p:spPr>
      </p:pic>
    </p:spTree>
    <p:extLst>
      <p:ext uri="{BB962C8B-B14F-4D97-AF65-F5344CB8AC3E}">
        <p14:creationId xmlns:p14="http://schemas.microsoft.com/office/powerpoint/2010/main" val="42778562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Khó</a:t>
            </a:r>
            <a:r>
              <a:rPr lang="en-US" dirty="0" smtClean="0"/>
              <a:t> </a:t>
            </a:r>
            <a:r>
              <a:rPr lang="en-US" dirty="0" err="1" smtClean="0"/>
              <a:t>khăn</a:t>
            </a:r>
            <a:endParaRPr lang="vi-VN" dirty="0"/>
          </a:p>
        </p:txBody>
      </p:sp>
      <p:pic>
        <p:nvPicPr>
          <p:cNvPr id="5" name="Picture 4"/>
          <p:cNvPicPr>
            <a:picLocks noChangeAspect="1"/>
          </p:cNvPicPr>
          <p:nvPr/>
        </p:nvPicPr>
        <p:blipFill>
          <a:blip r:embed="rId2"/>
          <a:stretch>
            <a:fillRect/>
          </a:stretch>
        </p:blipFill>
        <p:spPr>
          <a:xfrm>
            <a:off x="1007280" y="2695716"/>
            <a:ext cx="10353510" cy="1562318"/>
          </a:xfrm>
          <a:prstGeom prst="rect">
            <a:avLst/>
          </a:prstGeom>
        </p:spPr>
      </p:pic>
    </p:spTree>
    <p:extLst>
      <p:ext uri="{BB962C8B-B14F-4D97-AF65-F5344CB8AC3E}">
        <p14:creationId xmlns:p14="http://schemas.microsoft.com/office/powerpoint/2010/main" val="2761875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Title 6"/>
          <p:cNvSpPr txBox="1"/>
          <p:nvPr userDrawn="1">
            <p:custDataLst>
              <p:tags r:id="rId2"/>
            </p:custDataLst>
          </p:nvPr>
        </p:nvSpPr>
        <p:spPr>
          <a:xfrm>
            <a:off x="605790" y="5051425"/>
            <a:ext cx="10973435" cy="1652905"/>
          </a:xfrm>
          <a:prstGeom prst="rect">
            <a:avLst/>
          </a:prstGeom>
          <a:noFill/>
          <a:ln w="3175">
            <a:noFill/>
            <a:prstDash val="dash"/>
          </a:ln>
        </p:spPr>
        <p:txBody>
          <a:bodyPr wrap="square" lIns="90170" tIns="46990" rIns="90170" bIns="4699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gn="just">
              <a:lnSpc>
                <a:spcPct val="130000"/>
              </a:lnSpc>
              <a:spcAft>
                <a:spcPts val="800"/>
              </a:spcAft>
            </a:pPr>
            <a:r>
              <a:rPr lang="en-US" altLang="zh-CN" sz="1900" spc="50" dirty="0"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 </a:t>
            </a:r>
            <a:r>
              <a:rPr lang="en-US" altLang="zh-CN" sz="1900" spc="50" dirty="0" err="1"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Nhóm</a:t>
            </a:r>
            <a:r>
              <a:rPr lang="en-US" altLang="zh-CN" sz="1900" spc="50" dirty="0"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 </a:t>
            </a:r>
            <a:r>
              <a:rPr lang="en-US" altLang="zh-CN" sz="1900" spc="50" dirty="0" err="1"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sinh</a:t>
            </a:r>
            <a:r>
              <a:rPr lang="en-US" altLang="zh-CN" sz="1900" spc="50" dirty="0"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 </a:t>
            </a:r>
            <a:r>
              <a:rPr lang="en-US" altLang="zh-CN" sz="1900" spc="50" dirty="0" err="1"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viên</a:t>
            </a:r>
            <a:r>
              <a:rPr lang="en-US" altLang="zh-CN" sz="1900" spc="50" dirty="0"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 </a:t>
            </a:r>
            <a:r>
              <a:rPr lang="en-US" altLang="zh-CN" sz="1900" spc="50" dirty="0" err="1"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kỳ</a:t>
            </a:r>
            <a:r>
              <a:rPr lang="en-US" altLang="zh-CN" sz="1900" spc="50" dirty="0"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 </a:t>
            </a:r>
            <a:r>
              <a:rPr lang="en-US" altLang="zh-CN" sz="1900" spc="50" dirty="0" err="1"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trước</a:t>
            </a:r>
            <a:r>
              <a:rPr lang="en-US" altLang="zh-CN" sz="1900" spc="50" dirty="0"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 </a:t>
            </a:r>
            <a:r>
              <a:rPr lang="en-US" altLang="zh-CN" sz="1900" spc="50" dirty="0" err="1"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Tìm</a:t>
            </a:r>
            <a:r>
              <a:rPr lang="en-US" altLang="zh-CN" sz="1900" spc="50" dirty="0"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 </a:t>
            </a:r>
            <a:r>
              <a:rPr lang="en-US" altLang="zh-CN" sz="1900" spc="50" dirty="0" err="1"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hiểu</a:t>
            </a:r>
            <a:r>
              <a:rPr lang="en-US" altLang="zh-CN" sz="1900" spc="50" dirty="0"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 </a:t>
            </a:r>
            <a:r>
              <a:rPr lang="en-US" altLang="zh-CN" sz="1900" spc="50" dirty="0" err="1"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và</a:t>
            </a:r>
            <a:r>
              <a:rPr lang="en-US" altLang="zh-CN" sz="1900" spc="50" dirty="0"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 </a:t>
            </a:r>
            <a:r>
              <a:rPr lang="en-US" altLang="zh-CN" sz="1900" spc="50" dirty="0" err="1"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sử</a:t>
            </a:r>
            <a:r>
              <a:rPr lang="en-US" altLang="zh-CN" sz="1900" spc="50" dirty="0"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 </a:t>
            </a:r>
            <a:r>
              <a:rPr lang="en-US" altLang="zh-CN" sz="1900" spc="50" dirty="0" err="1"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dụng</a:t>
            </a:r>
            <a:r>
              <a:rPr lang="en-US" altLang="zh-CN" sz="1900" spc="50" dirty="0"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 amazon aurora </a:t>
            </a:r>
            <a:r>
              <a:rPr lang="en-US" altLang="zh-CN" sz="1900" spc="50" dirty="0" err="1"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để</a:t>
            </a:r>
            <a:r>
              <a:rPr lang="en-US" altLang="zh-CN" sz="1900" spc="50" dirty="0"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 </a:t>
            </a:r>
            <a:r>
              <a:rPr lang="en-US" altLang="zh-CN" sz="1900" spc="50" dirty="0" err="1"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quản</a:t>
            </a:r>
            <a:r>
              <a:rPr lang="en-US" altLang="zh-CN" sz="1900" spc="50" dirty="0"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 </a:t>
            </a:r>
            <a:r>
              <a:rPr lang="en-US" altLang="zh-CN" sz="1900" spc="50" dirty="0" err="1"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lý</a:t>
            </a:r>
            <a:r>
              <a:rPr lang="en-US" altLang="zh-CN" sz="1900" spc="50" dirty="0"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 database, </a:t>
            </a:r>
            <a:r>
              <a:rPr lang="en-US" altLang="zh-CN" sz="1900" spc="50" dirty="0" err="1"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sử</a:t>
            </a:r>
            <a:r>
              <a:rPr lang="en-US" altLang="zh-CN" sz="1900" spc="50" dirty="0"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 </a:t>
            </a:r>
            <a:r>
              <a:rPr lang="en-US" altLang="zh-CN" sz="1900" spc="50" dirty="0" err="1"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dụng</a:t>
            </a:r>
            <a:r>
              <a:rPr lang="en-US" altLang="zh-CN" sz="1900" spc="50" dirty="0"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 Visual Studio </a:t>
            </a:r>
            <a:r>
              <a:rPr lang="en-US" altLang="zh-CN" sz="1900" spc="50" dirty="0" err="1"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để</a:t>
            </a:r>
            <a:r>
              <a:rPr lang="en-US" altLang="zh-CN" sz="1900" spc="50" dirty="0"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 </a:t>
            </a:r>
            <a:r>
              <a:rPr lang="en-US" altLang="zh-CN" sz="1900" spc="50" dirty="0" err="1"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xây</a:t>
            </a:r>
            <a:r>
              <a:rPr lang="en-US" altLang="zh-CN" sz="1900" spc="50" dirty="0"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 </a:t>
            </a:r>
            <a:r>
              <a:rPr lang="en-US" altLang="zh-CN" sz="1900" spc="50" dirty="0" err="1"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dựng</a:t>
            </a:r>
            <a:r>
              <a:rPr lang="en-US" altLang="zh-CN" sz="1900" spc="50" dirty="0"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 app </a:t>
            </a:r>
            <a:r>
              <a:rPr lang="en-US" altLang="zh-CN" sz="1900" spc="50" dirty="0" err="1"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quản</a:t>
            </a:r>
            <a:r>
              <a:rPr lang="en-US" altLang="zh-CN" sz="1900" spc="50" dirty="0"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 </a:t>
            </a:r>
            <a:r>
              <a:rPr lang="en-US" altLang="zh-CN" sz="1900" spc="50" dirty="0" err="1"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lý</a:t>
            </a:r>
            <a:r>
              <a:rPr lang="en-US" altLang="zh-CN" sz="1900" spc="50" dirty="0"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 </a:t>
            </a:r>
            <a:r>
              <a:rPr lang="en-US" altLang="zh-CN" sz="1900" spc="50" dirty="0" err="1"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nhân</a:t>
            </a:r>
            <a:r>
              <a:rPr lang="en-US" altLang="zh-CN" sz="1900" spc="50" dirty="0"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 </a:t>
            </a:r>
            <a:r>
              <a:rPr lang="en-US" altLang="zh-CN" sz="1900" spc="50" dirty="0" err="1"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viên</a:t>
            </a:r>
            <a:r>
              <a:rPr lang="en-US" altLang="zh-CN" sz="1900" spc="50" dirty="0"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 </a:t>
            </a:r>
            <a:r>
              <a:rPr lang="en-US" altLang="zh-CN" sz="1900" spc="50" dirty="0" err="1"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theo</a:t>
            </a:r>
            <a:r>
              <a:rPr lang="en-US" altLang="zh-CN" sz="1900" spc="50" dirty="0"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 </a:t>
            </a:r>
            <a:r>
              <a:rPr lang="en-US" altLang="zh-CN" sz="1900" spc="50" dirty="0" err="1"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cấu</a:t>
            </a:r>
            <a:r>
              <a:rPr lang="en-US" altLang="zh-CN" sz="1900" spc="50" dirty="0"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 </a:t>
            </a:r>
            <a:r>
              <a:rPr lang="en-US" altLang="zh-CN" sz="1900" spc="50" dirty="0" err="1"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trúc</a:t>
            </a:r>
            <a:r>
              <a:rPr lang="en-US" altLang="zh-CN" sz="1900" spc="50" dirty="0"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 3 </a:t>
            </a:r>
            <a:r>
              <a:rPr lang="en-US" altLang="zh-CN" sz="1900" spc="50" dirty="0" err="1"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lớp</a:t>
            </a:r>
            <a:r>
              <a:rPr lang="en-US" altLang="zh-CN" sz="1900" spc="50" dirty="0"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 </a:t>
            </a:r>
            <a:r>
              <a:rPr lang="en-US" altLang="zh-CN" sz="1900" spc="50" dirty="0" err="1"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được</a:t>
            </a:r>
            <a:r>
              <a:rPr lang="en-US" altLang="zh-CN" sz="1900" spc="50" dirty="0"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 </a:t>
            </a:r>
            <a:r>
              <a:rPr lang="en-US" altLang="zh-CN" sz="1900" spc="50" dirty="0" err="1"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viết</a:t>
            </a:r>
            <a:r>
              <a:rPr lang="en-US" altLang="zh-CN" sz="1900" spc="50" dirty="0"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 </a:t>
            </a:r>
            <a:r>
              <a:rPr lang="en-US" altLang="zh-CN" sz="1900" spc="50" dirty="0" err="1"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bằng</a:t>
            </a:r>
            <a:r>
              <a:rPr lang="en-US" altLang="zh-CN" sz="1900" spc="50" dirty="0"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 </a:t>
            </a:r>
            <a:r>
              <a:rPr lang="en-US" altLang="zh-CN" sz="1900" spc="50" dirty="0" err="1"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ngôn</a:t>
            </a:r>
            <a:r>
              <a:rPr lang="en-US" altLang="zh-CN" sz="1900" spc="50" dirty="0"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 </a:t>
            </a:r>
            <a:r>
              <a:rPr lang="en-US" altLang="zh-CN" sz="1900" spc="50" dirty="0" err="1"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ngữ</a:t>
            </a:r>
            <a:r>
              <a:rPr lang="en-US" altLang="zh-CN" sz="1900" spc="50" dirty="0"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 C# </a:t>
            </a:r>
            <a:r>
              <a:rPr lang="en-US" altLang="zh-CN" sz="1900" spc="50" dirty="0" err="1"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và</a:t>
            </a:r>
            <a:r>
              <a:rPr lang="en-US" altLang="zh-CN" sz="1900" spc="50" dirty="0"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 </a:t>
            </a:r>
            <a:r>
              <a:rPr lang="en-US" altLang="zh-CN" sz="1900" spc="50" dirty="0" err="1"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kết</a:t>
            </a:r>
            <a:r>
              <a:rPr lang="en-US" altLang="zh-CN" sz="1900" spc="50" dirty="0"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 </a:t>
            </a:r>
            <a:r>
              <a:rPr lang="en-US" altLang="zh-CN" sz="1900" spc="50" dirty="0" err="1"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nối</a:t>
            </a:r>
            <a:r>
              <a:rPr lang="en-US" altLang="zh-CN" sz="1900" spc="50" dirty="0"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 </a:t>
            </a:r>
            <a:r>
              <a:rPr lang="en-US" altLang="zh-CN" sz="1900" spc="50" dirty="0" err="1"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với</a:t>
            </a:r>
            <a:r>
              <a:rPr lang="en-US" altLang="zh-CN" sz="1900" spc="50" dirty="0"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 Amazon Aurora</a:t>
            </a:r>
          </a:p>
          <a:p>
            <a:pPr algn="just">
              <a:lnSpc>
                <a:spcPct val="130000"/>
              </a:lnSpc>
              <a:spcAft>
                <a:spcPts val="800"/>
              </a:spcAft>
            </a:pPr>
            <a:r>
              <a:rPr lang="en-US" altLang="zh-CN" sz="1900" spc="50" dirty="0"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 Link </a:t>
            </a:r>
            <a:r>
              <a:rPr lang="en-US" altLang="zh-CN" sz="1900" spc="50" dirty="0" err="1"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git</a:t>
            </a:r>
            <a:r>
              <a:rPr lang="en-US" altLang="zh-CN" sz="1900" spc="50" dirty="0"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 </a:t>
            </a:r>
            <a:r>
              <a:rPr lang="en-US" altLang="zh-CN" sz="1900" spc="50" dirty="0" err="1"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nhóm</a:t>
            </a:r>
            <a:r>
              <a:rPr lang="en-US" altLang="zh-CN" sz="1900" spc="50" dirty="0"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 </a:t>
            </a:r>
            <a:r>
              <a:rPr lang="en-US" altLang="zh-CN" sz="1900" spc="50" dirty="0" err="1"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kỳ</a:t>
            </a:r>
            <a:r>
              <a:rPr lang="en-US" altLang="zh-CN" sz="1900" spc="50" dirty="0"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 </a:t>
            </a:r>
            <a:r>
              <a:rPr lang="en-US" altLang="zh-CN" sz="1900" spc="50" dirty="0" err="1"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trước</a:t>
            </a:r>
            <a:r>
              <a:rPr lang="en-US" altLang="zh-CN" sz="1900" spc="50" dirty="0"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 https://github.com/kenbaro/nhom15cloud.github.io/tree/main/QlyNhanVien</a:t>
            </a:r>
          </a:p>
        </p:txBody>
      </p:sp>
      <p:sp>
        <p:nvSpPr>
          <p:cNvPr id="7" name="Title 6"/>
          <p:cNvSpPr txBox="1"/>
          <p:nvPr userDrawn="1">
            <p:custDataLst>
              <p:tags r:id="rId3"/>
            </p:custDataLst>
          </p:nvPr>
        </p:nvSpPr>
        <p:spPr>
          <a:xfrm>
            <a:off x="609299" y="4486088"/>
            <a:ext cx="10973399" cy="565147"/>
          </a:xfrm>
          <a:prstGeom prst="rect">
            <a:avLst/>
          </a:prstGeom>
          <a:noFill/>
          <a:ln w="3175">
            <a:noFill/>
            <a:prstDash val="dash"/>
          </a:ln>
        </p:spPr>
        <p:txBody>
          <a:bodyPr wrap="square" lIns="90170" tIns="46990" rIns="90170" bIns="46990" anchor="t" anchorCtr="0">
            <a:normAutofit fontScale="87500"/>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nSpc>
                <a:spcPct val="100000"/>
              </a:lnSpc>
              <a:spcAft>
                <a:spcPts val="800"/>
              </a:spcAft>
              <a:defRPr/>
            </a:pPr>
            <a:r>
              <a:rPr lang="en-US" altLang="zh-CN" sz="3200" b="1" spc="300" smtClean="0">
                <a:ln w="3175">
                  <a:noFill/>
                  <a:prstDash val="dash"/>
                </a:ln>
                <a:solidFill>
                  <a:schemeClr val="tx1">
                    <a:lumMod val="85000"/>
                    <a:lumOff val="15000"/>
                  </a:schemeClr>
                </a:solidFill>
                <a:latin typeface="Arial" panose="020B0604020202020204" pitchFamily="34" charset="0"/>
                <a:ea typeface="Microsoft YaHei" panose="020B0503020204020204" pitchFamily="34" charset="-122"/>
                <a:cs typeface="Microsoft YaHei" panose="020B0503020204020204" pitchFamily="34" charset="-122"/>
              </a:rPr>
              <a:t>Các nội dung sinh viên học kỳ trước đã làm được</a:t>
            </a:r>
          </a:p>
        </p:txBody>
      </p:sp>
      <p:pic>
        <p:nvPicPr>
          <p:cNvPr id="4" name="图片 3" descr="C:\Users\Kingsoft\Desktop\图片库\电脑\black-contemporary-desk-296115.jpgblack-contemporary-desk-296115"/>
          <p:cNvPicPr>
            <a:picLocks noChangeAspect="1"/>
          </p:cNvPicPr>
          <p:nvPr>
            <p:custDataLst>
              <p:tags r:id="rId4"/>
            </p:custDataLst>
          </p:nvPr>
        </p:nvPicPr>
        <p:blipFill rotWithShape="1">
          <a:blip r:embed="rId6"/>
          <a:srcRect/>
          <a:stretch>
            <a:fillRect/>
          </a:stretch>
        </p:blipFill>
        <p:spPr>
          <a:xfrm>
            <a:off x="609298" y="611626"/>
            <a:ext cx="10970099" cy="3647662"/>
          </a:xfrm>
          <a:prstGeom prst="rect">
            <a:avLst/>
          </a:prstGeom>
        </p:spPr>
      </p:pic>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p:txBody>
          <a:bodyPr>
            <a:normAutofit/>
          </a:bodyPr>
          <a:lstStyle/>
          <a:p>
            <a:r>
              <a:rPr lang="vi-VN" altLang="en-US" smtClean="0"/>
              <a:t>Kế Hoạch tuần tới</a:t>
            </a:r>
          </a:p>
        </p:txBody>
      </p:sp>
      <p:sp>
        <p:nvSpPr>
          <p:cNvPr id="4" name="内容占位符 3"/>
          <p:cNvSpPr>
            <a:spLocks noGrp="1"/>
          </p:cNvSpPr>
          <p:nvPr>
            <p:ph sz="quarter" idx="13"/>
            <p:custDataLst>
              <p:tags r:id="rId3"/>
            </p:custDataLst>
          </p:nvPr>
        </p:nvSpPr>
        <p:spPr/>
        <p:txBody>
          <a:bodyPr>
            <a:normAutofit/>
          </a:bodyPr>
          <a:lstStyle/>
          <a:p>
            <a:pPr>
              <a:buFont typeface="Wingdings" panose="05000000000000000000" charset="0"/>
              <a:buChar char="Ø"/>
            </a:pPr>
            <a:r>
              <a:rPr lang="vi-VN" altLang="en-US" dirty="0"/>
              <a:t>Tìm hiểu kiến </a:t>
            </a:r>
            <a:r>
              <a:rPr lang="vi-VN" altLang="en-US" dirty="0" smtClean="0"/>
              <a:t>thức nâng cao về các tính năng khác của Aurora.</a:t>
            </a:r>
            <a:endParaRPr lang="vi-VN" altLang="en-US" dirty="0"/>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en-US" altLang="zh-CN"/>
              <a:t>THANKS</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a:xfrm>
            <a:off x="1434000" y="334800"/>
            <a:ext cx="9626400" cy="723600"/>
          </a:xfrm>
        </p:spPr>
        <p:txBody>
          <a:bodyPr>
            <a:normAutofit/>
          </a:bodyPr>
          <a:lstStyle/>
          <a:p>
            <a:r>
              <a:rPr lang="vi-VN" altLang="en-US" smtClean="0"/>
              <a:t>Nhóm kỳ trước làm</a:t>
            </a:r>
          </a:p>
        </p:txBody>
      </p:sp>
      <p:pic>
        <p:nvPicPr>
          <p:cNvPr id="2" name="Content Placeholder 1"/>
          <p:cNvPicPr>
            <a:picLocks noGrp="1" noChangeAspect="1"/>
          </p:cNvPicPr>
          <p:nvPr>
            <p:ph sz="quarter" idx="13"/>
          </p:nvPr>
        </p:nvPicPr>
        <p:blipFill>
          <a:blip r:embed="rId5"/>
          <a:stretch>
            <a:fillRect/>
          </a:stretch>
        </p:blipFill>
        <p:spPr>
          <a:xfrm>
            <a:off x="1778635" y="1195070"/>
            <a:ext cx="8660765" cy="5363845"/>
          </a:xfrm>
          <a:prstGeom prst="rect">
            <a:avLst/>
          </a:prstGeom>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a:xfrm>
            <a:off x="1434000" y="334800"/>
            <a:ext cx="9626400" cy="723600"/>
          </a:xfrm>
        </p:spPr>
        <p:txBody>
          <a:bodyPr>
            <a:normAutofit/>
          </a:bodyPr>
          <a:lstStyle/>
          <a:p>
            <a:r>
              <a:rPr lang="vi-VN" altLang="en-US" smtClean="0"/>
              <a:t>Nhóm kỳ trước làm</a:t>
            </a:r>
          </a:p>
        </p:txBody>
      </p:sp>
      <p:pic>
        <p:nvPicPr>
          <p:cNvPr id="5" name="Content Placeholder 4"/>
          <p:cNvPicPr>
            <a:picLocks noGrp="1" noChangeAspect="1"/>
          </p:cNvPicPr>
          <p:nvPr>
            <p:ph sz="quarter" idx="13"/>
          </p:nvPr>
        </p:nvPicPr>
        <p:blipFill>
          <a:blip r:embed="rId5"/>
          <a:stretch>
            <a:fillRect/>
          </a:stretch>
        </p:blipFill>
        <p:spPr>
          <a:xfrm>
            <a:off x="786130" y="1308735"/>
            <a:ext cx="6228080" cy="3912235"/>
          </a:xfrm>
          <a:prstGeom prst="rect">
            <a:avLst/>
          </a:prstGeom>
        </p:spPr>
      </p:pic>
      <p:pic>
        <p:nvPicPr>
          <p:cNvPr id="6" name="Picture 5"/>
          <p:cNvPicPr>
            <a:picLocks noChangeAspect="1"/>
          </p:cNvPicPr>
          <p:nvPr/>
        </p:nvPicPr>
        <p:blipFill>
          <a:blip r:embed="rId6"/>
          <a:stretch>
            <a:fillRect/>
          </a:stretch>
        </p:blipFill>
        <p:spPr>
          <a:xfrm>
            <a:off x="7319010" y="1183640"/>
            <a:ext cx="3352800" cy="4162425"/>
          </a:xfrm>
          <a:prstGeom prst="rect">
            <a:avLst/>
          </a:prstGeom>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a:xfrm>
            <a:off x="1434000" y="334800"/>
            <a:ext cx="9626400" cy="723600"/>
          </a:xfrm>
        </p:spPr>
        <p:txBody>
          <a:bodyPr>
            <a:normAutofit/>
          </a:bodyPr>
          <a:lstStyle/>
          <a:p>
            <a:r>
              <a:rPr lang="vi-VN" altLang="en-US" smtClean="0"/>
              <a:t>Nhóm kỳ trước làm</a:t>
            </a:r>
          </a:p>
        </p:txBody>
      </p:sp>
      <p:pic>
        <p:nvPicPr>
          <p:cNvPr id="4" name="Content Placeholder 3"/>
          <p:cNvPicPr>
            <a:picLocks noGrp="1" noChangeAspect="1"/>
          </p:cNvPicPr>
          <p:nvPr>
            <p:ph sz="quarter" idx="13"/>
          </p:nvPr>
        </p:nvPicPr>
        <p:blipFill>
          <a:blip r:embed="rId5"/>
          <a:stretch>
            <a:fillRect/>
          </a:stretch>
        </p:blipFill>
        <p:spPr>
          <a:xfrm>
            <a:off x="1259840" y="1136650"/>
            <a:ext cx="8829675" cy="4584700"/>
          </a:xfrm>
          <a:prstGeom prst="rect">
            <a:avLst/>
          </a:prstGeom>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p:txBody>
          <a:bodyPr>
            <a:normAutofit/>
          </a:bodyPr>
          <a:lstStyle/>
          <a:p>
            <a:r>
              <a:rPr lang="en-US" altLang="zh-CN" smtClean="0"/>
              <a:t>Nhóm dự định làm</a:t>
            </a:r>
          </a:p>
        </p:txBody>
      </p:sp>
      <p:sp>
        <p:nvSpPr>
          <p:cNvPr id="4" name="内容占位符 3"/>
          <p:cNvSpPr>
            <a:spLocks noGrp="1"/>
          </p:cNvSpPr>
          <p:nvPr>
            <p:ph sz="quarter" idx="13"/>
            <p:custDataLst>
              <p:tags r:id="rId3"/>
            </p:custDataLst>
          </p:nvPr>
        </p:nvSpPr>
        <p:spPr/>
        <p:txBody>
          <a:bodyPr>
            <a:normAutofit/>
          </a:bodyPr>
          <a:lstStyle/>
          <a:p>
            <a:pPr>
              <a:buFont typeface="Wingdings" panose="05000000000000000000" charset="0"/>
              <a:buChar char="Ø"/>
            </a:pPr>
            <a:r>
              <a:rPr lang="en-US" altLang="zh-CN" dirty="0"/>
              <a:t> Tìm hiểu về Amazon Aurora, </a:t>
            </a:r>
            <a:r>
              <a:rPr lang="vi-VN" altLang="en-US" dirty="0"/>
              <a:t>quản lý database bằng Aurora</a:t>
            </a:r>
          </a:p>
          <a:p>
            <a:pPr>
              <a:buFont typeface="Wingdings" panose="05000000000000000000" charset="0"/>
              <a:buChar char="Ø"/>
            </a:pPr>
            <a:r>
              <a:rPr lang="en-US" altLang="zh-CN" dirty="0"/>
              <a:t>Tạo 1 database liên quan đến bán hàng</a:t>
            </a:r>
          </a:p>
          <a:p>
            <a:pPr>
              <a:buFont typeface="Wingdings" panose="05000000000000000000" charset="0"/>
              <a:buChar char="Ø"/>
            </a:pPr>
            <a:r>
              <a:rPr lang="en-US" altLang="zh-CN" dirty="0"/>
              <a:t>Xây dựng 1 trang web bán hàng</a:t>
            </a:r>
            <a:r>
              <a:rPr lang="vi-VN" altLang="en-US" dirty="0"/>
              <a:t> bằng ngôn ngữ lập trình Java</a:t>
            </a:r>
            <a:r>
              <a:rPr lang="en-US" altLang="zh-CN" dirty="0"/>
              <a:t> kết nối với database đã được tạo ở Amazon Arurora</a:t>
            </a:r>
          </a:p>
          <a:p>
            <a:pPr>
              <a:buFont typeface="Wingdings" panose="05000000000000000000" charset="0"/>
              <a:buChar char="Ø"/>
            </a:pPr>
            <a:endParaRPr lang="en-US" altLang="zh-CN" dirty="0"/>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Aurora</a:t>
            </a:r>
            <a:endParaRPr lang="vi-VN" dirty="0"/>
          </a:p>
        </p:txBody>
      </p:sp>
      <p:sp>
        <p:nvSpPr>
          <p:cNvPr id="3" name="Content Placeholder 2"/>
          <p:cNvSpPr>
            <a:spLocks noGrp="1"/>
          </p:cNvSpPr>
          <p:nvPr>
            <p:ph sz="quarter" idx="13"/>
          </p:nvPr>
        </p:nvSpPr>
        <p:spPr/>
        <p:txBody>
          <a:bodyPr>
            <a:normAutofit/>
          </a:bodyPr>
          <a:lstStyle/>
          <a:p>
            <a:r>
              <a:rPr lang="vi-VN" sz="1900" dirty="0"/>
              <a:t>Amazon Aurora là một </a:t>
            </a:r>
            <a:r>
              <a:rPr lang="vi-VN" sz="1900" dirty="0">
                <a:hlinkClick r:id="rId2"/>
              </a:rPr>
              <a:t>cơ sở dữ liệu quan hệ</a:t>
            </a:r>
            <a:r>
              <a:rPr lang="vi-VN" sz="1900" dirty="0"/>
              <a:t> tương thích với MySQL và PostgreSQL dành riêng cho đám mây, kết hợp hiệu năng và độ sẵn sàng của cơ sở dữ liệu doanh nghiệp truyền thống cùng với sự tối giản và khả năng tiết kiệm chi phí của cơ sở dữ liệu mã nguồn mở.</a:t>
            </a:r>
            <a:endParaRPr lang="vi-VN" sz="1900" dirty="0"/>
          </a:p>
        </p:txBody>
      </p:sp>
    </p:spTree>
    <p:extLst>
      <p:ext uri="{BB962C8B-B14F-4D97-AF65-F5344CB8AC3E}">
        <p14:creationId xmlns:p14="http://schemas.microsoft.com/office/powerpoint/2010/main" val="1216667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0036" y="916691"/>
            <a:ext cx="9626400" cy="723600"/>
          </a:xfrm>
        </p:spPr>
        <p:txBody>
          <a:bodyPr/>
          <a:lstStyle/>
          <a:p>
            <a:r>
              <a:rPr lang="en-US" dirty="0" err="1" smtClean="0"/>
              <a:t>Lợi</a:t>
            </a:r>
            <a:r>
              <a:rPr lang="en-US" dirty="0" smtClean="0"/>
              <a:t> </a:t>
            </a:r>
            <a:r>
              <a:rPr lang="en-US" dirty="0" err="1" smtClean="0"/>
              <a:t>ích</a:t>
            </a:r>
            <a:endParaRPr lang="vi-VN" dirty="0"/>
          </a:p>
        </p:txBody>
      </p:sp>
      <p:pic>
        <p:nvPicPr>
          <p:cNvPr id="4" name="Picture 3"/>
          <p:cNvPicPr>
            <a:picLocks noChangeAspect="1"/>
          </p:cNvPicPr>
          <p:nvPr/>
        </p:nvPicPr>
        <p:blipFill>
          <a:blip r:embed="rId2"/>
          <a:stretch>
            <a:fillRect/>
          </a:stretch>
        </p:blipFill>
        <p:spPr>
          <a:xfrm>
            <a:off x="1665335" y="1823171"/>
            <a:ext cx="7344459" cy="4029962"/>
          </a:xfrm>
          <a:prstGeom prst="rect">
            <a:avLst/>
          </a:prstGeom>
        </p:spPr>
      </p:pic>
    </p:spTree>
    <p:extLst>
      <p:ext uri="{BB962C8B-B14F-4D97-AF65-F5344CB8AC3E}">
        <p14:creationId xmlns:p14="http://schemas.microsoft.com/office/powerpoint/2010/main" val="34277326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202682"/>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5"/>
  <p:tag name="KSO_WM_UNIT_LAYERLEVEL" val="1"/>
  <p:tag name="KSO_WM_TAG_VERSION" val="1.0"/>
  <p:tag name="KSO_WM_BEAUTIFY_FLAG" val="#wm#"/>
  <p:tag name="KSO_WM_SLIDE_BACKGROUND_TYPE" val="leftRight"/>
  <p:tag name="KSO_WM_SLIDE_BK_DARK_LIGHT" val="2"/>
  <p:tag name="KSO_WM_UNIT_TYPE" val="i"/>
  <p:tag name="KSO_WM_UNIT_INDEX" val="5"/>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 name="KSO_WM_SLIDE_BACKGROUND_TYPE" val="topBottom"/>
  <p:tag name="KSO_WM_SLIDE_BK_DARK_LIGHT" val="2"/>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SLIDE_BACKGROUND_TYPE" val="topBottom"/>
  <p:tag name="KSO_WM_SLIDE_BK_DARK_LIGHT" val="2"/>
  <p:tag name="KSO_WM_UNIT_TYPE" val="i"/>
  <p:tag name="KSO_WM_UNIT_INDEX" val="1"/>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 name="KSO_WM_SLIDE_BACKGROUND_TYPE" val="bottomTop"/>
  <p:tag name="KSO_WM_SLIDE_BK_DARK_LIGHT" val="2"/>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SLIDE_BACKGROUND_TYPE" val="bottomTop"/>
  <p:tag name="KSO_WM_SLIDE_BK_DARK_LIGHT" val="2"/>
  <p:tag name="KSO_WM_UNIT_TYPE" val="i"/>
  <p:tag name="KSO_WM_UNIT_INDEX" val="1"/>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 name="KSO_WM_SLIDE_BACKGROUND_TYPE" val="navigation"/>
  <p:tag name="KSO_WM_SLIDE_BK_DARK_LIGHT" val="2"/>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SLIDE_BACKGROUND_TYPE" val="navigation"/>
  <p:tag name="KSO_WM_SLIDE_BK_DARK_LIGHT" val="2"/>
  <p:tag name="KSO_WM_UNIT_TYPE" val="i"/>
  <p:tag name="KSO_WM_UNIT_INDEX" val="1"/>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2"/>
  <p:tag name="KSO_WM_UNIT_LAYERLEVEL" val="1"/>
  <p:tag name="KSO_WM_TAG_VERSION" val="1.0"/>
  <p:tag name="KSO_WM_BEAUTIFY_FLAG" val="#wm#"/>
  <p:tag name="KSO_WM_SLIDE_BACKGROUND_TYPE" val="navigation"/>
  <p:tag name="KSO_WM_SLIDE_BK_DARK_LIGHT" val="2"/>
  <p:tag name="KSO_WM_UNIT_TYPE" val="i"/>
  <p:tag name="KSO_WM_UNIT_INDEX" val="2"/>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3"/>
  <p:tag name="KSO_WM_UNIT_LAYERLEVEL" val="1"/>
  <p:tag name="KSO_WM_TAG_VERSION" val="1.0"/>
  <p:tag name="KSO_WM_BEAUTIFY_FLAG" val="#wm#"/>
  <p:tag name="KSO_WM_SLIDE_BACKGROUND_TYPE" val="navigation"/>
  <p:tag name="KSO_WM_SLIDE_BK_DARK_LIGHT" val="2"/>
  <p:tag name="KSO_WM_UNIT_TYPE" val="i"/>
  <p:tag name="KSO_WM_UNIT_INDEX" val="3"/>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4"/>
  <p:tag name="KSO_WM_UNIT_LAYERLEVEL" val="1"/>
  <p:tag name="KSO_WM_TAG_VERSION" val="1.0"/>
  <p:tag name="KSO_WM_BEAUTIFY_FLAG" val="#wm#"/>
  <p:tag name="KSO_WM_SLIDE_BACKGROUND_TYPE" val="navigation"/>
  <p:tag name="KSO_WM_SLIDE_BK_DARK_LIGHT" val="2"/>
  <p:tag name="KSO_WM_UNIT_TYPE" val="i"/>
  <p:tag name="KSO_WM_UNIT_INDEX" val="4"/>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 name="KSO_WM_SLIDE_BACKGROUND_TYPE" val="belt"/>
  <p:tag name="KSO_WM_SLIDE_BK_DARK_LIGHT" val="2"/>
</p:tagLst>
</file>

<file path=ppt/tags/tag131.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82_14**"/>
  <p:tag name="KSO_WM_TEMPLATE_CATEGORY" val="custom"/>
  <p:tag name="KSO_WM_TEMPLATE_INDEX" val="20202682"/>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82_14**"/>
  <p:tag name="KSO_WM_TEMPLATE_CATEGORY" val="custom"/>
  <p:tag name="KSO_WM_TEMPLATE_INDEX" val="20202682"/>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5"/>
  <p:tag name="KSO_WM_UNIT_LAYERLEVEL" val="1"/>
  <p:tag name="KSO_WM_TAG_VERSION" val="1.0"/>
  <p:tag name="KSO_WM_BEAUTIFY_FLAG" val="#wm#"/>
  <p:tag name="KSO_WM_SLIDE_BACKGROUND_TYPE" val="belt"/>
  <p:tag name="KSO_WM_SLIDE_BK_DARK_LIGHT" val="2"/>
  <p:tag name="KSO_WM_UNIT_TYPE" val="i"/>
  <p:tag name="KSO_WM_UNIT_INDEX" val="5"/>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SLIDE_BACKGROUND_MASK_FLAG" val="1"/>
  <p:tag name="KSO_WM_UNIT_TYPE" val="y"/>
  <p:tag name="KSO_WM_UNIT_INDEX" val="1"/>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6"/>
  <p:tag name="KSO_WM_UNIT_LAYERLEVEL" val="1"/>
  <p:tag name="KSO_WM_TAG_VERSION" val="1.0"/>
  <p:tag name="KSO_WM_BEAUTIFY_FLAG" val="#wm#"/>
  <p:tag name="KSO_WM_SLIDE_BACKGROUND_TYPE" val="belt"/>
  <p:tag name="KSO_WM_SLIDE_BK_DARK_LIGHT" val="2"/>
  <p:tag name="KSO_WM_UNIT_TYPE" val="i"/>
  <p:tag name="KSO_WM_UNIT_INDEX" val="6"/>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7"/>
  <p:tag name="KSO_WM_UNIT_LAYERLEVEL" val="1"/>
  <p:tag name="KSO_WM_TAG_VERSION" val="1.0"/>
  <p:tag name="KSO_WM_BEAUTIFY_FLAG" val="#wm#"/>
  <p:tag name="KSO_WM_SLIDE_BACKGROUND_TYPE" val="belt"/>
  <p:tag name="KSO_WM_SLIDE_BK_DARK_LIGHT" val="2"/>
  <p:tag name="KSO_WM_UNIT_TYPE" val="i"/>
  <p:tag name="KSO_WM_UNIT_INDEX" val="7"/>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SLIDE_BACKGROUND_TYPE" val="belt"/>
  <p:tag name="KSO_WM_SLIDE_BK_DARK_LIGHT" val="2"/>
  <p:tag name="KSO_WM_UNIT_TYPE" val="i"/>
  <p:tag name="KSO_WM_UNIT_INDEX" val="2"/>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3"/>
  <p:tag name="KSO_WM_UNIT_LAYERLEVEL" val="1"/>
  <p:tag name="KSO_WM_TAG_VERSION" val="1.0"/>
  <p:tag name="KSO_WM_BEAUTIFY_FLAG" val="#wm#"/>
  <p:tag name="KSO_WM_SLIDE_BACKGROUND_TYPE" val="belt"/>
  <p:tag name="KSO_WM_SLIDE_BK_DARK_LIGHT" val="2"/>
  <p:tag name="KSO_WM_UNIT_TYPE" val="i"/>
  <p:tag name="KSO_WM_UNIT_INDEX" val="3"/>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4"/>
  <p:tag name="KSO_WM_UNIT_LAYERLEVEL" val="1"/>
  <p:tag name="KSO_WM_TAG_VERSION" val="1.0"/>
  <p:tag name="KSO_WM_BEAUTIFY_FLAG" val="#wm#"/>
  <p:tag name="KSO_WM_SLIDE_BACKGROUND_TYPE" val="belt"/>
  <p:tag name="KSO_WM_SLIDE_BK_DARK_LIGHT" val="2"/>
  <p:tag name="KSO_WM_UNIT_TYPE" val="i"/>
  <p:tag name="KSO_WM_UNIT_INDEX" val="4"/>
</p:tagLst>
</file>

<file path=ppt/tags/tag145.xml><?xml version="1.0" encoding="utf-8"?>
<p:tagLst xmlns:a="http://schemas.openxmlformats.org/drawingml/2006/main" xmlns:r="http://schemas.openxmlformats.org/officeDocument/2006/relationships" xmlns:p="http://schemas.openxmlformats.org/presentationml/2006/main">
  <p:tag name="KSO_WM_SLIDE_ID" val="custom20202682_1"/>
  <p:tag name="KSO_WM_TEMPLATE_SUBCATEGORY" val="0"/>
  <p:tag name="KSO_WM_TEMPLATE_MASTER_TYPE" val="1"/>
  <p:tag name="KSO_WM_TEMPLATE_COLOR_TYPE" val="1"/>
  <p:tag name="KSO_WM_SLIDE_ITEM_CNT" val="0"/>
  <p:tag name="KSO_WM_SLIDE_INDEX" val="1"/>
  <p:tag name="KSO_WM_TAG_VERSION" val="1.0"/>
  <p:tag name="KSO_WM_BEAUTIFY_FLAG" val="#wm#"/>
  <p:tag name="KSO_WM_TEMPLATE_CATEGORY" val="custom"/>
  <p:tag name="KSO_WM_TEMPLATE_INDEX" val="20202682"/>
  <p:tag name="KSO_WM_SLIDE_TYPE" val="title"/>
  <p:tag name="KSO_WM_SLIDE_SUBTYPE" val="pureTxt"/>
  <p:tag name="KSO_WM_SLIDE_LAYOUT" val="a_b"/>
  <p:tag name="KSO_WM_SLIDE_LAYOUT_CNT" val="1_1"/>
  <p:tag name="KSO_WM_TEMPLATE_THUMBS_INDEX" val="1、4、7、8、9、10、11、12、13、14、15"/>
  <p:tag name="KSO_WM_TEMPLATE_MASTER_THUMB_INDEX" val="12"/>
</p:tagLst>
</file>

<file path=ppt/tags/tag146.xml><?xml version="1.0" encoding="utf-8"?>
<p:tagLst xmlns:a="http://schemas.openxmlformats.org/drawingml/2006/main" xmlns:r="http://schemas.openxmlformats.org/officeDocument/2006/relationships" xmlns:p="http://schemas.openxmlformats.org/presentationml/2006/main">
  <p:tag name="KSO_WM_SLIDE_ID" val="custom20202682_2"/>
  <p:tag name="KSO_WM_TEMPLATE_SUBCATEGORY" val="0"/>
  <p:tag name="KSO_WM_TEMPLATE_MASTER_TYPE" val="1"/>
  <p:tag name="KSO_WM_TEMPLATE_COLOR_TYPE" val="1"/>
  <p:tag name="KSO_WM_SLIDE_ITEM_CNT" val="2"/>
  <p:tag name="KSO_WM_SLIDE_INDEX" val="2"/>
  <p:tag name="KSO_WM_DIAGRAM_GROUP_CODE" val="l1-1"/>
  <p:tag name="KSO_WM_SLIDE_DIAGTYPE" val="l"/>
  <p:tag name="KSO_WM_TAG_VERSION" val="1.0"/>
  <p:tag name="KSO_WM_BEAUTIFY_FLAG" val="#wm#"/>
  <p:tag name="KSO_WM_TEMPLATE_CATEGORY" val="custom"/>
  <p:tag name="KSO_WM_TEMPLATE_INDEX" val="20202682"/>
  <p:tag name="KSO_WM_SLIDE_LAYOUT" val="a_l"/>
  <p:tag name="KSO_WM_SLIDE_LAYOUT_CNT" val="1_1"/>
  <p:tag name="KSO_WM_SLIDE_TYPE" val="contents"/>
  <p:tag name="KSO_WM_SLIDE_SUBTYPE" val="diag"/>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2682_2*i*1"/>
  <p:tag name="KSO_WM_TEMPLATE_CATEGORY" val="custom"/>
  <p:tag name="KSO_WM_TEMPLATE_INDEX" val="20202682"/>
  <p:tag name="KSO_WM_UNIT_LAYERLEVEL" val="1"/>
  <p:tag name="KSO_WM_TAG_VERSION" val="1.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UNIT_ISCONTENTSTITLE" val="1"/>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2682_2*a*1"/>
  <p:tag name="KSO_WM_TEMPLATE_CATEGORY" val="custom"/>
  <p:tag name="KSO_WM_TEMPLATE_INDEX" val="20202682"/>
  <p:tag name="KSO_WM_UNIT_LAYERLEVEL" val="1"/>
  <p:tag name="KSO_WM_TAG_VERSION" val="1.0"/>
  <p:tag name="KSO_WM_BEAUTIFY_FLAG" val="#wm#"/>
  <p:tag name="KSO_WM_UNIT_PRESET_TEXT" val="CONTENTS"/>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2682_2*l_h_i*1_1_1"/>
  <p:tag name="KSO_WM_TEMPLATE_CATEGORY" val="custom"/>
  <p:tag name="KSO_WM_TEMPLATE_INDEX" val="20202682"/>
  <p:tag name="KSO_WM_UNIT_LAYERLEVEL" val="1_1_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SLIDE_BACKGROUND_MASK_FLAG" val="1"/>
  <p:tag name="KSO_WM_UNIT_TYPE" val="y"/>
  <p:tag name="KSO_WM_UNIT_INDEX" val="2"/>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2682_2*l_h_i*1_2_1"/>
  <p:tag name="KSO_WM_TEMPLATE_CATEGORY" val="custom"/>
  <p:tag name="KSO_WM_TEMPLATE_INDEX" val="20202682"/>
  <p:tag name="KSO_WM_UNIT_LAYERLEVEL" val="1_1_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custom20202682_2*l_h_a*1_1_1"/>
  <p:tag name="KSO_WM_TEMPLATE_CATEGORY" val="custom"/>
  <p:tag name="KSO_WM_TEMPLATE_INDEX" val="20202682"/>
  <p:tag name="KSO_WM_UNIT_LAYERLEVEL" val="1_1_1"/>
  <p:tag name="KSO_WM_TAG_VERSION" val="1.0"/>
  <p:tag name="KSO_WM_BEAUTIFY_FLAG" val="#wm#"/>
  <p:tag name="KSO_WM_UNIT_VALUE" val="9"/>
  <p:tag name="KSO_WM_UNIT_PRESET_TEXT" val="Click here to add to the title"/>
</p:tagLst>
</file>

<file path=ppt/tags/tag152.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custom20202682_2*l_h_a*1_2_1"/>
  <p:tag name="KSO_WM_TEMPLATE_CATEGORY" val="custom"/>
  <p:tag name="KSO_WM_TEMPLATE_INDEX" val="20202682"/>
  <p:tag name="KSO_WM_UNIT_LAYERLEVEL" val="1_1_1"/>
  <p:tag name="KSO_WM_TAG_VERSION" val="1.0"/>
  <p:tag name="KSO_WM_BEAUTIFY_FLAG" val="#wm#"/>
  <p:tag name="KSO_WM_UNIT_VALUE" val="9"/>
  <p:tag name="KSO_WM_UNIT_PRESET_TEXT" val="Click here to add to the title"/>
</p:tagLst>
</file>

<file path=ppt/tags/tag153.xml><?xml version="1.0" encoding="utf-8"?>
<p:tagLst xmlns:a="http://schemas.openxmlformats.org/drawingml/2006/main" xmlns:r="http://schemas.openxmlformats.org/officeDocument/2006/relationships" xmlns:p="http://schemas.openxmlformats.org/presentationml/2006/main">
  <p:tag name="KSO_WM_SLIDE_ID" val="custom20202682_8"/>
  <p:tag name="KSO_WM_TEMPLATE_SUBCATEGORY" val="0"/>
  <p:tag name="KSO_WM_TEMPLATE_MASTER_TYPE" val="1"/>
  <p:tag name="KSO_WM_TEMPLATE_COLOR_TYPE" val="1"/>
  <p:tag name="KSO_WM_SLIDE_ITEM_CNT" val="0"/>
  <p:tag name="KSO_WM_SLIDE_INDEX" val="8"/>
  <p:tag name="KSO_WM_TAG_VERSION" val="1.0"/>
  <p:tag name="KSO_WM_BEAUTIFY_FLAG" val="#wm#"/>
  <p:tag name="KSO_WM_TEMPLATE_CATEGORY" val="custom"/>
  <p:tag name="KSO_WM_TEMPLATE_INDEX" val="20202682"/>
  <p:tag name="KSO_WM_SLIDE_LAYOUT" val="a_d_f"/>
  <p:tag name="KSO_WM_SLIDE_LAYOUT_CNT" val="1_1_1"/>
  <p:tag name="KSO_WM_SLIDE_TYPE" val="text"/>
  <p:tag name="KSO_WM_SLIDE_SUBTYPE" val="picTxt"/>
  <p:tag name="KSO_WM_SLIDE_SIZE" val="864*443"/>
  <p:tag name="KSO_WM_SLIDE_POSITION" val="47*48"/>
</p:tagLst>
</file>

<file path=ppt/tags/tag154.xml><?xml version="1.0" encoding="utf-8"?>
<p:tagLst xmlns:a="http://schemas.openxmlformats.org/drawingml/2006/main" xmlns:r="http://schemas.openxmlformats.org/officeDocument/2006/relationships" xmlns:p="http://schemas.openxmlformats.org/presentationml/2006/main">
  <p:tag name="KSO_WM_UNIT_NOCLEAR" val="0"/>
  <p:tag name="KSO_WM_UNIT_VALUE" val="141"/>
  <p:tag name="KSO_WM_UNIT_HIGHLIGHT" val="0"/>
  <p:tag name="KSO_WM_UNIT_COMPATIBLE" val="0"/>
  <p:tag name="KSO_WM_UNIT_DIAGRAM_ISNUMVISUAL" val="0"/>
  <p:tag name="KSO_WM_UNIT_DIAGRAM_ISREFERUNIT" val="0"/>
  <p:tag name="KSO_WM_UNIT_TYPE" val="f"/>
  <p:tag name="KSO_WM_UNIT_INDEX" val="1"/>
  <p:tag name="KSO_WM_UNIT_ID" val="custom20202682_8*f*1"/>
  <p:tag name="KSO_WM_TEMPLATE_CATEGORY" val="custom"/>
  <p:tag name="KSO_WM_TEMPLATE_INDEX" val="20202682"/>
  <p:tag name="KSO_WM_UNIT_LAYERLEVEL" val="1"/>
  <p:tag name="KSO_WM_TAG_VERSION" val="1.0"/>
  <p:tag name="KSO_WM_BEAUTIFY_FLAG" val="#wm#"/>
  <p:tag name="KSO_WM_UNIT_PRESET_TEXT" val="Click here to add the text, the text is the extraction of your thought, please try to explain your point of view as succinctly as possible."/>
</p:tagLst>
</file>

<file path=ppt/tags/tag155.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2682_8*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156.xml><?xml version="1.0" encoding="utf-8"?>
<p:tagLst xmlns:a="http://schemas.openxmlformats.org/drawingml/2006/main" xmlns:r="http://schemas.openxmlformats.org/officeDocument/2006/relationships" xmlns:p="http://schemas.openxmlformats.org/presentationml/2006/main">
  <p:tag name="KSO_WM_UNIT_VALUE" val="1012*3045"/>
  <p:tag name="KSO_WM_UNIT_HIGHLIGHT" val="0"/>
  <p:tag name="KSO_WM_UNIT_COMPATIBLE" val="0"/>
  <p:tag name="KSO_WM_UNIT_DIAGRAM_ISNUMVISUAL" val="0"/>
  <p:tag name="KSO_WM_UNIT_DIAGRAM_ISREFERUNIT" val="0"/>
  <p:tag name="KSO_WM_UNIT_TYPE" val="d"/>
  <p:tag name="KSO_WM_UNIT_INDEX" val="1"/>
  <p:tag name="KSO_WM_UNIT_ID" val="custom20202682_8*d*1"/>
  <p:tag name="KSO_WM_TEMPLATE_CATEGORY" val="custom"/>
  <p:tag name="KSO_WM_TEMPLATE_INDEX" val="20202682"/>
  <p:tag name="KSO_WM_UNIT_LAYERLEVEL" val="1"/>
  <p:tag name="KSO_WM_TAG_VERSION" val="1.0"/>
  <p:tag name="KSO_WM_BEAUTIFY_FLAG" val="#wm#"/>
  <p:tag name="KSO_WM_UNIT_SUPPORT_UNIT_TYPE" val="[&quot;all&quot;]"/>
</p:tagLst>
</file>

<file path=ppt/tags/tag157.xml><?xml version="1.0" encoding="utf-8"?>
<p:tagLst xmlns:a="http://schemas.openxmlformats.org/drawingml/2006/main" xmlns:r="http://schemas.openxmlformats.org/officeDocument/2006/relationships" xmlns:p="http://schemas.openxmlformats.org/presentationml/2006/main">
  <p:tag name="KSO_WM_SLIDE_ID" val="custom20202682_9"/>
  <p:tag name="KSO_WM_TEMPLATE_SUBCATEGORY" val="0"/>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682"/>
  <p:tag name="KSO_WM_SLIDE_LAYOUT" val="a_f"/>
  <p:tag name="KSO_WM_SLIDE_LAYOUT_CNT" val="1_1"/>
  <p:tag name="KSO_WM_TEMPLATE_MASTER_TYPE" val="1"/>
  <p:tag name="KSO_WM_TEMPLATE_COLOR_TYPE" val="1"/>
</p:tagLst>
</file>

<file path=ppt/tags/tag158.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82_9*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159.xml><?xml version="1.0" encoding="utf-8"?>
<p:tagLst xmlns:a="http://schemas.openxmlformats.org/drawingml/2006/main" xmlns:r="http://schemas.openxmlformats.org/officeDocument/2006/relationships" xmlns:p="http://schemas.openxmlformats.org/presentationml/2006/main">
  <p:tag name="KSO_WM_SLIDE_ID" val="custom20202682_9"/>
  <p:tag name="KSO_WM_TEMPLATE_SUBCATEGORY" val="0"/>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682"/>
  <p:tag name="KSO_WM_SLIDE_LAYOUT" val="a_f"/>
  <p:tag name="KSO_WM_SLIDE_LAYOUT_CNT" val="1_1"/>
  <p:tag name="KSO_WM_TEMPLATE_MASTER_TYPE" val="1"/>
  <p:tag name="KSO_WM_TEMPLATE_COLOR_TYPE" val="1"/>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82_9*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161.xml><?xml version="1.0" encoding="utf-8"?>
<p:tagLst xmlns:a="http://schemas.openxmlformats.org/drawingml/2006/main" xmlns:r="http://schemas.openxmlformats.org/officeDocument/2006/relationships" xmlns:p="http://schemas.openxmlformats.org/presentationml/2006/main">
  <p:tag name="KSO_WM_SLIDE_ID" val="custom20202682_9"/>
  <p:tag name="KSO_WM_TEMPLATE_SUBCATEGORY" val="0"/>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682"/>
  <p:tag name="KSO_WM_SLIDE_LAYOUT" val="a_f"/>
  <p:tag name="KSO_WM_SLIDE_LAYOUT_CNT" val="1_1"/>
  <p:tag name="KSO_WM_TEMPLATE_MASTER_TYPE" val="1"/>
  <p:tag name="KSO_WM_TEMPLATE_COLOR_TYPE" val="1"/>
</p:tagLst>
</file>

<file path=ppt/tags/tag162.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82_9*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163.xml><?xml version="1.0" encoding="utf-8"?>
<p:tagLst xmlns:a="http://schemas.openxmlformats.org/drawingml/2006/main" xmlns:r="http://schemas.openxmlformats.org/officeDocument/2006/relationships" xmlns:p="http://schemas.openxmlformats.org/presentationml/2006/main">
  <p:tag name="KSO_WM_SLIDE_ID" val="custom20202682_9"/>
  <p:tag name="KSO_WM_TEMPLATE_SUBCATEGORY" val="0"/>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682"/>
  <p:tag name="KSO_WM_SLIDE_LAYOUT" val="a_f"/>
  <p:tag name="KSO_WM_SLIDE_LAYOUT_CNT" val="1_1"/>
  <p:tag name="KSO_WM_TEMPLATE_MASTER_TYPE" val="1"/>
  <p:tag name="KSO_WM_TEMPLATE_COLOR_TYPE" val="1"/>
</p:tagLst>
</file>

<file path=ppt/tags/tag164.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82_9*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165.xml><?xml version="1.0" encoding="utf-8"?>
<p:tagLst xmlns:a="http://schemas.openxmlformats.org/drawingml/2006/main" xmlns:r="http://schemas.openxmlformats.org/officeDocument/2006/relationships" xmlns:p="http://schemas.openxmlformats.org/presentationml/2006/main">
  <p:tag name="KSO_WM_UNIT_PRESET_TEXT" val="Click here to add the text, the text is the extraction of your thought, please try to explain your point of view as succinctly as possible. 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10;Click here to add the text, the text is the extraction of your thought, please try to explain your point of view as succinctly as possible. 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682_9*f*1"/>
  <p:tag name="KSO_WM_TEMPLATE_CATEGORY" val="custom"/>
  <p:tag name="KSO_WM_TEMPLATE_INDEX" val="20202682"/>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SLIDE_ID" val="custom20202682_9"/>
  <p:tag name="KSO_WM_TEMPLATE_SUBCATEGORY" val="0"/>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682"/>
  <p:tag name="KSO_WM_SLIDE_LAYOUT" val="a_f"/>
  <p:tag name="KSO_WM_SLIDE_LAYOUT_CNT" val="1_1"/>
  <p:tag name="KSO_WM_TEMPLATE_MASTER_TYPE" val="1"/>
  <p:tag name="KSO_WM_TEMPLATE_COLOR_TYPE" val="1"/>
</p:tagLst>
</file>

<file path=ppt/tags/tag167.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82_9*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168.xml><?xml version="1.0" encoding="utf-8"?>
<p:tagLst xmlns:a="http://schemas.openxmlformats.org/drawingml/2006/main" xmlns:r="http://schemas.openxmlformats.org/officeDocument/2006/relationships" xmlns:p="http://schemas.openxmlformats.org/presentationml/2006/main">
  <p:tag name="KSO_WM_UNIT_PRESET_TEXT" val="Click here to add the text, the text is the extraction of your thought, please try to explain your point of view as succinctly as possible. 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10;Click here to add the text, the text is the extraction of your thought, please try to explain your point of view as succinctly as possible. 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682_9*f*1"/>
  <p:tag name="KSO_WM_TEMPLATE_CATEGORY" val="custom"/>
  <p:tag name="KSO_WM_TEMPLATE_INDEX" val="20202682"/>
  <p:tag name="KSO_WM_UNIT_LAYERLEVEL" val="1"/>
  <p:tag name="KSO_WM_TAG_VERSION" val="1.0"/>
  <p:tag name="KSO_WM_BEAUTIFY_FLAG" val="#wm#"/>
</p:tagLst>
</file>

<file path=ppt/tags/tag169.xml><?xml version="1.0" encoding="utf-8"?>
<p:tagLst xmlns:a="http://schemas.openxmlformats.org/drawingml/2006/main" xmlns:r="http://schemas.openxmlformats.org/officeDocument/2006/relationships" xmlns:p="http://schemas.openxmlformats.org/presentationml/2006/main">
  <p:tag name="KSO_WM_SLIDE_ID" val="custom20202682_15"/>
  <p:tag name="KSO_WM_TEMPLATE_SUBCATEGORY" val="0"/>
  <p:tag name="KSO_WM_TEMPLATE_MASTER_TYPE" val="1"/>
  <p:tag name="KSO_WM_TEMPLATE_COLOR_TYPE" val="1"/>
  <p:tag name="KSO_WM_SLIDE_ITEM_CNT" val="0"/>
  <p:tag name="KSO_WM_SLIDE_INDEX" val="15"/>
  <p:tag name="KSO_WM_TAG_VERSION" val="1.0"/>
  <p:tag name="KSO_WM_BEAUTIFY_FLAG" val="#wm#"/>
  <p:tag name="KSO_WM_TEMPLATE_CATEGORY" val="custom"/>
  <p:tag name="KSO_WM_TEMPLATE_INDEX" val="20202682"/>
  <p:tag name="KSO_WM_SLIDE_TYPE" val="endPage"/>
  <p:tag name="KSO_WM_SLIDE_SUBTYPE" val="pureTxt"/>
  <p:tag name="KSO_WM_SLIDE_LAYOUT" val="a"/>
  <p:tag name="KSO_WM_SLIDE_LAYOUT_CNT" val="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82_15*a*1"/>
  <p:tag name="KSO_WM_TEMPLATE_CATEGORY" val="custom"/>
  <p:tag name="KSO_WM_TEMPLATE_INDEX" val="20202682"/>
  <p:tag name="KSO_WM_UNIT_LAYERLEVEL" val="1"/>
  <p:tag name="KSO_WM_TAG_VERSION" val="1.0"/>
  <p:tag name="KSO_WM_BEAUTIFY_FLAG" val="#wm#"/>
  <p:tag name="KSO_WM_UNIT_ISCONTENTSTITLE" val="0"/>
  <p:tag name="KSO_WM_UNIT_NOCLEAR" val="1"/>
  <p:tag name="KSO_WM_UNIT_VALUE" val="6"/>
  <p:tag name="KSO_WM_UNIT_TYPE" val="a"/>
  <p:tag name="KSO_WM_UNIT_INDEX" val="1"/>
  <p:tag name="KSO_WM_UNIT_PRESET_TEXT" val="THANKS"/>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202682"/>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2682"/>
  <p:tag name="KSO_WM_TEMPLATE_THUMBS_INDEX" val="1、4、7、8、9、10、11、12、13、14、15"/>
  <p:tag name="KSO_WM_TEMPLATE_MASTER_THUMB_INDEX" val="18"/>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SLIDE_BACKGROUND_TYPE" val="general"/>
  <p:tag name="KSO_WM_SLIDE_BK_DARK_LIGHT" val="2"/>
  <p:tag name="KSO_WM_UNIT_TYPE" val="i"/>
  <p:tag name="KSO_WM_UNIT_INDEX" val="1"/>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 name="KSO_WM_UNIT_SUBTYPE" val="q"/>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SLIDE_BACKGROUND_TYPE" val="general"/>
  <p:tag name="KSO_WM_SLIDE_BK_DARK_LIGHT" val="2"/>
  <p:tag name="KSO_WM_UNIT_TYPE" val="i"/>
  <p:tag name="KSO_WM_UNIT_INDEX" val="2"/>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3"/>
  <p:tag name="KSO_WM_UNIT_LAYERLEVEL" val="1"/>
  <p:tag name="KSO_WM_TAG_VERSION" val="1.0"/>
  <p:tag name="KSO_WM_BEAUTIFY_FLAG" val="#wm#"/>
  <p:tag name="KSO_WM_SLIDE_BACKGROUND_TYPE" val="general"/>
  <p:tag name="KSO_WM_SLIDE_BK_DARK_LIGHT" val="2"/>
  <p:tag name="KSO_WM_UNIT_TYPE" val="i"/>
  <p:tag name="KSO_WM_UNIT_INDEX" val="3"/>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4"/>
  <p:tag name="KSO_WM_UNIT_LAYERLEVEL" val="1"/>
  <p:tag name="KSO_WM_TAG_VERSION" val="1.0"/>
  <p:tag name="KSO_WM_BEAUTIFY_FLAG" val="#wm#"/>
  <p:tag name="KSO_WM_SLIDE_BACKGROUND_TYPE" val="general"/>
  <p:tag name="KSO_WM_SLIDE_BK_DARK_LIGHT" val="2"/>
  <p:tag name="KSO_WM_UNIT_TYPE" val="i"/>
  <p:tag name="KSO_WM_UNIT_INDEX" val="4"/>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2"/>
</p:tagLst>
</file>

<file path=ppt/tags/tag7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UNIT_TYPE" val="i"/>
  <p:tag name="KSO_WM_UNIT_INDEX" val="1"/>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SLIDE_BACKGROUND_TYPE" val="frame"/>
  <p:tag name="KSO_WM_SLIDE_BK_DARK_LIGHT" val="2"/>
  <p:tag name="KSO_WM_UNIT_TYPE" val="i"/>
  <p:tag name="KSO_WM_UNIT_INDEX" val="2"/>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82_9**"/>
  <p:tag name="KSO_WM_TEMPLATE_CATEGORY" val="custom"/>
  <p:tag name="KSO_WM_TEMPLATE_INDEX" val="20202682"/>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i*3"/>
  <p:tag name="KSO_WM_UNIT_LAYERLEVEL" val="1"/>
  <p:tag name="KSO_WM_TAG_VERSION" val="1.0"/>
  <p:tag name="KSO_WM_BEAUTIFY_FLAG" val="#wm#"/>
  <p:tag name="KSO_WM_SLIDE_BACKGROUND_TYPE" val="frame"/>
  <p:tag name="KSO_WM_SLIDE_BK_DARK_LIGHT" val="2"/>
  <p:tag name="KSO_WM_UNIT_TYPE" val="i"/>
  <p:tag name="KSO_WM_UNIT_INDEX" val="3"/>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i*4"/>
  <p:tag name="KSO_WM_UNIT_LAYERLEVEL" val="1"/>
  <p:tag name="KSO_WM_TAG_VERSION" val="1.0"/>
  <p:tag name="KSO_WM_BEAUTIFY_FLAG" val="#wm#"/>
  <p:tag name="KSO_WM_SLIDE_BACKGROUND_TYPE" val="frame"/>
  <p:tag name="KSO_WM_SLIDE_BK_DARK_LIGHT" val="2"/>
  <p:tag name="KSO_WM_UNIT_TYPE" val="i"/>
  <p:tag name="KSO_WM_UNIT_INDEX" val="4"/>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i*5"/>
  <p:tag name="KSO_WM_UNIT_LAYERLEVEL" val="1"/>
  <p:tag name="KSO_WM_TAG_VERSION" val="1.0"/>
  <p:tag name="KSO_WM_BEAUTIFY_FLAG" val="#wm#"/>
  <p:tag name="KSO_WM_SLIDE_BACKGROUND_TYPE" val="frame"/>
  <p:tag name="KSO_WM_SLIDE_BK_DARK_LIGHT" val="2"/>
  <p:tag name="KSO_WM_UNIT_TYPE" val="i"/>
  <p:tag name="KSO_WM_UNIT_INDEX" val="5"/>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 name="KSO_WM_SLIDE_BACKGROUND_TYPE" val="leftRight"/>
  <p:tag name="KSO_WM_SLIDE_BK_DARK_LIGHT" val="2"/>
</p:tagLst>
</file>

<file path=ppt/tags/tag8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2"/>
  <p:tag name="KSO_WM_UNIT_LAYERLEVEL" val="1"/>
  <p:tag name="KSO_WM_TAG_VERSION" val="1.0"/>
  <p:tag name="KSO_WM_BEAUTIFY_FLAG" val="#wm#"/>
  <p:tag name="KSO_WM_SLIDE_BACKGROUND_TYPE" val="leftRight"/>
  <p:tag name="KSO_WM_SLIDE_BK_DARK_LIGHT" val="2"/>
  <p:tag name="KSO_WM_UNIT_TYPE" val="i"/>
  <p:tag name="KSO_WM_UNIT_INDEX" val="2"/>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82_10**"/>
  <p:tag name="KSO_WM_TEMPLATE_CATEGORY" val="custom"/>
  <p:tag name="KSO_WM_TEMPLATE_INDEX" val="20202682"/>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3"/>
  <p:tag name="KSO_WM_UNIT_LAYERLEVEL" val="1"/>
  <p:tag name="KSO_WM_TAG_VERSION" val="1.0"/>
  <p:tag name="KSO_WM_BEAUTIFY_FLAG" val="#wm#"/>
  <p:tag name="KSO_WM_SLIDE_BACKGROUND_TYPE" val="leftRight"/>
  <p:tag name="KSO_WM_SLIDE_BK_DARK_LIGHT" val="2"/>
  <p:tag name="KSO_WM_UNIT_TYPE" val="i"/>
  <p:tag name="KSO_WM_UNIT_INDEX" val="3"/>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4"/>
  <p:tag name="KSO_WM_UNIT_LAYERLEVEL" val="1"/>
  <p:tag name="KSO_WM_TAG_VERSION" val="1.0"/>
  <p:tag name="KSO_WM_BEAUTIFY_FLAG" val="#wm#"/>
  <p:tag name="KSO_WM_SLIDE_BACKGROUND_TYPE" val="leftRight"/>
  <p:tag name="KSO_WM_SLIDE_BK_DARK_LIGHT" val="2"/>
  <p:tag name="KSO_WM_UNIT_TYPE" val="i"/>
  <p:tag name="KSO_WM_UNIT_INDEX" val="4"/>
</p:tagLst>
</file>

<file path=ppt/theme/theme1.xml><?xml version="1.0" encoding="utf-8"?>
<a:theme xmlns:a="http://schemas.openxmlformats.org/drawingml/2006/main" name="Office Theme">
  <a:themeElements>
    <a:clrScheme name="自定义 82">
      <a:dk1>
        <a:sysClr val="windowText" lastClr="000000"/>
      </a:dk1>
      <a:lt1>
        <a:sysClr val="window" lastClr="FFFFFF"/>
      </a:lt1>
      <a:dk2>
        <a:srgbClr val="ADADAD"/>
      </a:dk2>
      <a:lt2>
        <a:srgbClr val="FFFFFF"/>
      </a:lt2>
      <a:accent1>
        <a:srgbClr val="000000"/>
      </a:accent1>
      <a:accent2>
        <a:srgbClr val="1F1F1F"/>
      </a:accent2>
      <a:accent3>
        <a:srgbClr val="3D3D3D"/>
      </a:accent3>
      <a:accent4>
        <a:srgbClr val="5C5C5C"/>
      </a:accent4>
      <a:accent5>
        <a:srgbClr val="7A7A7A"/>
      </a:accent5>
      <a:accent6>
        <a:srgbClr val="999999"/>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208</Words>
  <Application>Microsoft Office PowerPoint</Application>
  <PresentationFormat>Widescreen</PresentationFormat>
  <Paragraphs>37</Paragraphs>
  <Slides>31</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微软雅黑</vt:lpstr>
      <vt:lpstr>微软雅黑</vt:lpstr>
      <vt:lpstr>SimSun</vt:lpstr>
      <vt:lpstr>Arial</vt:lpstr>
      <vt:lpstr>Calibri</vt:lpstr>
      <vt:lpstr>等线</vt:lpstr>
      <vt:lpstr>Times New Roman</vt:lpstr>
      <vt:lpstr>Wingdings</vt:lpstr>
      <vt:lpstr>汉仪旗黑-85S</vt:lpstr>
      <vt:lpstr>Office Theme</vt:lpstr>
      <vt:lpstr>PowerPoint Presentation</vt:lpstr>
      <vt:lpstr>PowerPoint Presentation</vt:lpstr>
      <vt:lpstr>PowerPoint Presentation</vt:lpstr>
      <vt:lpstr>Nhóm kỳ trước làm</vt:lpstr>
      <vt:lpstr>Nhóm kỳ trước làm</vt:lpstr>
      <vt:lpstr>Nhóm kỳ trước làm</vt:lpstr>
      <vt:lpstr>Nhóm dự định làm</vt:lpstr>
      <vt:lpstr>Aurora</vt:lpstr>
      <vt:lpstr>Lợi ích</vt:lpstr>
      <vt:lpstr>PowerPoint Presentation</vt:lpstr>
      <vt:lpstr>Các bước tạo aurora database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Khó khăn</vt:lpstr>
      <vt:lpstr>Kế Hoạch tuần tới</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43</cp:revision>
  <dcterms:created xsi:type="dcterms:W3CDTF">2019-09-03T02:53:00Z</dcterms:created>
  <dcterms:modified xsi:type="dcterms:W3CDTF">2022-04-23T09:34:24Z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1033-11.2.0.11074</vt:lpwstr>
  </property>
  <property fmtid="{D5CDD505-2E9C-101B-9397-08002B2CF9AE}" pid="3" name="ICV">
    <vt:lpwstr>4945422C8194469EA064AC2FA1D755CD</vt:lpwstr>
  </property>
</Properties>
</file>