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56" r:id="rId4"/>
    <p:sldId id="264" r:id="rId6"/>
    <p:sldId id="272" r:id="rId7"/>
    <p:sldId id="292" r:id="rId8"/>
    <p:sldId id="293" r:id="rId9"/>
    <p:sldId id="289" r:id="rId10"/>
    <p:sldId id="287" r:id="rId11"/>
    <p:sldId id="284"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91E6C-93C4-4477-9C65-BA56DD2F7449}" type="datetimeFigureOut">
              <a:rPr lang="vi-VN" smtClean="0"/>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0F951-BB8D-49EA-9912-5C3238581033}" type="slidenum">
              <a:rPr lang="vi-VN" smtClean="0"/>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a:latin typeface="Times New Roman" panose="02020603050405020304" pitchFamily="18" charset="0"/>
                <a:cs typeface="Times New Roman" panose="02020603050405020304" pitchFamily="18" charset="0"/>
                <a:sym typeface="+mn-ea"/>
              </a:rPr>
              <a:t>Các tệp dữ liệu train.csv và test.csv chứa hình ảnh thang màu xám của các chữ số vẽ tay, từ 0 đến 9.</a:t>
            </a:r>
            <a:endParaRPr lang="en-US">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atin typeface="Times New Roman" panose="02020603050405020304" pitchFamily="18" charset="0"/>
                <a:cs typeface="Times New Roman" panose="02020603050405020304" pitchFamily="18" charset="0"/>
                <a:sym typeface="+mn-ea"/>
              </a:rPr>
              <a:t>Mỗi hình ảnh có chiều cao 28 pixel và chiều rộng 28 pixel, tổng cộng là 784 pixel. Mỗi pixel có một giá trị pixel duy nhất được liên kết với nó, cho biết độ sáng hoặc tối của pixel đó, với các con số cao hơn có nghĩa là tối hơn. Giá trị pixel này là một số nguyên từ 0 đến 255.</a:t>
            </a:r>
            <a:endParaRPr lang="en-US">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atin typeface="Times New Roman" panose="02020603050405020304" pitchFamily="18" charset="0"/>
                <a:cs typeface="Times New Roman" panose="02020603050405020304" pitchFamily="18" charset="0"/>
                <a:sym typeface="+mn-ea"/>
              </a:rPr>
              <a:t>Tập train.csv có 785 cột. Trong đó cột đầu tiên là nhãn và phần còn lại của các cột chứa các giá trị pixel của hình ảnh được liên kết.</a:t>
            </a:r>
            <a:endParaRPr lang="en-US">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7"/>
        <p:cNvGrpSpPr/>
        <p:nvPr/>
      </p:nvGrpSpPr>
      <p:grpSpPr>
        <a:xfrm>
          <a:off x="0" y="0"/>
          <a:ext cx="0" cy="0"/>
          <a:chOff x="0" y="0"/>
          <a:chExt cx="0" cy="0"/>
        </a:xfrm>
      </p:grpSpPr>
      <p:sp>
        <p:nvSpPr>
          <p:cNvPr id="688" name="Google Shape;688;g65b1533ed6_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65b1533ed6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3125DBE2-A7C7-4BE6-851E-C8A5C7A7E54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3125DBE2-A7C7-4BE6-851E-C8A5C7A7E54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3125DBE2-A7C7-4BE6-851E-C8A5C7A7E54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FFB600"/>
        </a:solidFill>
        <a:effectLst/>
      </p:bgPr>
    </p:bg>
    <p:spTree>
      <p:nvGrpSpPr>
        <p:cNvPr id="1" name="Shape 9"/>
        <p:cNvGrpSpPr/>
        <p:nvPr/>
      </p:nvGrpSpPr>
      <p:grpSpPr>
        <a:xfrm>
          <a:off x="0" y="0"/>
          <a:ext cx="0" cy="0"/>
          <a:chOff x="0" y="0"/>
          <a:chExt cx="0" cy="0"/>
        </a:xfrm>
      </p:grpSpPr>
      <p:sp>
        <p:nvSpPr>
          <p:cNvPr id="10" name="Google Shape;10;p2"/>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914400" y="4382951"/>
            <a:ext cx="10363200" cy="15464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6000"/>
              <a:buNone/>
              <a:defRPr sz="8000">
                <a:solidFill>
                  <a:srgbClr val="FFFFFF"/>
                </a:solidFill>
              </a:defRPr>
            </a:lvl1pPr>
            <a:lvl2pPr lvl="1">
              <a:spcBef>
                <a:spcPts val="0"/>
              </a:spcBef>
              <a:spcAft>
                <a:spcPts val="0"/>
              </a:spcAft>
              <a:buClr>
                <a:srgbClr val="FFFFFF"/>
              </a:buClr>
              <a:buSzPts val="6000"/>
              <a:buNone/>
              <a:defRPr sz="8000">
                <a:solidFill>
                  <a:srgbClr val="FFFFFF"/>
                </a:solidFill>
              </a:defRPr>
            </a:lvl2pPr>
            <a:lvl3pPr lvl="2">
              <a:spcBef>
                <a:spcPts val="0"/>
              </a:spcBef>
              <a:spcAft>
                <a:spcPts val="0"/>
              </a:spcAft>
              <a:buClr>
                <a:srgbClr val="FFFFFF"/>
              </a:buClr>
              <a:buSzPts val="6000"/>
              <a:buNone/>
              <a:defRPr sz="8000">
                <a:solidFill>
                  <a:srgbClr val="FFFFFF"/>
                </a:solidFill>
              </a:defRPr>
            </a:lvl3pPr>
            <a:lvl4pPr lvl="3">
              <a:spcBef>
                <a:spcPts val="0"/>
              </a:spcBef>
              <a:spcAft>
                <a:spcPts val="0"/>
              </a:spcAft>
              <a:buClr>
                <a:srgbClr val="FFFFFF"/>
              </a:buClr>
              <a:buSzPts val="6000"/>
              <a:buNone/>
              <a:defRPr sz="8000">
                <a:solidFill>
                  <a:srgbClr val="FFFFFF"/>
                </a:solidFill>
              </a:defRPr>
            </a:lvl4pPr>
            <a:lvl5pPr lvl="4">
              <a:spcBef>
                <a:spcPts val="0"/>
              </a:spcBef>
              <a:spcAft>
                <a:spcPts val="0"/>
              </a:spcAft>
              <a:buClr>
                <a:srgbClr val="FFFFFF"/>
              </a:buClr>
              <a:buSzPts val="6000"/>
              <a:buNone/>
              <a:defRPr sz="8000">
                <a:solidFill>
                  <a:srgbClr val="FFFFFF"/>
                </a:solidFill>
              </a:defRPr>
            </a:lvl5pPr>
            <a:lvl6pPr lvl="5">
              <a:spcBef>
                <a:spcPts val="0"/>
              </a:spcBef>
              <a:spcAft>
                <a:spcPts val="0"/>
              </a:spcAft>
              <a:buClr>
                <a:srgbClr val="FFFFFF"/>
              </a:buClr>
              <a:buSzPts val="6000"/>
              <a:buNone/>
              <a:defRPr sz="8000">
                <a:solidFill>
                  <a:srgbClr val="FFFFFF"/>
                </a:solidFill>
              </a:defRPr>
            </a:lvl6pPr>
            <a:lvl7pPr lvl="6">
              <a:spcBef>
                <a:spcPts val="0"/>
              </a:spcBef>
              <a:spcAft>
                <a:spcPts val="0"/>
              </a:spcAft>
              <a:buClr>
                <a:srgbClr val="FFFFFF"/>
              </a:buClr>
              <a:buSzPts val="6000"/>
              <a:buNone/>
              <a:defRPr sz="8000">
                <a:solidFill>
                  <a:srgbClr val="FFFFFF"/>
                </a:solidFill>
              </a:defRPr>
            </a:lvl7pPr>
            <a:lvl8pPr lvl="7">
              <a:spcBef>
                <a:spcPts val="0"/>
              </a:spcBef>
              <a:spcAft>
                <a:spcPts val="0"/>
              </a:spcAft>
              <a:buClr>
                <a:srgbClr val="FFFFFF"/>
              </a:buClr>
              <a:buSzPts val="6000"/>
              <a:buNone/>
              <a:defRPr sz="8000">
                <a:solidFill>
                  <a:srgbClr val="FFFFFF"/>
                </a:solidFill>
              </a:defRPr>
            </a:lvl8pPr>
            <a:lvl9pPr lvl="8">
              <a:spcBef>
                <a:spcPts val="0"/>
              </a:spcBef>
              <a:spcAft>
                <a:spcPts val="0"/>
              </a:spcAft>
              <a:buClr>
                <a:srgbClr val="FFFFFF"/>
              </a:buClr>
              <a:buSzPts val="6000"/>
              <a:buNone/>
              <a:defRPr sz="80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title"/>
          </p:nvPr>
        </p:nvSpPr>
        <p:spPr>
          <a:xfrm>
            <a:off x="1229333" y="1189033"/>
            <a:ext cx="9154800" cy="11432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35" name="Google Shape;35;p7"/>
          <p:cNvSpPr txBox="1">
            <a:spLocks noGrp="1"/>
          </p:cNvSpPr>
          <p:nvPr>
            <p:ph type="body" idx="1"/>
          </p:nvPr>
        </p:nvSpPr>
        <p:spPr>
          <a:xfrm>
            <a:off x="1229333" y="2574000"/>
            <a:ext cx="3109600" cy="3892000"/>
          </a:xfrm>
          <a:prstGeom prst="rect">
            <a:avLst/>
          </a:prstGeom>
        </p:spPr>
        <p:txBody>
          <a:bodyPr spcFirstLastPara="1" wrap="square" lIns="91425" tIns="91425" rIns="91425" bIns="91425" anchor="t" anchorCtr="0">
            <a:noAutofit/>
          </a:bodyPr>
          <a:lstStyle>
            <a:lvl1pPr marL="609600" lvl="0" indent="-423545" rtl="0">
              <a:spcBef>
                <a:spcPts val="800"/>
              </a:spcBef>
              <a:spcAft>
                <a:spcPts val="0"/>
              </a:spcAft>
              <a:buSzPts val="1400"/>
              <a:buChar char="●"/>
              <a:defRPr sz="1865"/>
            </a:lvl1pPr>
            <a:lvl2pPr marL="1219200" lvl="1" indent="-423545" rtl="0">
              <a:spcBef>
                <a:spcPts val="0"/>
              </a:spcBef>
              <a:spcAft>
                <a:spcPts val="0"/>
              </a:spcAft>
              <a:buSzPts val="1400"/>
              <a:buChar char="○"/>
              <a:defRPr sz="1865"/>
            </a:lvl2pPr>
            <a:lvl3pPr marL="1828800" lvl="2" indent="-423545" rtl="0">
              <a:spcBef>
                <a:spcPts val="0"/>
              </a:spcBef>
              <a:spcAft>
                <a:spcPts val="0"/>
              </a:spcAft>
              <a:buSzPts val="1400"/>
              <a:buChar char="■"/>
              <a:defRPr sz="1865"/>
            </a:lvl3pPr>
            <a:lvl4pPr marL="2438400" lvl="3" indent="-423545" rtl="0">
              <a:spcBef>
                <a:spcPts val="0"/>
              </a:spcBef>
              <a:spcAft>
                <a:spcPts val="0"/>
              </a:spcAft>
              <a:buSzPts val="1400"/>
              <a:buChar char="●"/>
              <a:defRPr sz="1865"/>
            </a:lvl4pPr>
            <a:lvl5pPr marL="3048000" lvl="4" indent="-423545" rtl="0">
              <a:spcBef>
                <a:spcPts val="0"/>
              </a:spcBef>
              <a:spcAft>
                <a:spcPts val="0"/>
              </a:spcAft>
              <a:buSzPts val="1400"/>
              <a:buChar char="○"/>
              <a:defRPr sz="1865"/>
            </a:lvl5pPr>
            <a:lvl6pPr marL="3657600" lvl="5" indent="-423545" rtl="0">
              <a:spcBef>
                <a:spcPts val="0"/>
              </a:spcBef>
              <a:spcAft>
                <a:spcPts val="0"/>
              </a:spcAft>
              <a:buSzPts val="1400"/>
              <a:buChar char="■"/>
              <a:defRPr sz="1865"/>
            </a:lvl6pPr>
            <a:lvl7pPr marL="4267200" lvl="6" indent="-423545" rtl="0">
              <a:spcBef>
                <a:spcPts val="0"/>
              </a:spcBef>
              <a:spcAft>
                <a:spcPts val="0"/>
              </a:spcAft>
              <a:buSzPts val="1400"/>
              <a:buChar char="●"/>
              <a:defRPr sz="1865"/>
            </a:lvl7pPr>
            <a:lvl8pPr marL="4876800" lvl="7" indent="-423545" rtl="0">
              <a:spcBef>
                <a:spcPts val="0"/>
              </a:spcBef>
              <a:spcAft>
                <a:spcPts val="0"/>
              </a:spcAft>
              <a:buSzPts val="1400"/>
              <a:buChar char="○"/>
              <a:defRPr sz="1865"/>
            </a:lvl8pPr>
            <a:lvl9pPr marL="5486400" lvl="8" indent="-423545" rtl="0">
              <a:spcBef>
                <a:spcPts val="0"/>
              </a:spcBef>
              <a:spcAft>
                <a:spcPts val="0"/>
              </a:spcAft>
              <a:buSzPts val="1400"/>
              <a:buChar char="■"/>
              <a:defRPr sz="1865"/>
            </a:lvl9pPr>
          </a:lstStyle>
          <a:p/>
        </p:txBody>
      </p:sp>
      <p:sp>
        <p:nvSpPr>
          <p:cNvPr id="36" name="Google Shape;36;p7"/>
          <p:cNvSpPr txBox="1">
            <a:spLocks noGrp="1"/>
          </p:cNvSpPr>
          <p:nvPr>
            <p:ph type="body" idx="2"/>
          </p:nvPr>
        </p:nvSpPr>
        <p:spPr>
          <a:xfrm>
            <a:off x="4498371" y="2574000"/>
            <a:ext cx="3109600" cy="3892000"/>
          </a:xfrm>
          <a:prstGeom prst="rect">
            <a:avLst/>
          </a:prstGeom>
        </p:spPr>
        <p:txBody>
          <a:bodyPr spcFirstLastPara="1" wrap="square" lIns="91425" tIns="91425" rIns="91425" bIns="91425" anchor="t" anchorCtr="0">
            <a:noAutofit/>
          </a:bodyPr>
          <a:lstStyle>
            <a:lvl1pPr marL="609600" lvl="0" indent="-423545" rtl="0">
              <a:spcBef>
                <a:spcPts val="800"/>
              </a:spcBef>
              <a:spcAft>
                <a:spcPts val="0"/>
              </a:spcAft>
              <a:buSzPts val="1400"/>
              <a:buChar char="●"/>
              <a:defRPr sz="1865"/>
            </a:lvl1pPr>
            <a:lvl2pPr marL="1219200" lvl="1" indent="-423545" rtl="0">
              <a:spcBef>
                <a:spcPts val="0"/>
              </a:spcBef>
              <a:spcAft>
                <a:spcPts val="0"/>
              </a:spcAft>
              <a:buSzPts val="1400"/>
              <a:buChar char="○"/>
              <a:defRPr sz="1865"/>
            </a:lvl2pPr>
            <a:lvl3pPr marL="1828800" lvl="2" indent="-423545" rtl="0">
              <a:spcBef>
                <a:spcPts val="0"/>
              </a:spcBef>
              <a:spcAft>
                <a:spcPts val="0"/>
              </a:spcAft>
              <a:buSzPts val="1400"/>
              <a:buChar char="■"/>
              <a:defRPr sz="1865"/>
            </a:lvl3pPr>
            <a:lvl4pPr marL="2438400" lvl="3" indent="-423545" rtl="0">
              <a:spcBef>
                <a:spcPts val="0"/>
              </a:spcBef>
              <a:spcAft>
                <a:spcPts val="0"/>
              </a:spcAft>
              <a:buSzPts val="1400"/>
              <a:buChar char="●"/>
              <a:defRPr sz="1865"/>
            </a:lvl4pPr>
            <a:lvl5pPr marL="3048000" lvl="4" indent="-423545" rtl="0">
              <a:spcBef>
                <a:spcPts val="0"/>
              </a:spcBef>
              <a:spcAft>
                <a:spcPts val="0"/>
              </a:spcAft>
              <a:buSzPts val="1400"/>
              <a:buChar char="○"/>
              <a:defRPr sz="1865"/>
            </a:lvl5pPr>
            <a:lvl6pPr marL="3657600" lvl="5" indent="-423545" rtl="0">
              <a:spcBef>
                <a:spcPts val="0"/>
              </a:spcBef>
              <a:spcAft>
                <a:spcPts val="0"/>
              </a:spcAft>
              <a:buSzPts val="1400"/>
              <a:buChar char="■"/>
              <a:defRPr sz="1865"/>
            </a:lvl6pPr>
            <a:lvl7pPr marL="4267200" lvl="6" indent="-423545" rtl="0">
              <a:spcBef>
                <a:spcPts val="0"/>
              </a:spcBef>
              <a:spcAft>
                <a:spcPts val="0"/>
              </a:spcAft>
              <a:buSzPts val="1400"/>
              <a:buChar char="●"/>
              <a:defRPr sz="1865"/>
            </a:lvl7pPr>
            <a:lvl8pPr marL="4876800" lvl="7" indent="-423545" rtl="0">
              <a:spcBef>
                <a:spcPts val="0"/>
              </a:spcBef>
              <a:spcAft>
                <a:spcPts val="0"/>
              </a:spcAft>
              <a:buSzPts val="1400"/>
              <a:buChar char="○"/>
              <a:defRPr sz="1865"/>
            </a:lvl8pPr>
            <a:lvl9pPr marL="5486400" lvl="8" indent="-423545" rtl="0">
              <a:spcBef>
                <a:spcPts val="0"/>
              </a:spcBef>
              <a:spcAft>
                <a:spcPts val="0"/>
              </a:spcAft>
              <a:buSzPts val="1400"/>
              <a:buChar char="■"/>
              <a:defRPr sz="1865"/>
            </a:lvl9pPr>
          </a:lstStyle>
          <a:p/>
        </p:txBody>
      </p:sp>
      <p:sp>
        <p:nvSpPr>
          <p:cNvPr id="37" name="Google Shape;37;p7"/>
          <p:cNvSpPr txBox="1">
            <a:spLocks noGrp="1"/>
          </p:cNvSpPr>
          <p:nvPr>
            <p:ph type="body" idx="3"/>
          </p:nvPr>
        </p:nvSpPr>
        <p:spPr>
          <a:xfrm>
            <a:off x="7767409" y="2574000"/>
            <a:ext cx="3109600" cy="3892000"/>
          </a:xfrm>
          <a:prstGeom prst="rect">
            <a:avLst/>
          </a:prstGeom>
        </p:spPr>
        <p:txBody>
          <a:bodyPr spcFirstLastPara="1" wrap="square" lIns="91425" tIns="91425" rIns="91425" bIns="91425" anchor="t" anchorCtr="0">
            <a:noAutofit/>
          </a:bodyPr>
          <a:lstStyle>
            <a:lvl1pPr marL="609600" lvl="0" indent="-423545" rtl="0">
              <a:spcBef>
                <a:spcPts val="800"/>
              </a:spcBef>
              <a:spcAft>
                <a:spcPts val="0"/>
              </a:spcAft>
              <a:buSzPts val="1400"/>
              <a:buChar char="●"/>
              <a:defRPr sz="1865"/>
            </a:lvl1pPr>
            <a:lvl2pPr marL="1219200" lvl="1" indent="-423545" rtl="0">
              <a:spcBef>
                <a:spcPts val="0"/>
              </a:spcBef>
              <a:spcAft>
                <a:spcPts val="0"/>
              </a:spcAft>
              <a:buSzPts val="1400"/>
              <a:buChar char="○"/>
              <a:defRPr sz="1865"/>
            </a:lvl2pPr>
            <a:lvl3pPr marL="1828800" lvl="2" indent="-423545" rtl="0">
              <a:spcBef>
                <a:spcPts val="0"/>
              </a:spcBef>
              <a:spcAft>
                <a:spcPts val="0"/>
              </a:spcAft>
              <a:buSzPts val="1400"/>
              <a:buChar char="■"/>
              <a:defRPr sz="1865"/>
            </a:lvl3pPr>
            <a:lvl4pPr marL="2438400" lvl="3" indent="-423545" rtl="0">
              <a:spcBef>
                <a:spcPts val="0"/>
              </a:spcBef>
              <a:spcAft>
                <a:spcPts val="0"/>
              </a:spcAft>
              <a:buSzPts val="1400"/>
              <a:buChar char="●"/>
              <a:defRPr sz="1865"/>
            </a:lvl4pPr>
            <a:lvl5pPr marL="3048000" lvl="4" indent="-423545" rtl="0">
              <a:spcBef>
                <a:spcPts val="0"/>
              </a:spcBef>
              <a:spcAft>
                <a:spcPts val="0"/>
              </a:spcAft>
              <a:buSzPts val="1400"/>
              <a:buChar char="○"/>
              <a:defRPr sz="1865"/>
            </a:lvl5pPr>
            <a:lvl6pPr marL="3657600" lvl="5" indent="-423545" rtl="0">
              <a:spcBef>
                <a:spcPts val="0"/>
              </a:spcBef>
              <a:spcAft>
                <a:spcPts val="0"/>
              </a:spcAft>
              <a:buSzPts val="1400"/>
              <a:buChar char="■"/>
              <a:defRPr sz="1865"/>
            </a:lvl6pPr>
            <a:lvl7pPr marL="4267200" lvl="6" indent="-423545" rtl="0">
              <a:spcBef>
                <a:spcPts val="0"/>
              </a:spcBef>
              <a:spcAft>
                <a:spcPts val="0"/>
              </a:spcAft>
              <a:buSzPts val="1400"/>
              <a:buChar char="●"/>
              <a:defRPr sz="1865"/>
            </a:lvl7pPr>
            <a:lvl8pPr marL="4876800" lvl="7" indent="-423545" rtl="0">
              <a:spcBef>
                <a:spcPts val="0"/>
              </a:spcBef>
              <a:spcAft>
                <a:spcPts val="0"/>
              </a:spcAft>
              <a:buSzPts val="1400"/>
              <a:buChar char="○"/>
              <a:defRPr sz="1865"/>
            </a:lvl8pPr>
            <a:lvl9pPr marL="5486400" lvl="8" indent="-423545" rtl="0">
              <a:spcBef>
                <a:spcPts val="0"/>
              </a:spcBef>
              <a:spcAft>
                <a:spcPts val="0"/>
              </a:spcAft>
              <a:buSzPts val="1400"/>
              <a:buChar char="■"/>
              <a:defRPr sz="1865"/>
            </a:lvl9pPr>
          </a:lstStyle>
          <a:p/>
        </p:txBody>
      </p:sp>
      <p:sp>
        <p:nvSpPr>
          <p:cNvPr id="38" name="Google Shape;38;p7"/>
          <p:cNvSpPr txBox="1">
            <a:spLocks noGrp="1"/>
          </p:cNvSpPr>
          <p:nvPr>
            <p:ph type="sldNum" idx="12"/>
          </p:nvPr>
        </p:nvSpPr>
        <p:spPr>
          <a:xfrm>
            <a:off x="11472533" y="6120400"/>
            <a:ext cx="719600" cy="737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en-GB" smtClean="0"/>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3125DBE2-A7C7-4BE6-851E-C8A5C7A7E54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3125DBE2-A7C7-4BE6-851E-C8A5C7A7E54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125DBE2-A7C7-4BE6-851E-C8A5C7A7E54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Date Placeholder 4"/>
          <p:cNvSpPr>
            <a:spLocks noGrp="1"/>
          </p:cNvSpPr>
          <p:nvPr>
            <p:ph type="dt" sz="half" idx="10"/>
          </p:nvPr>
        </p:nvSpPr>
        <p:spPr/>
        <p:txBody>
          <a:bodyPr/>
          <a:lstStyle/>
          <a:p>
            <a:fld id="{3125DBE2-A7C7-4BE6-851E-C8A5C7A7E540}"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7" name="Date Placeholder 6"/>
          <p:cNvSpPr>
            <a:spLocks noGrp="1"/>
          </p:cNvSpPr>
          <p:nvPr>
            <p:ph type="dt" sz="half" idx="10"/>
          </p:nvPr>
        </p:nvSpPr>
        <p:spPr/>
        <p:txBody>
          <a:bodyPr/>
          <a:lstStyle/>
          <a:p>
            <a:fld id="{3125DBE2-A7C7-4BE6-851E-C8A5C7A7E540}" type="datetimeFigureOut">
              <a:rPr lang="vi-VN" smtClean="0"/>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3125DBE2-A7C7-4BE6-851E-C8A5C7A7E540}" type="datetimeFigureOut">
              <a:rPr lang="vi-VN" smtClean="0"/>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3125DBE2-A7C7-4BE6-851E-C8A5C7A7E54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5DBE2-A7C7-4BE6-851E-C8A5C7A7E540}" type="datetimeFigureOut">
              <a:rPr lang="vi-VN" smtClean="0"/>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125DBE2-A7C7-4BE6-851E-C8A5C7A7E540}"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125DBE2-A7C7-4BE6-851E-C8A5C7A7E540}"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3125DBE2-A7C7-4BE6-851E-C8A5C7A7E54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3125DBE2-A7C7-4BE6-851E-C8A5C7A7E54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FFB600"/>
        </a:solidFill>
        <a:effectLst/>
      </p:bgPr>
    </p:bg>
    <p:spTree>
      <p:nvGrpSpPr>
        <p:cNvPr id="1" name="Shape 9"/>
        <p:cNvGrpSpPr/>
        <p:nvPr/>
      </p:nvGrpSpPr>
      <p:grpSpPr>
        <a:xfrm>
          <a:off x="0" y="0"/>
          <a:ext cx="0" cy="0"/>
          <a:chOff x="0" y="0"/>
          <a:chExt cx="0" cy="0"/>
        </a:xfrm>
      </p:grpSpPr>
      <p:sp>
        <p:nvSpPr>
          <p:cNvPr id="10" name="Google Shape;10;p2"/>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914400" y="4382951"/>
            <a:ext cx="10363200" cy="15464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6000"/>
              <a:buNone/>
              <a:defRPr sz="8000">
                <a:solidFill>
                  <a:srgbClr val="FFFFFF"/>
                </a:solidFill>
              </a:defRPr>
            </a:lvl1pPr>
            <a:lvl2pPr lvl="1">
              <a:spcBef>
                <a:spcPts val="0"/>
              </a:spcBef>
              <a:spcAft>
                <a:spcPts val="0"/>
              </a:spcAft>
              <a:buClr>
                <a:srgbClr val="FFFFFF"/>
              </a:buClr>
              <a:buSzPts val="6000"/>
              <a:buNone/>
              <a:defRPr sz="8000">
                <a:solidFill>
                  <a:srgbClr val="FFFFFF"/>
                </a:solidFill>
              </a:defRPr>
            </a:lvl2pPr>
            <a:lvl3pPr lvl="2">
              <a:spcBef>
                <a:spcPts val="0"/>
              </a:spcBef>
              <a:spcAft>
                <a:spcPts val="0"/>
              </a:spcAft>
              <a:buClr>
                <a:srgbClr val="FFFFFF"/>
              </a:buClr>
              <a:buSzPts val="6000"/>
              <a:buNone/>
              <a:defRPr sz="8000">
                <a:solidFill>
                  <a:srgbClr val="FFFFFF"/>
                </a:solidFill>
              </a:defRPr>
            </a:lvl3pPr>
            <a:lvl4pPr lvl="3">
              <a:spcBef>
                <a:spcPts val="0"/>
              </a:spcBef>
              <a:spcAft>
                <a:spcPts val="0"/>
              </a:spcAft>
              <a:buClr>
                <a:srgbClr val="FFFFFF"/>
              </a:buClr>
              <a:buSzPts val="6000"/>
              <a:buNone/>
              <a:defRPr sz="8000">
                <a:solidFill>
                  <a:srgbClr val="FFFFFF"/>
                </a:solidFill>
              </a:defRPr>
            </a:lvl4pPr>
            <a:lvl5pPr lvl="4">
              <a:spcBef>
                <a:spcPts val="0"/>
              </a:spcBef>
              <a:spcAft>
                <a:spcPts val="0"/>
              </a:spcAft>
              <a:buClr>
                <a:srgbClr val="FFFFFF"/>
              </a:buClr>
              <a:buSzPts val="6000"/>
              <a:buNone/>
              <a:defRPr sz="8000">
                <a:solidFill>
                  <a:srgbClr val="FFFFFF"/>
                </a:solidFill>
              </a:defRPr>
            </a:lvl5pPr>
            <a:lvl6pPr lvl="5">
              <a:spcBef>
                <a:spcPts val="0"/>
              </a:spcBef>
              <a:spcAft>
                <a:spcPts val="0"/>
              </a:spcAft>
              <a:buClr>
                <a:srgbClr val="FFFFFF"/>
              </a:buClr>
              <a:buSzPts val="6000"/>
              <a:buNone/>
              <a:defRPr sz="8000">
                <a:solidFill>
                  <a:srgbClr val="FFFFFF"/>
                </a:solidFill>
              </a:defRPr>
            </a:lvl6pPr>
            <a:lvl7pPr lvl="6">
              <a:spcBef>
                <a:spcPts val="0"/>
              </a:spcBef>
              <a:spcAft>
                <a:spcPts val="0"/>
              </a:spcAft>
              <a:buClr>
                <a:srgbClr val="FFFFFF"/>
              </a:buClr>
              <a:buSzPts val="6000"/>
              <a:buNone/>
              <a:defRPr sz="8000">
                <a:solidFill>
                  <a:srgbClr val="FFFFFF"/>
                </a:solidFill>
              </a:defRPr>
            </a:lvl7pPr>
            <a:lvl8pPr lvl="7">
              <a:spcBef>
                <a:spcPts val="0"/>
              </a:spcBef>
              <a:spcAft>
                <a:spcPts val="0"/>
              </a:spcAft>
              <a:buClr>
                <a:srgbClr val="FFFFFF"/>
              </a:buClr>
              <a:buSzPts val="6000"/>
              <a:buNone/>
              <a:defRPr sz="8000">
                <a:solidFill>
                  <a:srgbClr val="FFFFFF"/>
                </a:solidFill>
              </a:defRPr>
            </a:lvl8pPr>
            <a:lvl9pPr lvl="8">
              <a:spcBef>
                <a:spcPts val="0"/>
              </a:spcBef>
              <a:spcAft>
                <a:spcPts val="0"/>
              </a:spcAft>
              <a:buClr>
                <a:srgbClr val="FFFFFF"/>
              </a:buClr>
              <a:buSzPts val="6000"/>
              <a:buNone/>
              <a:defRPr sz="8000">
                <a:solidFill>
                  <a:srgbClr val="FFFFFF"/>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title"/>
          </p:nvPr>
        </p:nvSpPr>
        <p:spPr>
          <a:xfrm>
            <a:off x="1229333" y="1189033"/>
            <a:ext cx="9154800" cy="11432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35" name="Google Shape;35;p7"/>
          <p:cNvSpPr txBox="1">
            <a:spLocks noGrp="1"/>
          </p:cNvSpPr>
          <p:nvPr>
            <p:ph type="body" idx="1"/>
          </p:nvPr>
        </p:nvSpPr>
        <p:spPr>
          <a:xfrm>
            <a:off x="1229333" y="2574000"/>
            <a:ext cx="3109600" cy="3892000"/>
          </a:xfrm>
          <a:prstGeom prst="rect">
            <a:avLst/>
          </a:prstGeom>
        </p:spPr>
        <p:txBody>
          <a:bodyPr spcFirstLastPara="1" wrap="square" lIns="91425" tIns="91425" rIns="91425" bIns="91425" anchor="t" anchorCtr="0">
            <a:noAutofit/>
          </a:bodyPr>
          <a:lstStyle>
            <a:lvl1pPr marL="609600" lvl="0" indent="-423545" rtl="0">
              <a:spcBef>
                <a:spcPts val="800"/>
              </a:spcBef>
              <a:spcAft>
                <a:spcPts val="0"/>
              </a:spcAft>
              <a:buSzPts val="1400"/>
              <a:buChar char="●"/>
              <a:defRPr sz="1865"/>
            </a:lvl1pPr>
            <a:lvl2pPr marL="1219200" lvl="1" indent="-423545" rtl="0">
              <a:spcBef>
                <a:spcPts val="0"/>
              </a:spcBef>
              <a:spcAft>
                <a:spcPts val="0"/>
              </a:spcAft>
              <a:buSzPts val="1400"/>
              <a:buChar char="○"/>
              <a:defRPr sz="1865"/>
            </a:lvl2pPr>
            <a:lvl3pPr marL="1828800" lvl="2" indent="-423545" rtl="0">
              <a:spcBef>
                <a:spcPts val="0"/>
              </a:spcBef>
              <a:spcAft>
                <a:spcPts val="0"/>
              </a:spcAft>
              <a:buSzPts val="1400"/>
              <a:buChar char="■"/>
              <a:defRPr sz="1865"/>
            </a:lvl3pPr>
            <a:lvl4pPr marL="2438400" lvl="3" indent="-423545" rtl="0">
              <a:spcBef>
                <a:spcPts val="0"/>
              </a:spcBef>
              <a:spcAft>
                <a:spcPts val="0"/>
              </a:spcAft>
              <a:buSzPts val="1400"/>
              <a:buChar char="●"/>
              <a:defRPr sz="1865"/>
            </a:lvl4pPr>
            <a:lvl5pPr marL="3048000" lvl="4" indent="-423545" rtl="0">
              <a:spcBef>
                <a:spcPts val="0"/>
              </a:spcBef>
              <a:spcAft>
                <a:spcPts val="0"/>
              </a:spcAft>
              <a:buSzPts val="1400"/>
              <a:buChar char="○"/>
              <a:defRPr sz="1865"/>
            </a:lvl5pPr>
            <a:lvl6pPr marL="3657600" lvl="5" indent="-423545" rtl="0">
              <a:spcBef>
                <a:spcPts val="0"/>
              </a:spcBef>
              <a:spcAft>
                <a:spcPts val="0"/>
              </a:spcAft>
              <a:buSzPts val="1400"/>
              <a:buChar char="■"/>
              <a:defRPr sz="1865"/>
            </a:lvl6pPr>
            <a:lvl7pPr marL="4267200" lvl="6" indent="-423545" rtl="0">
              <a:spcBef>
                <a:spcPts val="0"/>
              </a:spcBef>
              <a:spcAft>
                <a:spcPts val="0"/>
              </a:spcAft>
              <a:buSzPts val="1400"/>
              <a:buChar char="●"/>
              <a:defRPr sz="1865"/>
            </a:lvl7pPr>
            <a:lvl8pPr marL="4876800" lvl="7" indent="-423545" rtl="0">
              <a:spcBef>
                <a:spcPts val="0"/>
              </a:spcBef>
              <a:spcAft>
                <a:spcPts val="0"/>
              </a:spcAft>
              <a:buSzPts val="1400"/>
              <a:buChar char="○"/>
              <a:defRPr sz="1865"/>
            </a:lvl8pPr>
            <a:lvl9pPr marL="5486400" lvl="8" indent="-423545" rtl="0">
              <a:spcBef>
                <a:spcPts val="0"/>
              </a:spcBef>
              <a:spcAft>
                <a:spcPts val="0"/>
              </a:spcAft>
              <a:buSzPts val="1400"/>
              <a:buChar char="■"/>
              <a:defRPr sz="1865"/>
            </a:lvl9pPr>
          </a:lstStyle>
          <a:p/>
        </p:txBody>
      </p:sp>
      <p:sp>
        <p:nvSpPr>
          <p:cNvPr id="36" name="Google Shape;36;p7"/>
          <p:cNvSpPr txBox="1">
            <a:spLocks noGrp="1"/>
          </p:cNvSpPr>
          <p:nvPr>
            <p:ph type="body" idx="2"/>
          </p:nvPr>
        </p:nvSpPr>
        <p:spPr>
          <a:xfrm>
            <a:off x="4498371" y="2574000"/>
            <a:ext cx="3109600" cy="3892000"/>
          </a:xfrm>
          <a:prstGeom prst="rect">
            <a:avLst/>
          </a:prstGeom>
        </p:spPr>
        <p:txBody>
          <a:bodyPr spcFirstLastPara="1" wrap="square" lIns="91425" tIns="91425" rIns="91425" bIns="91425" anchor="t" anchorCtr="0">
            <a:noAutofit/>
          </a:bodyPr>
          <a:lstStyle>
            <a:lvl1pPr marL="609600" lvl="0" indent="-423545" rtl="0">
              <a:spcBef>
                <a:spcPts val="800"/>
              </a:spcBef>
              <a:spcAft>
                <a:spcPts val="0"/>
              </a:spcAft>
              <a:buSzPts val="1400"/>
              <a:buChar char="●"/>
              <a:defRPr sz="1865"/>
            </a:lvl1pPr>
            <a:lvl2pPr marL="1219200" lvl="1" indent="-423545" rtl="0">
              <a:spcBef>
                <a:spcPts val="0"/>
              </a:spcBef>
              <a:spcAft>
                <a:spcPts val="0"/>
              </a:spcAft>
              <a:buSzPts val="1400"/>
              <a:buChar char="○"/>
              <a:defRPr sz="1865"/>
            </a:lvl2pPr>
            <a:lvl3pPr marL="1828800" lvl="2" indent="-423545" rtl="0">
              <a:spcBef>
                <a:spcPts val="0"/>
              </a:spcBef>
              <a:spcAft>
                <a:spcPts val="0"/>
              </a:spcAft>
              <a:buSzPts val="1400"/>
              <a:buChar char="■"/>
              <a:defRPr sz="1865"/>
            </a:lvl3pPr>
            <a:lvl4pPr marL="2438400" lvl="3" indent="-423545" rtl="0">
              <a:spcBef>
                <a:spcPts val="0"/>
              </a:spcBef>
              <a:spcAft>
                <a:spcPts val="0"/>
              </a:spcAft>
              <a:buSzPts val="1400"/>
              <a:buChar char="●"/>
              <a:defRPr sz="1865"/>
            </a:lvl4pPr>
            <a:lvl5pPr marL="3048000" lvl="4" indent="-423545" rtl="0">
              <a:spcBef>
                <a:spcPts val="0"/>
              </a:spcBef>
              <a:spcAft>
                <a:spcPts val="0"/>
              </a:spcAft>
              <a:buSzPts val="1400"/>
              <a:buChar char="○"/>
              <a:defRPr sz="1865"/>
            </a:lvl5pPr>
            <a:lvl6pPr marL="3657600" lvl="5" indent="-423545" rtl="0">
              <a:spcBef>
                <a:spcPts val="0"/>
              </a:spcBef>
              <a:spcAft>
                <a:spcPts val="0"/>
              </a:spcAft>
              <a:buSzPts val="1400"/>
              <a:buChar char="■"/>
              <a:defRPr sz="1865"/>
            </a:lvl6pPr>
            <a:lvl7pPr marL="4267200" lvl="6" indent="-423545" rtl="0">
              <a:spcBef>
                <a:spcPts val="0"/>
              </a:spcBef>
              <a:spcAft>
                <a:spcPts val="0"/>
              </a:spcAft>
              <a:buSzPts val="1400"/>
              <a:buChar char="●"/>
              <a:defRPr sz="1865"/>
            </a:lvl7pPr>
            <a:lvl8pPr marL="4876800" lvl="7" indent="-423545" rtl="0">
              <a:spcBef>
                <a:spcPts val="0"/>
              </a:spcBef>
              <a:spcAft>
                <a:spcPts val="0"/>
              </a:spcAft>
              <a:buSzPts val="1400"/>
              <a:buChar char="○"/>
              <a:defRPr sz="1865"/>
            </a:lvl8pPr>
            <a:lvl9pPr marL="5486400" lvl="8" indent="-423545" rtl="0">
              <a:spcBef>
                <a:spcPts val="0"/>
              </a:spcBef>
              <a:spcAft>
                <a:spcPts val="0"/>
              </a:spcAft>
              <a:buSzPts val="1400"/>
              <a:buChar char="■"/>
              <a:defRPr sz="1865"/>
            </a:lvl9pPr>
          </a:lstStyle>
          <a:p/>
        </p:txBody>
      </p:sp>
      <p:sp>
        <p:nvSpPr>
          <p:cNvPr id="37" name="Google Shape;37;p7"/>
          <p:cNvSpPr txBox="1">
            <a:spLocks noGrp="1"/>
          </p:cNvSpPr>
          <p:nvPr>
            <p:ph type="body" idx="3"/>
          </p:nvPr>
        </p:nvSpPr>
        <p:spPr>
          <a:xfrm>
            <a:off x="7767409" y="2574000"/>
            <a:ext cx="3109600" cy="3892000"/>
          </a:xfrm>
          <a:prstGeom prst="rect">
            <a:avLst/>
          </a:prstGeom>
        </p:spPr>
        <p:txBody>
          <a:bodyPr spcFirstLastPara="1" wrap="square" lIns="91425" tIns="91425" rIns="91425" bIns="91425" anchor="t" anchorCtr="0">
            <a:noAutofit/>
          </a:bodyPr>
          <a:lstStyle>
            <a:lvl1pPr marL="609600" lvl="0" indent="-423545" rtl="0">
              <a:spcBef>
                <a:spcPts val="800"/>
              </a:spcBef>
              <a:spcAft>
                <a:spcPts val="0"/>
              </a:spcAft>
              <a:buSzPts val="1400"/>
              <a:buChar char="●"/>
              <a:defRPr sz="1865"/>
            </a:lvl1pPr>
            <a:lvl2pPr marL="1219200" lvl="1" indent="-423545" rtl="0">
              <a:spcBef>
                <a:spcPts val="0"/>
              </a:spcBef>
              <a:spcAft>
                <a:spcPts val="0"/>
              </a:spcAft>
              <a:buSzPts val="1400"/>
              <a:buChar char="○"/>
              <a:defRPr sz="1865"/>
            </a:lvl2pPr>
            <a:lvl3pPr marL="1828800" lvl="2" indent="-423545" rtl="0">
              <a:spcBef>
                <a:spcPts val="0"/>
              </a:spcBef>
              <a:spcAft>
                <a:spcPts val="0"/>
              </a:spcAft>
              <a:buSzPts val="1400"/>
              <a:buChar char="■"/>
              <a:defRPr sz="1865"/>
            </a:lvl3pPr>
            <a:lvl4pPr marL="2438400" lvl="3" indent="-423545" rtl="0">
              <a:spcBef>
                <a:spcPts val="0"/>
              </a:spcBef>
              <a:spcAft>
                <a:spcPts val="0"/>
              </a:spcAft>
              <a:buSzPts val="1400"/>
              <a:buChar char="●"/>
              <a:defRPr sz="1865"/>
            </a:lvl4pPr>
            <a:lvl5pPr marL="3048000" lvl="4" indent="-423545" rtl="0">
              <a:spcBef>
                <a:spcPts val="0"/>
              </a:spcBef>
              <a:spcAft>
                <a:spcPts val="0"/>
              </a:spcAft>
              <a:buSzPts val="1400"/>
              <a:buChar char="○"/>
              <a:defRPr sz="1865"/>
            </a:lvl5pPr>
            <a:lvl6pPr marL="3657600" lvl="5" indent="-423545" rtl="0">
              <a:spcBef>
                <a:spcPts val="0"/>
              </a:spcBef>
              <a:spcAft>
                <a:spcPts val="0"/>
              </a:spcAft>
              <a:buSzPts val="1400"/>
              <a:buChar char="■"/>
              <a:defRPr sz="1865"/>
            </a:lvl6pPr>
            <a:lvl7pPr marL="4267200" lvl="6" indent="-423545" rtl="0">
              <a:spcBef>
                <a:spcPts val="0"/>
              </a:spcBef>
              <a:spcAft>
                <a:spcPts val="0"/>
              </a:spcAft>
              <a:buSzPts val="1400"/>
              <a:buChar char="●"/>
              <a:defRPr sz="1865"/>
            </a:lvl7pPr>
            <a:lvl8pPr marL="4876800" lvl="7" indent="-423545" rtl="0">
              <a:spcBef>
                <a:spcPts val="0"/>
              </a:spcBef>
              <a:spcAft>
                <a:spcPts val="0"/>
              </a:spcAft>
              <a:buSzPts val="1400"/>
              <a:buChar char="○"/>
              <a:defRPr sz="1865"/>
            </a:lvl8pPr>
            <a:lvl9pPr marL="5486400" lvl="8" indent="-423545" rtl="0">
              <a:spcBef>
                <a:spcPts val="0"/>
              </a:spcBef>
              <a:spcAft>
                <a:spcPts val="0"/>
              </a:spcAft>
              <a:buSzPts val="1400"/>
              <a:buChar char="■"/>
              <a:defRPr sz="1865"/>
            </a:lvl9pPr>
          </a:lstStyle>
          <a:p/>
        </p:txBody>
      </p:sp>
      <p:sp>
        <p:nvSpPr>
          <p:cNvPr id="38" name="Google Shape;38;p7"/>
          <p:cNvSpPr txBox="1">
            <a:spLocks noGrp="1"/>
          </p:cNvSpPr>
          <p:nvPr>
            <p:ph type="sldNum" idx="12"/>
          </p:nvPr>
        </p:nvSpPr>
        <p:spPr>
          <a:xfrm>
            <a:off x="11472533" y="6120400"/>
            <a:ext cx="719600" cy="737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125DBE2-A7C7-4BE6-851E-C8A5C7A7E54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Date Placeholder 4"/>
          <p:cNvSpPr>
            <a:spLocks noGrp="1"/>
          </p:cNvSpPr>
          <p:nvPr>
            <p:ph type="dt" sz="half" idx="10"/>
          </p:nvPr>
        </p:nvSpPr>
        <p:spPr/>
        <p:txBody>
          <a:bodyPr/>
          <a:lstStyle/>
          <a:p>
            <a:fld id="{3125DBE2-A7C7-4BE6-851E-C8A5C7A7E540}"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7" name="Date Placeholder 6"/>
          <p:cNvSpPr>
            <a:spLocks noGrp="1"/>
          </p:cNvSpPr>
          <p:nvPr>
            <p:ph type="dt" sz="half" idx="10"/>
          </p:nvPr>
        </p:nvSpPr>
        <p:spPr/>
        <p:txBody>
          <a:bodyPr/>
          <a:lstStyle/>
          <a:p>
            <a:fld id="{3125DBE2-A7C7-4BE6-851E-C8A5C7A7E540}" type="datetimeFigureOut">
              <a:rPr lang="vi-VN" smtClean="0"/>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3125DBE2-A7C7-4BE6-851E-C8A5C7A7E540}" type="datetimeFigureOut">
              <a:rPr lang="vi-VN" smtClean="0"/>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5DBE2-A7C7-4BE6-851E-C8A5C7A7E540}" type="datetimeFigureOut">
              <a:rPr lang="vi-VN" smtClean="0"/>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125DBE2-A7C7-4BE6-851E-C8A5C7A7E540}"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125DBE2-A7C7-4BE6-851E-C8A5C7A7E540}"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28C63AC-D4AF-40F4-92AE-93548F7B53D8}" type="slidenum">
              <a:rPr lang="vi-VN" smtClean="0"/>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5DBE2-A7C7-4BE6-851E-C8A5C7A7E540}" type="datetimeFigureOut">
              <a:rPr lang="vi-VN" smtClean="0"/>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C63AC-D4AF-40F4-92AE-93548F7B53D8}" type="slidenum">
              <a:rPr lang="vi-VN" smtClean="0"/>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5DBE2-A7C7-4BE6-851E-C8A5C7A7E540}" type="datetimeFigureOut">
              <a:rPr lang="vi-VN" smtClean="0"/>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C63AC-D4AF-40F4-92AE-93548F7B53D8}" type="slidenum">
              <a:rPr lang="vi-VN" smtClean="0"/>
            </a:fld>
            <a:endParaRPr lang="vi-V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 name="Google Shape;58;p12"/>
          <p:cNvGrpSpPr/>
          <p:nvPr/>
        </p:nvGrpSpPr>
        <p:grpSpPr>
          <a:xfrm>
            <a:off x="10486211" y="494902"/>
            <a:ext cx="1195019" cy="1195085"/>
            <a:chOff x="570875" y="4322250"/>
            <a:chExt cx="443300" cy="443325"/>
          </a:xfrm>
        </p:grpSpPr>
        <p:sp>
          <p:nvSpPr>
            <p:cNvPr id="6" name="Google Shape;59;p12"/>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121900" tIns="121900" rIns="121900" bIns="121900" anchor="ctr" anchorCtr="0">
              <a:noAutofit/>
            </a:bodyPr>
            <a:p>
              <a:endParaRPr sz="2400"/>
            </a:p>
          </p:txBody>
        </p:sp>
        <p:sp>
          <p:nvSpPr>
            <p:cNvPr id="7" name="Google Shape;60;p12"/>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121900" tIns="121900" rIns="121900" bIns="121900" anchor="ctr" anchorCtr="0">
              <a:noAutofit/>
            </a:bodyPr>
            <a:p>
              <a:endParaRPr sz="2400"/>
            </a:p>
          </p:txBody>
        </p:sp>
        <p:sp>
          <p:nvSpPr>
            <p:cNvPr id="8" name="Google Shape;61;p12"/>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121900" tIns="121900" rIns="121900" bIns="121900" anchor="ctr" anchorCtr="0">
              <a:noAutofit/>
            </a:bodyPr>
            <a:p>
              <a:endParaRPr sz="2400"/>
            </a:p>
          </p:txBody>
        </p:sp>
        <p:sp>
          <p:nvSpPr>
            <p:cNvPr id="9" name="Google Shape;62;p12"/>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121900" tIns="121900" rIns="121900" bIns="121900" anchor="ctr" anchorCtr="0">
              <a:noAutofit/>
            </a:bodyPr>
            <a:p>
              <a:endParaRPr sz="2400"/>
            </a:p>
          </p:txBody>
        </p:sp>
      </p:grpSp>
      <p:sp>
        <p:nvSpPr>
          <p:cNvPr id="11" name="TextBox 1"/>
          <p:cNvSpPr txBox="1"/>
          <p:nvPr/>
        </p:nvSpPr>
        <p:spPr>
          <a:xfrm>
            <a:off x="5927552" y="4192595"/>
            <a:ext cx="2806065" cy="368300"/>
          </a:xfrm>
          <a:prstGeom prst="rect">
            <a:avLst/>
          </a:prstGeom>
          <a:noFill/>
        </p:spPr>
        <p:txBody>
          <a:bodyPr wrap="none" rtlCol="0">
            <a:spAutoFit/>
          </a:bodyPr>
          <a:p>
            <a:r>
              <a:rPr lang="en-US" dirty="0"/>
              <a:t>GVHD: </a:t>
            </a:r>
            <a:r>
              <a:rPr lang="vi-VN" altLang="en-US" dirty="0"/>
              <a:t>Quách Đình </a:t>
            </a:r>
            <a:r>
              <a:rPr lang="vi-VN" altLang="en-US" dirty="0"/>
              <a:t>Hoàng</a:t>
            </a:r>
            <a:endParaRPr lang="vi-VN" altLang="en-US" dirty="0"/>
          </a:p>
        </p:txBody>
      </p:sp>
      <p:sp>
        <p:nvSpPr>
          <p:cNvPr id="13" name="TextBox 2"/>
          <p:cNvSpPr txBox="1"/>
          <p:nvPr/>
        </p:nvSpPr>
        <p:spPr>
          <a:xfrm>
            <a:off x="5927884" y="4560895"/>
            <a:ext cx="4847208" cy="1476375"/>
          </a:xfrm>
          <a:prstGeom prst="rect">
            <a:avLst/>
          </a:prstGeom>
          <a:noFill/>
        </p:spPr>
        <p:txBody>
          <a:bodyPr wrap="square" rtlCol="0">
            <a:spAutoFit/>
          </a:bodyPr>
          <a:p>
            <a:r>
              <a:rPr lang="en-US" sz="1800" dirty="0" err="1">
                <a:latin typeface="Times New Roman" panose="02020603050405020304" pitchFamily="18" charset="0"/>
                <a:cs typeface="Times New Roman" panose="02020603050405020304" pitchFamily="18" charset="0"/>
              </a:rPr>
              <a:t>Sinh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Trần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19133010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Đinh Quốc Hùng		19133025</a:t>
            </a:r>
            <a:endParaRPr lang="en-US" sz="1800" dirty="0">
              <a:latin typeface="Times New Roman" panose="02020603050405020304" pitchFamily="18" charset="0"/>
              <a:cs typeface="Times New Roman" panose="02020603050405020304" pitchFamily="18" charset="0"/>
            </a:endParaRPr>
          </a:p>
          <a:p>
            <a:r>
              <a:rPr lang="en-US" altLang="vi-VN" sz="1800" dirty="0">
                <a:latin typeface="Times New Roman" panose="02020603050405020304" pitchFamily="18" charset="0"/>
                <a:cs typeface="Times New Roman" panose="02020603050405020304" pitchFamily="18" charset="0"/>
              </a:rPr>
              <a:t>Đoàn Nhất Sinh		19133049</a:t>
            </a:r>
            <a:endParaRPr lang="en-US" altLang="vi-VN" sz="1800" dirty="0">
              <a:latin typeface="Times New Roman" panose="02020603050405020304" pitchFamily="18" charset="0"/>
              <a:cs typeface="Times New Roman" panose="02020603050405020304" pitchFamily="18" charset="0"/>
            </a:endParaRPr>
          </a:p>
          <a:p>
            <a:r>
              <a:rPr lang="vi-VN" altLang="en-US" sz="1800" dirty="0">
                <a:latin typeface="Times New Roman" panose="02020603050405020304" pitchFamily="18" charset="0"/>
                <a:cs typeface="Times New Roman" panose="02020603050405020304" pitchFamily="18" charset="0"/>
              </a:rPr>
              <a:t>Lê Tuấn Hiệp		</a:t>
            </a:r>
            <a:r>
              <a:rPr lang="vi-VN" altLang="en-US" sz="1800" dirty="0">
                <a:latin typeface="Times New Roman" panose="02020603050405020304" pitchFamily="18" charset="0"/>
                <a:cs typeface="Times New Roman" panose="02020603050405020304" pitchFamily="18" charset="0"/>
              </a:rPr>
              <a:t>19133023</a:t>
            </a:r>
            <a:endParaRPr lang="vi-VN" altLang="en-US" sz="1800" dirty="0">
              <a:latin typeface="Times New Roman" panose="02020603050405020304" pitchFamily="18" charset="0"/>
              <a:cs typeface="Times New Roman" panose="02020603050405020304" pitchFamily="18" charset="0"/>
            </a:endParaRPr>
          </a:p>
        </p:txBody>
      </p:sp>
      <p:pic>
        <p:nvPicPr>
          <p:cNvPr id="14" name="Picture 1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152051" y="1401072"/>
            <a:ext cx="1009650" cy="1276350"/>
          </a:xfrm>
          <a:prstGeom prst="rect">
            <a:avLst/>
          </a:prstGeom>
          <a:noFill/>
          <a:ln>
            <a:noFill/>
          </a:ln>
        </p:spPr>
      </p:pic>
      <p:sp>
        <p:nvSpPr>
          <p:cNvPr id="15" name="TextBox 11"/>
          <p:cNvSpPr txBox="1"/>
          <p:nvPr/>
        </p:nvSpPr>
        <p:spPr>
          <a:xfrm>
            <a:off x="2707271" y="542779"/>
            <a:ext cx="6094520" cy="767390"/>
          </a:xfrm>
          <a:prstGeom prst="rect">
            <a:avLst/>
          </a:prstGeom>
          <a:noFill/>
        </p:spPr>
        <p:txBody>
          <a:bodyPr wrap="square">
            <a:spAutoFit/>
          </a:bodyPr>
          <a:p>
            <a:pPr algn="ctr">
              <a:lnSpc>
                <a:spcPct val="107000"/>
              </a:lnSpc>
              <a:spcAft>
                <a:spcPts val="800"/>
              </a:spcAft>
            </a:pPr>
            <a:r>
              <a:rPr lang="en-US" sz="1800" b="1" dirty="0">
                <a:effectLst/>
                <a:latin typeface="Times New Roman" panose="02020603050405020304" pitchFamily="18" charset="0"/>
                <a:ea typeface="TimesNewRomanPSMT"/>
                <a:cs typeface="Times New Roman" panose="02020603050405020304" pitchFamily="18" charset="0"/>
              </a:rPr>
              <a:t>TRƯỜN</a:t>
            </a:r>
            <a:r>
              <a:rPr lang="vi-VN" sz="1800" b="1" dirty="0">
                <a:effectLst/>
                <a:latin typeface="Times New Roman" panose="02020603050405020304" pitchFamily="18" charset="0"/>
                <a:ea typeface="TimesNewRomanPSMT"/>
                <a:cs typeface="Times New Roman" panose="02020603050405020304" pitchFamily="18" charset="0"/>
              </a:rPr>
              <a:t>G ĐẠI HỌC SƯ PHẠM KỸ THUẬT TP. HCM</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p>
            <a:pPr algn="ctr">
              <a:lnSpc>
                <a:spcPct val="107000"/>
              </a:lnSpc>
              <a:spcAft>
                <a:spcPts val="800"/>
              </a:spcAft>
            </a:pPr>
            <a:r>
              <a:rPr lang="vi-VN" sz="1800" b="1" dirty="0">
                <a:effectLst/>
                <a:latin typeface="Times New Roman" panose="02020603050405020304" pitchFamily="18" charset="0"/>
                <a:ea typeface="TimesNewRomanPSMT"/>
                <a:cs typeface="Times New Roman" panose="02020603050405020304" pitchFamily="18" charset="0"/>
              </a:rPr>
              <a:t>KHOA CÔNG NGHỆ THÔNG TIN</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16" name="Text Box 15"/>
          <p:cNvSpPr txBox="1"/>
          <p:nvPr/>
        </p:nvSpPr>
        <p:spPr>
          <a:xfrm>
            <a:off x="3900805" y="2981325"/>
            <a:ext cx="5287645" cy="583565"/>
          </a:xfrm>
          <a:prstGeom prst="rect">
            <a:avLst/>
          </a:prstGeom>
          <a:noFill/>
        </p:spPr>
        <p:txBody>
          <a:bodyPr wrap="none" rtlCol="0">
            <a:spAutoFit/>
          </a:bodyPr>
          <a:p>
            <a:r>
              <a:rPr lang="en-US" sz="3200">
                <a:latin typeface="Times New Roman" panose="02020603050405020304" pitchFamily="18" charset="0"/>
                <a:cs typeface="Times New Roman" panose="02020603050405020304" pitchFamily="18" charset="0"/>
              </a:rPr>
              <a:t>BÁO CÁO </a:t>
            </a:r>
            <a:r>
              <a:rPr lang="vi-VN" altLang="en-US" sz="3200">
                <a:latin typeface="Times New Roman" panose="02020603050405020304" pitchFamily="18" charset="0"/>
                <a:cs typeface="Times New Roman" panose="02020603050405020304" pitchFamily="18" charset="0"/>
              </a:rPr>
              <a:t>ĐỀ XUẤT ĐỀ </a:t>
            </a:r>
            <a:r>
              <a:rPr lang="vi-VN" altLang="en-US" sz="3200">
                <a:latin typeface="Times New Roman" panose="02020603050405020304" pitchFamily="18" charset="0"/>
                <a:cs typeface="Times New Roman" panose="02020603050405020304" pitchFamily="18" charset="0"/>
              </a:rPr>
              <a:t>TÀI</a:t>
            </a:r>
            <a:endParaRPr lang="vi-VN" altLang="en-US" sz="3200">
              <a:latin typeface="Times New Roman" panose="02020603050405020304" pitchFamily="18" charset="0"/>
              <a:cs typeface="Times New Roman" panose="02020603050405020304" pitchFamily="18" charset="0"/>
            </a:endParaRPr>
          </a:p>
        </p:txBody>
      </p:sp>
      <p:sp>
        <p:nvSpPr>
          <p:cNvPr id="2" name="Text Box 1"/>
          <p:cNvSpPr txBox="1"/>
          <p:nvPr/>
        </p:nvSpPr>
        <p:spPr>
          <a:xfrm>
            <a:off x="4868545" y="3617595"/>
            <a:ext cx="2677795" cy="521970"/>
          </a:xfrm>
          <a:prstGeom prst="rect">
            <a:avLst/>
          </a:prstGeom>
          <a:noFill/>
        </p:spPr>
        <p:txBody>
          <a:bodyPr wrap="none" rtlCol="0">
            <a:spAutoFit/>
          </a:bodyPr>
          <a:p>
            <a:r>
              <a:rPr lang="vi-VN" altLang="en-US" sz="2800">
                <a:latin typeface="Times New Roman" panose="02020603050405020304" pitchFamily="18" charset="0"/>
                <a:cs typeface="Times New Roman" panose="02020603050405020304" pitchFamily="18" charset="0"/>
              </a:rPr>
              <a:t>Nhận diện chữ số</a:t>
            </a:r>
            <a:endParaRPr lang="vi-VN"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7" name="Google Shape;147;p20"/>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pPr algn="ctr"/>
            <a:fld id="{00000000-1234-1234-1234-123412341234}" type="slidenum">
              <a:rPr lang="en-GB"/>
            </a:fld>
            <a:endParaRPr lang="en-GB"/>
          </a:p>
        </p:txBody>
      </p:sp>
      <p:sp>
        <p:nvSpPr>
          <p:cNvPr id="148" name="Google Shape;148;p20"/>
          <p:cNvSpPr/>
          <p:nvPr/>
        </p:nvSpPr>
        <p:spPr>
          <a:xfrm>
            <a:off x="10740237" y="390235"/>
            <a:ext cx="1061556" cy="106154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121900" tIns="121900" rIns="121900" bIns="121900" anchor="ctr" anchorCtr="0">
            <a:noAutofit/>
          </a:bodyPr>
          <a:lstStyle/>
          <a:p>
            <a:endParaRPr sz="2400"/>
          </a:p>
        </p:txBody>
      </p:sp>
      <p:sp>
        <p:nvSpPr>
          <p:cNvPr id="8" name="Text Box 7"/>
          <p:cNvSpPr txBox="1"/>
          <p:nvPr/>
        </p:nvSpPr>
        <p:spPr>
          <a:xfrm>
            <a:off x="3776345" y="735965"/>
            <a:ext cx="4639310" cy="922020"/>
          </a:xfrm>
          <a:prstGeom prst="rect">
            <a:avLst/>
          </a:prstGeom>
          <a:noFill/>
        </p:spPr>
        <p:txBody>
          <a:bodyPr wrap="none" rtlCol="0">
            <a:spAutoFit/>
          </a:bodyPr>
          <a:p>
            <a:r>
              <a:rPr lang="vi-VN" altLang="en-US" sz="540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Giới thiệu đề tài</a:t>
            </a:r>
            <a:endParaRPr lang="vi-VN" altLang="en-US" sz="540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Text Box 8"/>
          <p:cNvSpPr txBox="1"/>
          <p:nvPr/>
        </p:nvSpPr>
        <p:spPr>
          <a:xfrm>
            <a:off x="1632585" y="1983105"/>
            <a:ext cx="9840595" cy="1938020"/>
          </a:xfrm>
          <a:prstGeom prst="rect">
            <a:avLst/>
          </a:prstGeom>
          <a:noFill/>
        </p:spPr>
        <p:txBody>
          <a:bodyPr wrap="square" rtlCol="0">
            <a:spAutoFit/>
          </a:bodyPr>
          <a:p>
            <a:pPr algn="l"/>
            <a:r>
              <a:rPr lang="vi-V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Nhận dạng chữ số viết tay là khả năng máy tính nhận dạng chữ số viết tay của con người. Đó là một nhiệm vụ khó khăn cho cỗ máy vì các chữ số viết tay không hoàn hảo và có thể được tạo ra với nhiều kiểu cách khác nhau. Nhận dạng chữ số viết tay là giải pháp cho vấn đề này sử dụng hình ảnh của một chữ số và nhận dạng chữ số hiện diện trong hình ảnh.</a:t>
            </a:r>
            <a:endParaRPr lang="en-US" sz="2400">
              <a:latin typeface="Times New Roman" panose="02020603050405020304" pitchFamily="18" charset="0"/>
              <a:cs typeface="Times New Roman" panose="02020603050405020304" pitchFamily="18" charset="0"/>
            </a:endParaRPr>
          </a:p>
        </p:txBody>
      </p:sp>
      <p:pic>
        <p:nvPicPr>
          <p:cNvPr id="2" name="Content Placeholder 1"/>
          <p:cNvPicPr>
            <a:picLocks noChangeAspect="1"/>
          </p:cNvPicPr>
          <p:nvPr>
            <p:ph idx="1"/>
          </p:nvPr>
        </p:nvPicPr>
        <p:blipFill>
          <a:blip r:embed="rId1"/>
          <a:stretch>
            <a:fillRect/>
          </a:stretch>
        </p:blipFill>
        <p:spPr>
          <a:xfrm>
            <a:off x="957580" y="4105910"/>
            <a:ext cx="10515600" cy="13265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grpSp>
        <p:nvGrpSpPr>
          <p:cNvPr id="274" name="Google Shape;274;p28"/>
          <p:cNvGrpSpPr/>
          <p:nvPr/>
        </p:nvGrpSpPr>
        <p:grpSpPr>
          <a:xfrm>
            <a:off x="10431307" y="225315"/>
            <a:ext cx="1302720" cy="963801"/>
            <a:chOff x="5255200" y="3006475"/>
            <a:chExt cx="511700" cy="378575"/>
          </a:xfrm>
        </p:grpSpPr>
        <p:sp>
          <p:nvSpPr>
            <p:cNvPr id="275" name="Google Shape;275;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spcFirstLastPara="1" wrap="square" lIns="121900" tIns="121900" rIns="121900" bIns="121900" anchor="ctr" anchorCtr="0">
              <a:noAutofit/>
            </a:bodyPr>
            <a:lstStyle/>
            <a:p>
              <a:endParaRPr sz="2400"/>
            </a:p>
          </p:txBody>
        </p:sp>
        <p:sp>
          <p:nvSpPr>
            <p:cNvPr id="276" name="Google Shape;276;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spcFirstLastPara="1" wrap="square" lIns="121900" tIns="121900" rIns="121900" bIns="121900" anchor="ctr" anchorCtr="0">
              <a:noAutofit/>
            </a:bodyPr>
            <a:lstStyle/>
            <a:p>
              <a:endParaRPr sz="2400"/>
            </a:p>
          </p:txBody>
        </p:sp>
      </p:grpSp>
      <p:sp>
        <p:nvSpPr>
          <p:cNvPr id="4" name="Text Box 3"/>
          <p:cNvSpPr txBox="1"/>
          <p:nvPr/>
        </p:nvSpPr>
        <p:spPr>
          <a:xfrm>
            <a:off x="1045210" y="1582420"/>
            <a:ext cx="10101580" cy="2061210"/>
          </a:xfrm>
          <a:prstGeom prst="rect">
            <a:avLst/>
          </a:prstGeom>
          <a:noFill/>
        </p:spPr>
        <p:txBody>
          <a:bodyPr wrap="square" rtlCol="0">
            <a:spAutoFit/>
          </a:bodyPr>
          <a:p>
            <a:pPr marL="285750" indent="-28575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Tập dữ liệu được lấy từ: https://www.kaggle.com/competitions/digit-recognizer/data</a:t>
            </a:r>
            <a:endParaRPr lang="en-US" sz="32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320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1218565" y="3643630"/>
            <a:ext cx="10515600" cy="2590165"/>
          </a:xfrm>
          <a:prstGeom prst="rect">
            <a:avLst/>
          </a:prstGeom>
        </p:spPr>
      </p:pic>
      <p:sp>
        <p:nvSpPr>
          <p:cNvPr id="6" name="Text Box 5"/>
          <p:cNvSpPr txBox="1"/>
          <p:nvPr/>
        </p:nvSpPr>
        <p:spPr>
          <a:xfrm>
            <a:off x="4319270" y="660400"/>
            <a:ext cx="3334385" cy="922020"/>
          </a:xfrm>
          <a:prstGeom prst="rect">
            <a:avLst/>
          </a:prstGeom>
          <a:noFill/>
        </p:spPr>
        <p:txBody>
          <a:bodyPr wrap="none" rtlCol="0">
            <a:spAutoFit/>
          </a:bodyPr>
          <a:p>
            <a:pPr algn="l"/>
            <a:r>
              <a:rPr lang="en-US" sz="5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Tập dữ liệu</a:t>
            </a:r>
            <a:endParaRPr lang="en-US" sz="5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grpSp>
        <p:nvGrpSpPr>
          <p:cNvPr id="274" name="Google Shape;274;p28"/>
          <p:cNvGrpSpPr/>
          <p:nvPr/>
        </p:nvGrpSpPr>
        <p:grpSpPr>
          <a:xfrm>
            <a:off x="10431307" y="225315"/>
            <a:ext cx="1302720" cy="963801"/>
            <a:chOff x="5255200" y="3006475"/>
            <a:chExt cx="511700" cy="378575"/>
          </a:xfrm>
        </p:grpSpPr>
        <p:sp>
          <p:nvSpPr>
            <p:cNvPr id="275" name="Google Shape;275;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spcFirstLastPara="1" wrap="square" lIns="121900" tIns="121900" rIns="121900" bIns="121900" anchor="ctr" anchorCtr="0">
              <a:noAutofit/>
            </a:bodyPr>
            <a:lstStyle/>
            <a:p>
              <a:endParaRPr sz="2400"/>
            </a:p>
          </p:txBody>
        </p:sp>
        <p:sp>
          <p:nvSpPr>
            <p:cNvPr id="276" name="Google Shape;276;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spcFirstLastPara="1" wrap="square" lIns="121900" tIns="121900" rIns="121900" bIns="121900" anchor="ctr" anchorCtr="0">
              <a:noAutofit/>
            </a:bodyPr>
            <a:lstStyle/>
            <a:p>
              <a:endParaRPr sz="2400"/>
            </a:p>
          </p:txBody>
        </p:sp>
      </p:grpSp>
      <p:sp>
        <p:nvSpPr>
          <p:cNvPr id="6" name="Text Box 5"/>
          <p:cNvSpPr txBox="1"/>
          <p:nvPr/>
        </p:nvSpPr>
        <p:spPr>
          <a:xfrm>
            <a:off x="323850" y="1750060"/>
            <a:ext cx="11505565" cy="3046095"/>
          </a:xfrm>
          <a:prstGeom prst="rect">
            <a:avLst/>
          </a:prstGeom>
          <a:noFill/>
        </p:spPr>
        <p:txBody>
          <a:bodyPr wrap="square" rtlCol="0">
            <a:spAutoFit/>
          </a:bodyPr>
          <a:p>
            <a:pPr algn="l"/>
            <a:r>
              <a:rPr lang="en-US" sz="3200">
                <a:latin typeface="Times New Roman" panose="02020603050405020304" pitchFamily="18" charset="0"/>
                <a:cs typeface="Times New Roman" panose="02020603050405020304" pitchFamily="18" charset="0"/>
              </a:rPr>
              <a:t>Mỗi cột pixel trong tập train có tên như pixelx, trong đó x là số nguyên từ 0 đến 78</a:t>
            </a:r>
            <a:r>
              <a:rPr lang="vi-VN" altLang="en-US"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 Để xác định vị trí pixel này trên hình ảnh, giả sử rằng chúng ta đã phân tách x thành x = i * 28 + j, trong đó i và j là các số nguyên từ 0 đến 27. Khi đó pixelx nằm trên hàng i và cột j của ma trận 28 x 28.</a:t>
            </a:r>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
        <p:nvSpPr>
          <p:cNvPr id="11" name="Text Box 10"/>
          <p:cNvSpPr txBox="1"/>
          <p:nvPr/>
        </p:nvSpPr>
        <p:spPr>
          <a:xfrm>
            <a:off x="4429125" y="812165"/>
            <a:ext cx="3334385" cy="922020"/>
          </a:xfrm>
          <a:prstGeom prst="rect">
            <a:avLst/>
          </a:prstGeom>
          <a:noFill/>
        </p:spPr>
        <p:txBody>
          <a:bodyPr wrap="none" rtlCol="0">
            <a:spAutoFit/>
          </a:bodyPr>
          <a:p>
            <a:pPr algn="l"/>
            <a:r>
              <a:rPr lang="en-US" sz="5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Tập dữ liệu</a:t>
            </a:r>
            <a:endParaRPr lang="en-US" sz="5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grpSp>
        <p:nvGrpSpPr>
          <p:cNvPr id="274" name="Google Shape;274;p28"/>
          <p:cNvGrpSpPr/>
          <p:nvPr/>
        </p:nvGrpSpPr>
        <p:grpSpPr>
          <a:xfrm>
            <a:off x="10431307" y="225315"/>
            <a:ext cx="1302720" cy="963801"/>
            <a:chOff x="5255200" y="3006475"/>
            <a:chExt cx="511700" cy="378575"/>
          </a:xfrm>
        </p:grpSpPr>
        <p:sp>
          <p:nvSpPr>
            <p:cNvPr id="275" name="Google Shape;275;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spcFirstLastPara="1" wrap="square" lIns="121900" tIns="121900" rIns="121900" bIns="121900" anchor="ctr" anchorCtr="0">
              <a:noAutofit/>
            </a:bodyPr>
            <a:lstStyle/>
            <a:p>
              <a:endParaRPr sz="2400"/>
            </a:p>
          </p:txBody>
        </p:sp>
        <p:sp>
          <p:nvSpPr>
            <p:cNvPr id="276" name="Google Shape;276;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spcFirstLastPara="1" wrap="square" lIns="121900" tIns="121900" rIns="121900" bIns="121900" anchor="ctr" anchorCtr="0">
              <a:noAutofit/>
            </a:bodyPr>
            <a:lstStyle/>
            <a:p>
              <a:endParaRPr sz="2400"/>
            </a:p>
          </p:txBody>
        </p:sp>
      </p:grpSp>
      <p:sp>
        <p:nvSpPr>
          <p:cNvPr id="3" name="Text Box 2"/>
          <p:cNvSpPr txBox="1"/>
          <p:nvPr/>
        </p:nvSpPr>
        <p:spPr>
          <a:xfrm>
            <a:off x="4429125" y="812165"/>
            <a:ext cx="3334385" cy="922020"/>
          </a:xfrm>
          <a:prstGeom prst="rect">
            <a:avLst/>
          </a:prstGeom>
          <a:noFill/>
        </p:spPr>
        <p:txBody>
          <a:bodyPr wrap="none" rtlCol="0">
            <a:spAutoFit/>
          </a:bodyPr>
          <a:p>
            <a:pPr algn="l"/>
            <a:r>
              <a:rPr lang="en-US" sz="5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Tập dữ liệu</a:t>
            </a:r>
            <a:endParaRPr lang="en-US" sz="5400">
              <a:latin typeface="Times New Roman" panose="02020603050405020304" pitchFamily="18" charset="0"/>
              <a:cs typeface="Times New Roman" panose="02020603050405020304" pitchFamily="18" charset="0"/>
            </a:endParaRPr>
          </a:p>
        </p:txBody>
      </p:sp>
      <p:pic>
        <p:nvPicPr>
          <p:cNvPr id="7" name="Content Placeholder 6"/>
          <p:cNvPicPr>
            <a:picLocks noChangeAspect="1"/>
          </p:cNvPicPr>
          <p:nvPr>
            <p:ph idx="1"/>
          </p:nvPr>
        </p:nvPicPr>
        <p:blipFill>
          <a:blip r:embed="rId1"/>
          <a:stretch>
            <a:fillRect/>
          </a:stretch>
        </p:blipFill>
        <p:spPr>
          <a:xfrm>
            <a:off x="1429385" y="2167890"/>
            <a:ext cx="10595610" cy="3650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grpSp>
        <p:nvGrpSpPr>
          <p:cNvPr id="274" name="Google Shape;274;p28"/>
          <p:cNvGrpSpPr/>
          <p:nvPr/>
        </p:nvGrpSpPr>
        <p:grpSpPr>
          <a:xfrm>
            <a:off x="10431307" y="225315"/>
            <a:ext cx="1302720" cy="963801"/>
            <a:chOff x="5255200" y="3006475"/>
            <a:chExt cx="511700" cy="378575"/>
          </a:xfrm>
        </p:grpSpPr>
        <p:sp>
          <p:nvSpPr>
            <p:cNvPr id="275" name="Google Shape;275;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spcFirstLastPara="1" wrap="square" lIns="121900" tIns="121900" rIns="121900" bIns="121900" anchor="ctr" anchorCtr="0">
              <a:noAutofit/>
            </a:bodyPr>
            <a:lstStyle/>
            <a:p>
              <a:endParaRPr sz="2400"/>
            </a:p>
          </p:txBody>
        </p:sp>
        <p:sp>
          <p:nvSpPr>
            <p:cNvPr id="276" name="Google Shape;276;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spcFirstLastPara="1" wrap="square" lIns="121900" tIns="121900" rIns="121900" bIns="121900" anchor="ctr" anchorCtr="0">
              <a:noAutofit/>
            </a:bodyPr>
            <a:lstStyle/>
            <a:p>
              <a:endParaRPr sz="2400"/>
            </a:p>
          </p:txBody>
        </p:sp>
      </p:grpSp>
      <p:sp>
        <p:nvSpPr>
          <p:cNvPr id="3" name="Text Box 2"/>
          <p:cNvSpPr txBox="1"/>
          <p:nvPr/>
        </p:nvSpPr>
        <p:spPr>
          <a:xfrm>
            <a:off x="4578985" y="812165"/>
            <a:ext cx="3334385" cy="922020"/>
          </a:xfrm>
          <a:prstGeom prst="rect">
            <a:avLst/>
          </a:prstGeom>
          <a:noFill/>
        </p:spPr>
        <p:txBody>
          <a:bodyPr wrap="none" rtlCol="0">
            <a:spAutoFit/>
            <a:scene3d>
              <a:camera prst="orthographicFront"/>
              <a:lightRig rig="threePt" dir="t"/>
            </a:scene3d>
          </a:bodyPr>
          <a:p>
            <a:r>
              <a:rPr lang="en-US" sz="540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Tập dữ liệu</a:t>
            </a:r>
            <a:endParaRPr lang="en-US" sz="540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1"/>
          </p:nvPr>
        </p:nvPicPr>
        <p:blipFill>
          <a:blip r:embed="rId1"/>
          <a:stretch>
            <a:fillRect/>
          </a:stretch>
        </p:blipFill>
        <p:spPr>
          <a:xfrm>
            <a:off x="838200" y="2204085"/>
            <a:ext cx="5181600" cy="3593465"/>
          </a:xfrm>
          <a:prstGeom prst="rect">
            <a:avLst/>
          </a:prstGeom>
        </p:spPr>
      </p:pic>
      <p:pic>
        <p:nvPicPr>
          <p:cNvPr id="8" name="Content Placeholder 7"/>
          <p:cNvPicPr>
            <a:picLocks noChangeAspect="1"/>
          </p:cNvPicPr>
          <p:nvPr>
            <p:ph sz="half" idx="2"/>
          </p:nvPr>
        </p:nvPicPr>
        <p:blipFill>
          <a:blip r:embed="rId2"/>
          <a:stretch>
            <a:fillRect/>
          </a:stretch>
        </p:blipFill>
        <p:spPr>
          <a:xfrm>
            <a:off x="6172200" y="1988820"/>
            <a:ext cx="5181600" cy="40239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grpSp>
        <p:nvGrpSpPr>
          <p:cNvPr id="274" name="Google Shape;274;p28"/>
          <p:cNvGrpSpPr/>
          <p:nvPr/>
        </p:nvGrpSpPr>
        <p:grpSpPr>
          <a:xfrm>
            <a:off x="10431307" y="225315"/>
            <a:ext cx="1302720" cy="963801"/>
            <a:chOff x="5255200" y="3006475"/>
            <a:chExt cx="511700" cy="378575"/>
          </a:xfrm>
        </p:grpSpPr>
        <p:sp>
          <p:nvSpPr>
            <p:cNvPr id="275" name="Google Shape;275;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spcFirstLastPara="1" wrap="square" lIns="121900" tIns="121900" rIns="121900" bIns="121900" anchor="ctr" anchorCtr="0">
              <a:noAutofit/>
            </a:bodyPr>
            <a:lstStyle/>
            <a:p>
              <a:endParaRPr sz="2400"/>
            </a:p>
          </p:txBody>
        </p:sp>
        <p:sp>
          <p:nvSpPr>
            <p:cNvPr id="276" name="Google Shape;276;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spcFirstLastPara="1" wrap="square" lIns="121900" tIns="121900" rIns="121900" bIns="121900" anchor="ctr" anchorCtr="0">
              <a:noAutofit/>
            </a:bodyPr>
            <a:lstStyle/>
            <a:p>
              <a:endParaRPr sz="2400"/>
            </a:p>
          </p:txBody>
        </p:sp>
      </p:grpSp>
      <p:sp>
        <p:nvSpPr>
          <p:cNvPr id="5" name="Text Box 4"/>
          <p:cNvSpPr txBox="1"/>
          <p:nvPr/>
        </p:nvSpPr>
        <p:spPr>
          <a:xfrm>
            <a:off x="3429635" y="823595"/>
            <a:ext cx="5466080" cy="829945"/>
          </a:xfrm>
          <a:prstGeom prst="rect">
            <a:avLst/>
          </a:prstGeom>
          <a:noFill/>
        </p:spPr>
        <p:txBody>
          <a:bodyPr wrap="none" rtlCol="0">
            <a:spAutoFit/>
          </a:bodyPr>
          <a:p>
            <a:r>
              <a:rPr lang="vi-VN" altLang="en-US" sz="480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Đề xuất đối với đề tài</a:t>
            </a:r>
            <a:endParaRPr lang="vi-VN" altLang="en-US" sz="480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Text Box 2"/>
          <p:cNvSpPr txBox="1"/>
          <p:nvPr/>
        </p:nvSpPr>
        <p:spPr>
          <a:xfrm>
            <a:off x="799465" y="1838325"/>
            <a:ext cx="11069320" cy="1568450"/>
          </a:xfrm>
          <a:prstGeom prst="rect">
            <a:avLst/>
          </a:prstGeom>
          <a:noFill/>
        </p:spPr>
        <p:txBody>
          <a:bodyPr wrap="square" rtlCol="0" anchor="t">
            <a:spAutoFit/>
          </a:bodyPr>
          <a:p>
            <a:pPr marL="285750" indent="-28575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Mục tiêu của đề tài: đối với từng record trên tập test thì ta cần phải đoán đúng nhãn của nó là gì.</a:t>
            </a:r>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
        <p:nvSpPr>
          <p:cNvPr id="6" name="Text Box 5"/>
          <p:cNvSpPr txBox="1"/>
          <p:nvPr/>
        </p:nvSpPr>
        <p:spPr>
          <a:xfrm>
            <a:off x="721995" y="2985135"/>
            <a:ext cx="10428605" cy="2061210"/>
          </a:xfrm>
          <a:prstGeom prst="rect">
            <a:avLst/>
          </a:prstGeom>
          <a:noFill/>
        </p:spPr>
        <p:txBody>
          <a:bodyPr wrap="square" rtlCol="0" anchor="t">
            <a:spAutoFit/>
          </a:bodyPr>
          <a:p>
            <a:pPr marL="285750" indent="-28575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Sử dụng các thuật toán phân loại và đánh giá các thuật toán. Các thuật toán nhóm dự kiến sử dụng: K-nn, decision tree, random forest</a:t>
            </a:r>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pic>
        <p:nvPicPr>
          <p:cNvPr id="4" name="Picture 3" descr="Shape, background pattern&#10;&#10;Description automatically generated with medium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92" name="Google Shape;692;p40"/>
          <p:cNvSpPr txBox="1"/>
          <p:nvPr/>
        </p:nvSpPr>
        <p:spPr>
          <a:xfrm>
            <a:off x="1474800" y="2946000"/>
            <a:ext cx="9242400" cy="356400"/>
          </a:xfrm>
          <a:prstGeom prst="rect">
            <a:avLst/>
          </a:prstGeom>
          <a:noFill/>
          <a:ln>
            <a:noFill/>
          </a:ln>
        </p:spPr>
        <p:txBody>
          <a:bodyPr spcFirstLastPara="1" wrap="square" lIns="0" tIns="0" rIns="0" bIns="0" anchor="t" anchorCtr="0">
            <a:noAutofit/>
          </a:bodyPr>
          <a:lstStyle/>
          <a:p>
            <a:pPr algn="ctr"/>
            <a:endParaRPr sz="2400" b="1" dirty="0">
              <a:solidFill>
                <a:srgbClr val="434343"/>
              </a:solidFill>
              <a:latin typeface="Montserrat"/>
              <a:ea typeface="Montserrat"/>
              <a:cs typeface="Montserrat"/>
              <a:sym typeface="Montserrat"/>
            </a:endParaRPr>
          </a:p>
        </p:txBody>
      </p:sp>
      <p:sp>
        <p:nvSpPr>
          <p:cNvPr id="2" name="TextBox 1"/>
          <p:cNvSpPr txBox="1"/>
          <p:nvPr/>
        </p:nvSpPr>
        <p:spPr>
          <a:xfrm>
            <a:off x="1900286" y="1935331"/>
            <a:ext cx="7414766" cy="2123658"/>
          </a:xfrm>
          <a:prstGeom prst="rect">
            <a:avLst/>
          </a:prstGeom>
          <a:noFill/>
        </p:spPr>
        <p:txBody>
          <a:bodyPr wrap="square" rtlCol="0">
            <a:spAutoFit/>
          </a:bodyPr>
          <a:lstStyle/>
          <a:p>
            <a:pPr algn="ctr"/>
            <a:r>
              <a:rPr lang="en-US" sz="6600" dirty="0" err="1">
                <a:latin typeface="Times New Roman" panose="02020603050405020304" pitchFamily="18" charset="0"/>
                <a:cs typeface="Times New Roman" panose="02020603050405020304" pitchFamily="18" charset="0"/>
              </a:rPr>
              <a:t>Cảm</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ơn</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thầy</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và</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các</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bạn</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đã</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lắng</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nghe</a:t>
            </a:r>
            <a:endParaRPr lang="vi-VN" sz="6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1320</Words>
  <Application>WPS Presentation</Application>
  <PresentationFormat>Widescreen</PresentationFormat>
  <Paragraphs>45</Paragraphs>
  <Slides>8</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8</vt:i4>
      </vt:variant>
    </vt:vector>
  </HeadingPairs>
  <TitlesOfParts>
    <vt:vector size="21" baseType="lpstr">
      <vt:lpstr>Arial</vt:lpstr>
      <vt:lpstr>SimSun</vt:lpstr>
      <vt:lpstr>Wingdings</vt:lpstr>
      <vt:lpstr>Times New Roman</vt:lpstr>
      <vt:lpstr>TimesNewRomanPSMT</vt:lpstr>
      <vt:lpstr>Montserrat</vt:lpstr>
      <vt:lpstr>Calibri</vt:lpstr>
      <vt:lpstr>Microsoft YaHei</vt:lpstr>
      <vt:lpstr>Arial Unicode MS</vt:lpstr>
      <vt:lpstr>Calibri Light</vt:lpstr>
      <vt:lpstr>Segoe Print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ô tô(showroom ô tô online)</dc:title>
  <dc:creator>Đinh Quốc Hùng</dc:creator>
  <cp:lastModifiedBy>nguoi</cp:lastModifiedBy>
  <cp:revision>37</cp:revision>
  <dcterms:created xsi:type="dcterms:W3CDTF">2021-11-26T03:14:00Z</dcterms:created>
  <dcterms:modified xsi:type="dcterms:W3CDTF">2022-04-12T08:00:31Z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08A8010F23D54DB5AAACBC7B2FD441C3</vt:lpwstr>
  </property>
  <property fmtid="{D5CDD505-2E9C-101B-9397-08002B2CF9AE}" pid="3" name="KSOProductBuildVer">
    <vt:lpwstr>1033-11.2.0.11074</vt:lpwstr>
  </property>
</Properties>
</file>