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9" r:id="rId4"/>
    <p:sldId id="276" r:id="rId5"/>
    <p:sldId id="277" r:id="rId6"/>
    <p:sldId id="264" r:id="rId7"/>
    <p:sldId id="278" r:id="rId8"/>
    <p:sldId id="279" r:id="rId9"/>
    <p:sldId id="275" r:id="rId10"/>
    <p:sldId id="285" r:id="rId11"/>
    <p:sldId id="286" r:id="rId12"/>
    <p:sldId id="265" r:id="rId13"/>
    <p:sldId id="280" r:id="rId14"/>
    <p:sldId id="267" r:id="rId15"/>
    <p:sldId id="284" r:id="rId16"/>
    <p:sldId id="281" r:id="rId17"/>
    <p:sldId id="282" r:id="rId18"/>
    <p:sldId id="283" r:id="rId19"/>
    <p:sldId id="289" r:id="rId20"/>
    <p:sldId id="273" r:id="rId21"/>
    <p:sldId id="287" r:id="rId22"/>
    <p:sldId id="288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8D9E8-234E-4C62-2DB7-527030694E96}" v="23" dt="2019-08-07T00:58:55.599"/>
    <p1510:client id="{9410997C-E354-9E00-7DB9-F8FC7B5CE2C9}" v="2" dt="2019-08-07T00:42:36.892"/>
    <p1510:client id="{B4CD6301-869C-C33D-8B1A-9188CB21DF77}" v="5" dt="2019-08-07T01:15:46.277"/>
    <p1510:client id="{D42D1299-7DEF-C548-B221-0CD9D53C7CEA}" v="25" dt="2019-08-07T01:58:04.062"/>
    <p1510:client id="{F563CAA2-6B4F-4C47-D8C8-FFB36C45DD3A}" v="524" dt="2019-08-06T21:46:22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in Matthew Tolentino" userId="6dd227f4-d441-4f9b-a7d7-cc9696227d37" providerId="ADAL" clId="{D42D1299-7DEF-C548-B221-0CD9D53C7CEA}"/>
    <pc:docChg chg="custSel modSld sldOrd">
      <pc:chgData name="Evin Matthew Tolentino" userId="6dd227f4-d441-4f9b-a7d7-cc9696227d37" providerId="ADAL" clId="{D42D1299-7DEF-C548-B221-0CD9D53C7CEA}" dt="2019-08-07T01:58:04.062" v="482" actId="400"/>
      <pc:docMkLst>
        <pc:docMk/>
      </pc:docMkLst>
      <pc:sldChg chg="modSp">
        <pc:chgData name="Evin Matthew Tolentino" userId="6dd227f4-d441-4f9b-a7d7-cc9696227d37" providerId="ADAL" clId="{D42D1299-7DEF-C548-B221-0CD9D53C7CEA}" dt="2019-08-07T00:04:13.171" v="1" actId="2711"/>
        <pc:sldMkLst>
          <pc:docMk/>
          <pc:sldMk cId="3705289569" sldId="263"/>
        </pc:sldMkLst>
        <pc:spChg chg="mod">
          <ac:chgData name="Evin Matthew Tolentino" userId="6dd227f4-d441-4f9b-a7d7-cc9696227d37" providerId="ADAL" clId="{D42D1299-7DEF-C548-B221-0CD9D53C7CEA}" dt="2019-08-07T00:04:13.171" v="1" actId="2711"/>
          <ac:spMkLst>
            <pc:docMk/>
            <pc:sldMk cId="3705289569" sldId="263"/>
            <ac:spMk id="3" creationId="{FB36646E-69D1-470E-9694-E6823A92FCF4}"/>
          </ac:spMkLst>
        </pc:spChg>
      </pc:sldChg>
      <pc:sldChg chg="modSp ord">
        <pc:chgData name="Evin Matthew Tolentino" userId="6dd227f4-d441-4f9b-a7d7-cc9696227d37" providerId="ADAL" clId="{D42D1299-7DEF-C548-B221-0CD9D53C7CEA}" dt="2019-08-07T01:57:42.810" v="479" actId="400"/>
        <pc:sldMkLst>
          <pc:docMk/>
          <pc:sldMk cId="1452156532" sldId="267"/>
        </pc:sldMkLst>
        <pc:spChg chg="mod">
          <ac:chgData name="Evin Matthew Tolentino" userId="6dd227f4-d441-4f9b-a7d7-cc9696227d37" providerId="ADAL" clId="{D42D1299-7DEF-C548-B221-0CD9D53C7CEA}" dt="2019-08-07T01:57:42.810" v="479" actId="400"/>
          <ac:spMkLst>
            <pc:docMk/>
            <pc:sldMk cId="1452156532" sldId="267"/>
            <ac:spMk id="5" creationId="{00000000-0000-0000-0000-000000000000}"/>
          </ac:spMkLst>
        </pc:spChg>
      </pc:sldChg>
      <pc:sldChg chg="modSp">
        <pc:chgData name="Evin Matthew Tolentino" userId="6dd227f4-d441-4f9b-a7d7-cc9696227d37" providerId="ADAL" clId="{D42D1299-7DEF-C548-B221-0CD9D53C7CEA}" dt="2019-08-07T00:30:58.490" v="473" actId="20577"/>
        <pc:sldMkLst>
          <pc:docMk/>
          <pc:sldMk cId="3984388832" sldId="268"/>
        </pc:sldMkLst>
        <pc:spChg chg="mod">
          <ac:chgData name="Evin Matthew Tolentino" userId="6dd227f4-d441-4f9b-a7d7-cc9696227d37" providerId="ADAL" clId="{D42D1299-7DEF-C548-B221-0CD9D53C7CEA}" dt="2019-08-07T00:30:58.490" v="473" actId="20577"/>
          <ac:spMkLst>
            <pc:docMk/>
            <pc:sldMk cId="3984388832" sldId="268"/>
            <ac:spMk id="3" creationId="{FB36646E-69D1-470E-9694-E6823A92FCF4}"/>
          </ac:spMkLst>
        </pc:spChg>
      </pc:sldChg>
      <pc:sldChg chg="modSp">
        <pc:chgData name="Evin Matthew Tolentino" userId="6dd227f4-d441-4f9b-a7d7-cc9696227d37" providerId="ADAL" clId="{D42D1299-7DEF-C548-B221-0CD9D53C7CEA}" dt="2019-08-07T00:08:07.876" v="126" actId="122"/>
        <pc:sldMkLst>
          <pc:docMk/>
          <pc:sldMk cId="1863630441" sldId="273"/>
        </pc:sldMkLst>
        <pc:graphicFrameChg chg="modGraphic">
          <ac:chgData name="Evin Matthew Tolentino" userId="6dd227f4-d441-4f9b-a7d7-cc9696227d37" providerId="ADAL" clId="{D42D1299-7DEF-C548-B221-0CD9D53C7CEA}" dt="2019-08-07T00:08:07.876" v="126" actId="122"/>
          <ac:graphicFrameMkLst>
            <pc:docMk/>
            <pc:sldMk cId="1863630441" sldId="273"/>
            <ac:graphicFrameMk id="10" creationId="{1003F396-511D-4E37-9698-6C3E8AF10A18}"/>
          </ac:graphicFrameMkLst>
        </pc:graphicFrameChg>
      </pc:sldChg>
      <pc:sldChg chg="modSp">
        <pc:chgData name="Evin Matthew Tolentino" userId="6dd227f4-d441-4f9b-a7d7-cc9696227d37" providerId="ADAL" clId="{D42D1299-7DEF-C548-B221-0CD9D53C7CEA}" dt="2019-08-07T01:57:39.405" v="478" actId="400"/>
        <pc:sldMkLst>
          <pc:docMk/>
          <pc:sldMk cId="2192201096" sldId="280"/>
        </pc:sldMkLst>
        <pc:spChg chg="mod">
          <ac:chgData name="Evin Matthew Tolentino" userId="6dd227f4-d441-4f9b-a7d7-cc9696227d37" providerId="ADAL" clId="{D42D1299-7DEF-C548-B221-0CD9D53C7CEA}" dt="2019-08-07T01:57:39.405" v="478" actId="400"/>
          <ac:spMkLst>
            <pc:docMk/>
            <pc:sldMk cId="2192201096" sldId="280"/>
            <ac:spMk id="5" creationId="{00000000-0000-0000-0000-000000000000}"/>
          </ac:spMkLst>
        </pc:spChg>
      </pc:sldChg>
      <pc:sldChg chg="modSp ord">
        <pc:chgData name="Evin Matthew Tolentino" userId="6dd227f4-d441-4f9b-a7d7-cc9696227d37" providerId="ADAL" clId="{D42D1299-7DEF-C548-B221-0CD9D53C7CEA}" dt="2019-08-07T01:57:57.768" v="481" actId="400"/>
        <pc:sldMkLst>
          <pc:docMk/>
          <pc:sldMk cId="1802039098" sldId="281"/>
        </pc:sldMkLst>
        <pc:spChg chg="mod">
          <ac:chgData name="Evin Matthew Tolentino" userId="6dd227f4-d441-4f9b-a7d7-cc9696227d37" providerId="ADAL" clId="{D42D1299-7DEF-C548-B221-0CD9D53C7CEA}" dt="2019-08-07T01:57:57.768" v="481" actId="400"/>
          <ac:spMkLst>
            <pc:docMk/>
            <pc:sldMk cId="1802039098" sldId="281"/>
            <ac:spMk id="5" creationId="{00000000-0000-0000-0000-000000000000}"/>
          </ac:spMkLst>
        </pc:spChg>
      </pc:sldChg>
      <pc:sldChg chg="modSp">
        <pc:chgData name="Evin Matthew Tolentino" userId="6dd227f4-d441-4f9b-a7d7-cc9696227d37" providerId="ADAL" clId="{D42D1299-7DEF-C548-B221-0CD9D53C7CEA}" dt="2019-08-07T01:58:04.062" v="482" actId="400"/>
        <pc:sldMkLst>
          <pc:docMk/>
          <pc:sldMk cId="3895427688" sldId="283"/>
        </pc:sldMkLst>
        <pc:spChg chg="mod">
          <ac:chgData name="Evin Matthew Tolentino" userId="6dd227f4-d441-4f9b-a7d7-cc9696227d37" providerId="ADAL" clId="{D42D1299-7DEF-C548-B221-0CD9D53C7CEA}" dt="2019-08-07T01:58:04.062" v="482" actId="400"/>
          <ac:spMkLst>
            <pc:docMk/>
            <pc:sldMk cId="3895427688" sldId="283"/>
            <ac:spMk id="5" creationId="{00000000-0000-0000-0000-000000000000}"/>
          </ac:spMkLst>
        </pc:spChg>
      </pc:sldChg>
      <pc:sldChg chg="modSp">
        <pc:chgData name="Evin Matthew Tolentino" userId="6dd227f4-d441-4f9b-a7d7-cc9696227d37" providerId="ADAL" clId="{D42D1299-7DEF-C548-B221-0CD9D53C7CEA}" dt="2019-08-07T01:57:46.547" v="480" actId="400"/>
        <pc:sldMkLst>
          <pc:docMk/>
          <pc:sldMk cId="1168855645" sldId="284"/>
        </pc:sldMkLst>
        <pc:spChg chg="mod">
          <ac:chgData name="Evin Matthew Tolentino" userId="6dd227f4-d441-4f9b-a7d7-cc9696227d37" providerId="ADAL" clId="{D42D1299-7DEF-C548-B221-0CD9D53C7CEA}" dt="2019-08-07T01:57:46.547" v="480" actId="400"/>
          <ac:spMkLst>
            <pc:docMk/>
            <pc:sldMk cId="1168855645" sldId="284"/>
            <ac:spMk id="5" creationId="{00000000-0000-0000-0000-000000000000}"/>
          </ac:spMkLst>
        </pc:spChg>
      </pc:sldChg>
      <pc:sldChg chg="modSp">
        <pc:chgData name="Evin Matthew Tolentino" userId="6dd227f4-d441-4f9b-a7d7-cc9696227d37" providerId="ADAL" clId="{D42D1299-7DEF-C548-B221-0CD9D53C7CEA}" dt="2019-08-07T01:57:20.366" v="476" actId="400"/>
        <pc:sldMkLst>
          <pc:docMk/>
          <pc:sldMk cId="2227599476" sldId="287"/>
        </pc:sldMkLst>
        <pc:graphicFrameChg chg="mod modGraphic">
          <ac:chgData name="Evin Matthew Tolentino" userId="6dd227f4-d441-4f9b-a7d7-cc9696227d37" providerId="ADAL" clId="{D42D1299-7DEF-C548-B221-0CD9D53C7CEA}" dt="2019-08-07T01:57:20.366" v="476" actId="400"/>
          <ac:graphicFrameMkLst>
            <pc:docMk/>
            <pc:sldMk cId="2227599476" sldId="287"/>
            <ac:graphicFrameMk id="10" creationId="{1003F396-511D-4E37-9698-6C3E8AF10A18}"/>
          </ac:graphicFrameMkLst>
        </pc:graphicFrameChg>
      </pc:sldChg>
      <pc:sldChg chg="modSp">
        <pc:chgData name="Evin Matthew Tolentino" userId="6dd227f4-d441-4f9b-a7d7-cc9696227d37" providerId="ADAL" clId="{D42D1299-7DEF-C548-B221-0CD9D53C7CEA}" dt="2019-08-07T01:57:31.150" v="477" actId="400"/>
        <pc:sldMkLst>
          <pc:docMk/>
          <pc:sldMk cId="2581181223" sldId="288"/>
        </pc:sldMkLst>
        <pc:graphicFrameChg chg="modGraphic">
          <ac:chgData name="Evin Matthew Tolentino" userId="6dd227f4-d441-4f9b-a7d7-cc9696227d37" providerId="ADAL" clId="{D42D1299-7DEF-C548-B221-0CD9D53C7CEA}" dt="2019-08-07T01:57:31.150" v="477" actId="400"/>
          <ac:graphicFrameMkLst>
            <pc:docMk/>
            <pc:sldMk cId="2581181223" sldId="288"/>
            <ac:graphicFrameMk id="10" creationId="{1003F396-511D-4E37-9698-6C3E8AF10A18}"/>
          </ac:graphicFrameMkLst>
        </pc:graphicFrameChg>
      </pc:sldChg>
    </pc:docChg>
  </pc:docChgLst>
  <pc:docChgLst>
    <pc:chgData name="Tolentino, Evin Matthew" userId="S::tolenti4@seattleu.edu::6dd227f4-d441-4f9b-a7d7-cc9696227d37" providerId="AD" clId="Web-{BE4A5814-3FEC-0CAA-FD3C-24BA1273D32B}"/>
    <pc:docChg chg="addSld modSld sldOrd">
      <pc:chgData name="Tolentino, Evin Matthew" userId="S::tolenti4@seattleu.edu::6dd227f4-d441-4f9b-a7d7-cc9696227d37" providerId="AD" clId="Web-{BE4A5814-3FEC-0CAA-FD3C-24BA1273D32B}" dt="2019-07-23T21:18:48.798" v="1218" actId="20577"/>
      <pc:docMkLst>
        <pc:docMk/>
      </pc:docMkLst>
      <pc:sldChg chg="modSp">
        <pc:chgData name="Tolentino, Evin Matthew" userId="S::tolenti4@seattleu.edu::6dd227f4-d441-4f9b-a7d7-cc9696227d37" providerId="AD" clId="Web-{BE4A5814-3FEC-0CAA-FD3C-24BA1273D32B}" dt="2019-07-23T20:21:45.210" v="11" actId="20577"/>
        <pc:sldMkLst>
          <pc:docMk/>
          <pc:sldMk cId="3705289569" sldId="263"/>
        </pc:sldMkLst>
        <pc:spChg chg="mod">
          <ac:chgData name="Tolentino, Evin Matthew" userId="S::tolenti4@seattleu.edu::6dd227f4-d441-4f9b-a7d7-cc9696227d37" providerId="AD" clId="Web-{BE4A5814-3FEC-0CAA-FD3C-24BA1273D32B}" dt="2019-07-23T20:21:45.210" v="11" actId="20577"/>
          <ac:spMkLst>
            <pc:docMk/>
            <pc:sldMk cId="3705289569" sldId="263"/>
            <ac:spMk id="3" creationId="{FB36646E-69D1-470E-9694-E6823A92FCF4}"/>
          </ac:spMkLst>
        </pc:spChg>
      </pc:sldChg>
      <pc:sldChg chg="modSp">
        <pc:chgData name="Tolentino, Evin Matthew" userId="S::tolenti4@seattleu.edu::6dd227f4-d441-4f9b-a7d7-cc9696227d37" providerId="AD" clId="Web-{BE4A5814-3FEC-0CAA-FD3C-24BA1273D32B}" dt="2019-07-23T21:18:48.798" v="1218" actId="20577"/>
        <pc:sldMkLst>
          <pc:docMk/>
          <pc:sldMk cId="3049735580" sldId="264"/>
        </pc:sldMkLst>
        <pc:spChg chg="mod">
          <ac:chgData name="Tolentino, Evin Matthew" userId="S::tolenti4@seattleu.edu::6dd227f4-d441-4f9b-a7d7-cc9696227d37" providerId="AD" clId="Web-{BE4A5814-3FEC-0CAA-FD3C-24BA1273D32B}" dt="2019-07-23T21:18:48.798" v="1218" actId="20577"/>
          <ac:spMkLst>
            <pc:docMk/>
            <pc:sldMk cId="3049735580" sldId="264"/>
            <ac:spMk id="3" creationId="{FB36646E-69D1-470E-9694-E6823A92FCF4}"/>
          </ac:spMkLst>
        </pc:spChg>
      </pc:sldChg>
      <pc:sldChg chg="modSp add ord replId">
        <pc:chgData name="Tolentino, Evin Matthew" userId="S::tolenti4@seattleu.edu::6dd227f4-d441-4f9b-a7d7-cc9696227d37" providerId="AD" clId="Web-{BE4A5814-3FEC-0CAA-FD3C-24BA1273D32B}" dt="2019-07-23T21:13:35.797" v="1008"/>
        <pc:sldMkLst>
          <pc:docMk/>
          <pc:sldMk cId="3405775020" sldId="269"/>
        </pc:sldMkLst>
        <pc:spChg chg="mod">
          <ac:chgData name="Tolentino, Evin Matthew" userId="S::tolenti4@seattleu.edu::6dd227f4-d441-4f9b-a7d7-cc9696227d37" providerId="AD" clId="Web-{BE4A5814-3FEC-0CAA-FD3C-24BA1273D32B}" dt="2019-07-23T21:13:19.375" v="1007" actId="20577"/>
          <ac:spMkLst>
            <pc:docMk/>
            <pc:sldMk cId="3405775020" sldId="269"/>
            <ac:spMk id="3" creationId="{FB36646E-69D1-470E-9694-E6823A92FCF4}"/>
          </ac:spMkLst>
        </pc:spChg>
      </pc:sldChg>
    </pc:docChg>
  </pc:docChgLst>
  <pc:docChgLst>
    <pc:chgData name="Angelov, Preslav" userId="S::angelovp@seattleu.edu::47e5755e-0e93-4c9c-a180-679732d9a71a" providerId="AD" clId="Web-{C9950CDD-9751-9874-23EB-0356885A87E0}"/>
    <pc:docChg chg="modSld">
      <pc:chgData name="Angelov, Preslav" userId="S::angelovp@seattleu.edu::47e5755e-0e93-4c9c-a180-679732d9a71a" providerId="AD" clId="Web-{C9950CDD-9751-9874-23EB-0356885A87E0}" dt="2019-07-17T01:22:10.727" v="18" actId="20577"/>
      <pc:docMkLst>
        <pc:docMk/>
      </pc:docMkLst>
    </pc:docChg>
  </pc:docChgLst>
  <pc:docChgLst>
    <pc:chgData name="Tolentino, Evin Matthew" userId="S::tolenti4@seattleu.edu::6dd227f4-d441-4f9b-a7d7-cc9696227d37" providerId="AD" clId="Web-{D12BC0B9-64D4-8666-CCA1-9B19C1A6D127}"/>
    <pc:docChg chg="addSld modSld">
      <pc:chgData name="Tolentino, Evin Matthew" userId="S::tolenti4@seattleu.edu::6dd227f4-d441-4f9b-a7d7-cc9696227d37" providerId="AD" clId="Web-{D12BC0B9-64D4-8666-CCA1-9B19C1A6D127}" dt="2019-07-16T05:30:26.018" v="2344" actId="20577"/>
      <pc:docMkLst>
        <pc:docMk/>
      </pc:docMkLst>
      <pc:sldChg chg="modSp">
        <pc:chgData name="Tolentino, Evin Matthew" userId="S::tolenti4@seattleu.edu::6dd227f4-d441-4f9b-a7d7-cc9696227d37" providerId="AD" clId="Web-{D12BC0B9-64D4-8666-CCA1-9B19C1A6D127}" dt="2019-07-16T05:02:37.568" v="1086" actId="20577"/>
        <pc:sldMkLst>
          <pc:docMk/>
          <pc:sldMk cId="3705289569" sldId="263"/>
        </pc:sldMkLst>
        <pc:spChg chg="mod">
          <ac:chgData name="Tolentino, Evin Matthew" userId="S::tolenti4@seattleu.edu::6dd227f4-d441-4f9b-a7d7-cc9696227d37" providerId="AD" clId="Web-{D12BC0B9-64D4-8666-CCA1-9B19C1A6D127}" dt="2019-07-16T05:02:37.568" v="1086" actId="20577"/>
          <ac:spMkLst>
            <pc:docMk/>
            <pc:sldMk cId="3705289569" sldId="263"/>
            <ac:spMk id="3" creationId="{FB36646E-69D1-470E-9694-E6823A92FCF4}"/>
          </ac:spMkLst>
        </pc:spChg>
      </pc:sldChg>
      <pc:sldChg chg="addSp delSp modSp">
        <pc:chgData name="Tolentino, Evin Matthew" userId="S::tolenti4@seattleu.edu::6dd227f4-d441-4f9b-a7d7-cc9696227d37" providerId="AD" clId="Web-{D12BC0B9-64D4-8666-CCA1-9B19C1A6D127}" dt="2019-07-16T05:30:26.002" v="2343" actId="20577"/>
        <pc:sldMkLst>
          <pc:docMk/>
          <pc:sldMk cId="3049735580" sldId="264"/>
        </pc:sldMkLst>
        <pc:spChg chg="mod">
          <ac:chgData name="Tolentino, Evin Matthew" userId="S::tolenti4@seattleu.edu::6dd227f4-d441-4f9b-a7d7-cc9696227d37" providerId="AD" clId="Web-{D12BC0B9-64D4-8666-CCA1-9B19C1A6D127}" dt="2019-07-16T05:30:26.002" v="2343" actId="20577"/>
          <ac:spMkLst>
            <pc:docMk/>
            <pc:sldMk cId="3049735580" sldId="264"/>
            <ac:spMk id="3" creationId="{FB36646E-69D1-470E-9694-E6823A92FCF4}"/>
          </ac:spMkLst>
        </pc:spChg>
        <pc:picChg chg="add">
          <ac:chgData name="Tolentino, Evin Matthew" userId="S::tolenti4@seattleu.edu::6dd227f4-d441-4f9b-a7d7-cc9696227d37" providerId="AD" clId="Web-{D12BC0B9-64D4-8666-CCA1-9B19C1A6D127}" dt="2019-07-16T05:29:24.314" v="2301"/>
          <ac:picMkLst>
            <pc:docMk/>
            <pc:sldMk cId="3049735580" sldId="264"/>
            <ac:picMk id="4" creationId="{1FA08475-D7D7-4135-AD3B-79F888EB4A0F}"/>
          </ac:picMkLst>
        </pc:picChg>
        <pc:picChg chg="del">
          <ac:chgData name="Tolentino, Evin Matthew" userId="S::tolenti4@seattleu.edu::6dd227f4-d441-4f9b-a7d7-cc9696227d37" providerId="AD" clId="Web-{D12BC0B9-64D4-8666-CCA1-9B19C1A6D127}" dt="2019-07-16T05:29:29.767" v="2302"/>
          <ac:picMkLst>
            <pc:docMk/>
            <pc:sldMk cId="3049735580" sldId="264"/>
            <ac:picMk id="6" creationId="{FCB39A55-9760-7540-95D0-F9AD820006A5}"/>
          </ac:picMkLst>
        </pc:picChg>
      </pc:sldChg>
      <pc:sldChg chg="modSp">
        <pc:chgData name="Tolentino, Evin Matthew" userId="S::tolenti4@seattleu.edu::6dd227f4-d441-4f9b-a7d7-cc9696227d37" providerId="AD" clId="Web-{D12BC0B9-64D4-8666-CCA1-9B19C1A6D127}" dt="2019-07-16T05:24:43.282" v="2279" actId="20577"/>
        <pc:sldMkLst>
          <pc:docMk/>
          <pc:sldMk cId="1452156532" sldId="267"/>
        </pc:sldMkLst>
        <pc:spChg chg="mod">
          <ac:chgData name="Tolentino, Evin Matthew" userId="S::tolenti4@seattleu.edu::6dd227f4-d441-4f9b-a7d7-cc9696227d37" providerId="AD" clId="Web-{D12BC0B9-64D4-8666-CCA1-9B19C1A6D127}" dt="2019-07-16T05:24:43.282" v="2279" actId="20577"/>
          <ac:spMkLst>
            <pc:docMk/>
            <pc:sldMk cId="1452156532" sldId="267"/>
            <ac:spMk id="3" creationId="{FB36646E-69D1-470E-9694-E6823A92FCF4}"/>
          </ac:spMkLst>
        </pc:spChg>
      </pc:sldChg>
      <pc:sldChg chg="addSp delSp modSp">
        <pc:chgData name="Tolentino, Evin Matthew" userId="S::tolenti4@seattleu.edu::6dd227f4-d441-4f9b-a7d7-cc9696227d37" providerId="AD" clId="Web-{D12BC0B9-64D4-8666-CCA1-9B19C1A6D127}" dt="2019-07-16T05:29:22.205" v="2299" actId="20577"/>
        <pc:sldMkLst>
          <pc:docMk/>
          <pc:sldMk cId="3984388832" sldId="268"/>
        </pc:sldMkLst>
        <pc:spChg chg="mod">
          <ac:chgData name="Tolentino, Evin Matthew" userId="S::tolenti4@seattleu.edu::6dd227f4-d441-4f9b-a7d7-cc9696227d37" providerId="AD" clId="Web-{D12BC0B9-64D4-8666-CCA1-9B19C1A6D127}" dt="2019-07-16T05:29:22.205" v="2299" actId="20577"/>
          <ac:spMkLst>
            <pc:docMk/>
            <pc:sldMk cId="3984388832" sldId="268"/>
            <ac:spMk id="3" creationId="{FB36646E-69D1-470E-9694-E6823A92FCF4}"/>
          </ac:spMkLst>
        </pc:spChg>
        <pc:picChg chg="add">
          <ac:chgData name="Tolentino, Evin Matthew" userId="S::tolenti4@seattleu.edu::6dd227f4-d441-4f9b-a7d7-cc9696227d37" providerId="AD" clId="Web-{D12BC0B9-64D4-8666-CCA1-9B19C1A6D127}" dt="2019-07-16T05:27:05.439" v="2281"/>
          <ac:picMkLst>
            <pc:docMk/>
            <pc:sldMk cId="3984388832" sldId="268"/>
            <ac:picMk id="4" creationId="{FF71ABFC-A5DB-4C15-AD3A-9FDD9429FF58}"/>
          </ac:picMkLst>
        </pc:picChg>
        <pc:picChg chg="del">
          <ac:chgData name="Tolentino, Evin Matthew" userId="S::tolenti4@seattleu.edu::6dd227f4-d441-4f9b-a7d7-cc9696227d37" providerId="AD" clId="Web-{D12BC0B9-64D4-8666-CCA1-9B19C1A6D127}" dt="2019-07-16T05:27:15.142" v="2282"/>
          <ac:picMkLst>
            <pc:docMk/>
            <pc:sldMk cId="3984388832" sldId="268"/>
            <ac:picMk id="6" creationId="{FCB39A55-9760-7540-95D0-F9AD820006A5}"/>
          </ac:picMkLst>
        </pc:picChg>
      </pc:sldChg>
    </pc:docChg>
  </pc:docChgLst>
  <pc:docChgLst>
    <pc:chgData name="Le, Huy" userId="S::lehuy@seattleu.edu::936993ad-aeaa-4a5d-a946-230f43c50640" providerId="AD" clId="Web-{B4CD6301-869C-C33D-8B1A-9188CB21DF77}"/>
    <pc:docChg chg="delSld modSld">
      <pc:chgData name="Le, Huy" userId="S::lehuy@seattleu.edu::936993ad-aeaa-4a5d-a946-230f43c50640" providerId="AD" clId="Web-{B4CD6301-869C-C33D-8B1A-9188CB21DF77}" dt="2019-08-07T01:15:46.277" v="15" actId="1076"/>
      <pc:docMkLst>
        <pc:docMk/>
      </pc:docMkLst>
      <pc:sldChg chg="modSp">
        <pc:chgData name="Le, Huy" userId="S::lehuy@seattleu.edu::936993ad-aeaa-4a5d-a946-230f43c50640" providerId="AD" clId="Web-{B4CD6301-869C-C33D-8B1A-9188CB21DF77}" dt="2019-08-07T01:15:08.168" v="7" actId="20577"/>
        <pc:sldMkLst>
          <pc:docMk/>
          <pc:sldMk cId="3049735580" sldId="264"/>
        </pc:sldMkLst>
        <pc:spChg chg="mod">
          <ac:chgData name="Le, Huy" userId="S::lehuy@seattleu.edu::936993ad-aeaa-4a5d-a946-230f43c50640" providerId="AD" clId="Web-{B4CD6301-869C-C33D-8B1A-9188CB21DF77}" dt="2019-08-07T01:15:08.168" v="7" actId="20577"/>
          <ac:spMkLst>
            <pc:docMk/>
            <pc:sldMk cId="3049735580" sldId="264"/>
            <ac:spMk id="8" creationId="{E8376D79-13BE-42A5-8D04-C3E22BA79D98}"/>
          </ac:spMkLst>
        </pc:spChg>
      </pc:sldChg>
      <pc:sldChg chg="del">
        <pc:chgData name="Le, Huy" userId="S::lehuy@seattleu.edu::936993ad-aeaa-4a5d-a946-230f43c50640" providerId="AD" clId="Web-{B4CD6301-869C-C33D-8B1A-9188CB21DF77}" dt="2019-08-07T01:03:18.172" v="0"/>
        <pc:sldMkLst>
          <pc:docMk/>
          <pc:sldMk cId="540219671" sldId="266"/>
        </pc:sldMkLst>
      </pc:sldChg>
      <pc:sldChg chg="delSp modSp">
        <pc:chgData name="Le, Huy" userId="S::lehuy@seattleu.edu::936993ad-aeaa-4a5d-a946-230f43c50640" providerId="AD" clId="Web-{B4CD6301-869C-C33D-8B1A-9188CB21DF77}" dt="2019-08-07T01:15:46.277" v="15" actId="1076"/>
        <pc:sldMkLst>
          <pc:docMk/>
          <pc:sldMk cId="946473169" sldId="275"/>
        </pc:sldMkLst>
        <pc:spChg chg="del">
          <ac:chgData name="Le, Huy" userId="S::lehuy@seattleu.edu::936993ad-aeaa-4a5d-a946-230f43c50640" providerId="AD" clId="Web-{B4CD6301-869C-C33D-8B1A-9188CB21DF77}" dt="2019-08-07T01:15:42.386" v="14"/>
          <ac:spMkLst>
            <pc:docMk/>
            <pc:sldMk cId="946473169" sldId="275"/>
            <ac:spMk id="6" creationId="{93D4676A-7805-4078-9C5E-9186D0194EE8}"/>
          </ac:spMkLst>
        </pc:spChg>
        <pc:picChg chg="mod">
          <ac:chgData name="Le, Huy" userId="S::lehuy@seattleu.edu::936993ad-aeaa-4a5d-a946-230f43c50640" providerId="AD" clId="Web-{B4CD6301-869C-C33D-8B1A-9188CB21DF77}" dt="2019-08-07T01:15:46.277" v="15" actId="1076"/>
          <ac:picMkLst>
            <pc:docMk/>
            <pc:sldMk cId="946473169" sldId="275"/>
            <ac:picMk id="3" creationId="{3B254885-9713-4262-BCCE-2DF1FE320976}"/>
          </ac:picMkLst>
        </pc:picChg>
      </pc:sldChg>
      <pc:sldChg chg="mod modShow">
        <pc:chgData name="Le, Huy" userId="S::lehuy@seattleu.edu::936993ad-aeaa-4a5d-a946-230f43c50640" providerId="AD" clId="Web-{B4CD6301-869C-C33D-8B1A-9188CB21DF77}" dt="2019-08-07T01:15:15.511" v="10"/>
        <pc:sldMkLst>
          <pc:docMk/>
          <pc:sldMk cId="336860014" sldId="278"/>
        </pc:sldMkLst>
      </pc:sldChg>
      <pc:sldChg chg="mod modShow">
        <pc:chgData name="Le, Huy" userId="S::lehuy@seattleu.edu::936993ad-aeaa-4a5d-a946-230f43c50640" providerId="AD" clId="Web-{B4CD6301-869C-C33D-8B1A-9188CB21DF77}" dt="2019-08-07T01:15:21.621" v="11"/>
        <pc:sldMkLst>
          <pc:docMk/>
          <pc:sldMk cId="3139247670" sldId="279"/>
        </pc:sldMkLst>
      </pc:sldChg>
      <pc:sldChg chg="mod modShow">
        <pc:chgData name="Le, Huy" userId="S::lehuy@seattleu.edu::936993ad-aeaa-4a5d-a946-230f43c50640" providerId="AD" clId="Web-{B4CD6301-869C-C33D-8B1A-9188CB21DF77}" dt="2019-08-07T01:15:26.886" v="12"/>
        <pc:sldMkLst>
          <pc:docMk/>
          <pc:sldMk cId="277683950" sldId="285"/>
        </pc:sldMkLst>
      </pc:sldChg>
      <pc:sldChg chg="mod modShow">
        <pc:chgData name="Le, Huy" userId="S::lehuy@seattleu.edu::936993ad-aeaa-4a5d-a946-230f43c50640" providerId="AD" clId="Web-{B4CD6301-869C-C33D-8B1A-9188CB21DF77}" dt="2019-08-07T01:15:31.074" v="13"/>
        <pc:sldMkLst>
          <pc:docMk/>
          <pc:sldMk cId="3168312799" sldId="286"/>
        </pc:sldMkLst>
      </pc:sldChg>
    </pc:docChg>
  </pc:docChgLst>
  <pc:docChgLst>
    <pc:chgData name="Tolentino, Evin Matthew" userId="S::tolenti4@seattleu.edu::6dd227f4-d441-4f9b-a7d7-cc9696227d37" providerId="AD" clId="Web-{795455D3-1290-121A-003F-728368C3F470}"/>
    <pc:docChg chg="modSld">
      <pc:chgData name="Tolentino, Evin Matthew" userId="S::tolenti4@seattleu.edu::6dd227f4-d441-4f9b-a7d7-cc9696227d37" providerId="AD" clId="Web-{795455D3-1290-121A-003F-728368C3F470}" dt="2019-07-17T00:37:05.395" v="93" actId="20577"/>
      <pc:docMkLst>
        <pc:docMk/>
      </pc:docMkLst>
      <pc:sldChg chg="modSp">
        <pc:chgData name="Tolentino, Evin Matthew" userId="S::tolenti4@seattleu.edu::6dd227f4-d441-4f9b-a7d7-cc9696227d37" providerId="AD" clId="Web-{795455D3-1290-121A-003F-728368C3F470}" dt="2019-07-17T00:36:40.363" v="91" actId="20577"/>
        <pc:sldMkLst>
          <pc:docMk/>
          <pc:sldMk cId="1452156532" sldId="267"/>
        </pc:sldMkLst>
        <pc:spChg chg="mod">
          <ac:chgData name="Tolentino, Evin Matthew" userId="S::tolenti4@seattleu.edu::6dd227f4-d441-4f9b-a7d7-cc9696227d37" providerId="AD" clId="Web-{795455D3-1290-121A-003F-728368C3F470}" dt="2019-07-17T00:36:40.363" v="91" actId="20577"/>
          <ac:spMkLst>
            <pc:docMk/>
            <pc:sldMk cId="1452156532" sldId="267"/>
            <ac:spMk id="3" creationId="{FB36646E-69D1-470E-9694-E6823A92FCF4}"/>
          </ac:spMkLst>
        </pc:spChg>
      </pc:sldChg>
    </pc:docChg>
  </pc:docChgLst>
  <pc:docChgLst>
    <pc:chgData name="Tolentino, Evin Matthew" userId="S::tolenti4@seattleu.edu::6dd227f4-d441-4f9b-a7d7-cc9696227d37" providerId="AD" clId="Web-{9410997C-E354-9E00-7DB9-F8FC7B5CE2C9}"/>
    <pc:docChg chg="modSld">
      <pc:chgData name="Tolentino, Evin Matthew" userId="S::tolenti4@seattleu.edu::6dd227f4-d441-4f9b-a7d7-cc9696227d37" providerId="AD" clId="Web-{9410997C-E354-9E00-7DB9-F8FC7B5CE2C9}" dt="2019-08-07T00:42:40.517" v="4"/>
      <pc:docMkLst>
        <pc:docMk/>
      </pc:docMkLst>
      <pc:sldChg chg="addSp delSp modSp">
        <pc:chgData name="Tolentino, Evin Matthew" userId="S::tolenti4@seattleu.edu::6dd227f4-d441-4f9b-a7d7-cc9696227d37" providerId="AD" clId="Web-{9410997C-E354-9E00-7DB9-F8FC7B5CE2C9}" dt="2019-08-07T00:42:40.517" v="4"/>
        <pc:sldMkLst>
          <pc:docMk/>
          <pc:sldMk cId="3049735580" sldId="264"/>
        </pc:sldMkLst>
        <pc:picChg chg="add del mod">
          <ac:chgData name="Tolentino, Evin Matthew" userId="S::tolenti4@seattleu.edu::6dd227f4-d441-4f9b-a7d7-cc9696227d37" providerId="AD" clId="Web-{9410997C-E354-9E00-7DB9-F8FC7B5CE2C9}" dt="2019-08-07T00:42:40.517" v="4"/>
          <ac:picMkLst>
            <pc:docMk/>
            <pc:sldMk cId="3049735580" sldId="264"/>
            <ac:picMk id="5" creationId="{FE8E104D-69C1-46D1-AF08-BC2FC111A137}"/>
          </ac:picMkLst>
        </pc:picChg>
        <pc:picChg chg="del">
          <ac:chgData name="Tolentino, Evin Matthew" userId="S::tolenti4@seattleu.edu::6dd227f4-d441-4f9b-a7d7-cc9696227d37" providerId="AD" clId="Web-{9410997C-E354-9E00-7DB9-F8FC7B5CE2C9}" dt="2019-08-07T00:42:15.127" v="0"/>
          <ac:picMkLst>
            <pc:docMk/>
            <pc:sldMk cId="3049735580" sldId="264"/>
            <ac:picMk id="6" creationId="{C2F27FAA-C931-4FD8-9F01-6E77612BF70B}"/>
          </ac:picMkLst>
        </pc:picChg>
      </pc:sldChg>
    </pc:docChg>
  </pc:docChgLst>
  <pc:docChgLst>
    <pc:chgData name="Le, Huy" userId="S::lehuy@seattleu.edu::936993ad-aeaa-4a5d-a946-230f43c50640" providerId="AD" clId="Web-{E950ACAB-63F9-E2A4-5F6A-ECD76BCE1D26}"/>
    <pc:docChg chg="addSld modSld">
      <pc:chgData name="Le, Huy" userId="S::lehuy@seattleu.edu::936993ad-aeaa-4a5d-a946-230f43c50640" providerId="AD" clId="Web-{E950ACAB-63F9-E2A4-5F6A-ECD76BCE1D26}" dt="2019-07-16T21:46:33.057" v="1204" actId="14100"/>
      <pc:docMkLst>
        <pc:docMk/>
      </pc:docMkLst>
      <pc:sldChg chg="modSp">
        <pc:chgData name="Le, Huy" userId="S::lehuy@seattleu.edu::936993ad-aeaa-4a5d-a946-230f43c50640" providerId="AD" clId="Web-{E950ACAB-63F9-E2A4-5F6A-ECD76BCE1D26}" dt="2019-07-16T21:34:45.138" v="1197" actId="20577"/>
        <pc:sldMkLst>
          <pc:docMk/>
          <pc:sldMk cId="2621925106" sldId="265"/>
        </pc:sldMkLst>
        <pc:spChg chg="mod">
          <ac:chgData name="Le, Huy" userId="S::lehuy@seattleu.edu::936993ad-aeaa-4a5d-a946-230f43c50640" providerId="AD" clId="Web-{E950ACAB-63F9-E2A4-5F6A-ECD76BCE1D26}" dt="2019-07-16T21:34:45.138" v="1197" actId="20577"/>
          <ac:spMkLst>
            <pc:docMk/>
            <pc:sldMk cId="2621925106" sldId="265"/>
            <ac:spMk id="2" creationId="{6ACFEE3F-5C10-4308-AF7E-002C7FF583FE}"/>
          </ac:spMkLst>
        </pc:spChg>
        <pc:spChg chg="mod">
          <ac:chgData name="Le, Huy" userId="S::lehuy@seattleu.edu::936993ad-aeaa-4a5d-a946-230f43c50640" providerId="AD" clId="Web-{E950ACAB-63F9-E2A4-5F6A-ECD76BCE1D26}" dt="2019-07-16T21:17:59.002" v="1162" actId="20577"/>
          <ac:spMkLst>
            <pc:docMk/>
            <pc:sldMk cId="2621925106" sldId="265"/>
            <ac:spMk id="3" creationId="{FB36646E-69D1-470E-9694-E6823A92FCF4}"/>
          </ac:spMkLst>
        </pc:spChg>
      </pc:sldChg>
      <pc:sldChg chg="modSp">
        <pc:chgData name="Le, Huy" userId="S::lehuy@seattleu.edu::936993ad-aeaa-4a5d-a946-230f43c50640" providerId="AD" clId="Web-{E950ACAB-63F9-E2A4-5F6A-ECD76BCE1D26}" dt="2019-07-16T21:34:40.123" v="1195" actId="20577"/>
        <pc:sldMkLst>
          <pc:docMk/>
          <pc:sldMk cId="1452156532" sldId="267"/>
        </pc:sldMkLst>
        <pc:spChg chg="mod">
          <ac:chgData name="Le, Huy" userId="S::lehuy@seattleu.edu::936993ad-aeaa-4a5d-a946-230f43c50640" providerId="AD" clId="Web-{E950ACAB-63F9-E2A4-5F6A-ECD76BCE1D26}" dt="2019-07-16T21:34:40.123" v="1195" actId="20577"/>
          <ac:spMkLst>
            <pc:docMk/>
            <pc:sldMk cId="1452156532" sldId="267"/>
            <ac:spMk id="3" creationId="{FB36646E-69D1-470E-9694-E6823A92FCF4}"/>
          </ac:spMkLst>
        </pc:spChg>
      </pc:sldChg>
    </pc:docChg>
  </pc:docChgLst>
  <pc:docChgLst>
    <pc:chgData name="Le, Huy" userId="S::lehuy@seattleu.edu::936993ad-aeaa-4a5d-a946-230f43c50640" providerId="AD" clId="Web-{F6EBB4C6-F07B-7F2A-0C59-675BD07DEA1A}"/>
    <pc:docChg chg="addSld modSld sldOrd">
      <pc:chgData name="Le, Huy" userId="S::lehuy@seattleu.edu::936993ad-aeaa-4a5d-a946-230f43c50640" providerId="AD" clId="Web-{F6EBB4C6-F07B-7F2A-0C59-675BD07DEA1A}" dt="2019-07-23T22:32:36.037" v="1662"/>
      <pc:docMkLst>
        <pc:docMk/>
      </pc:docMkLst>
    </pc:docChg>
  </pc:docChgLst>
  <pc:docChgLst>
    <pc:chgData name="Evin Matthew Tolentino" userId="6dd227f4-d441-4f9b-a7d7-cc9696227d37" providerId="ADAL" clId="{0E36F791-7440-5D4B-8F68-038E48DEB91F}"/>
    <pc:docChg chg="undo custSel addSld delSld modSld">
      <pc:chgData name="Evin Matthew Tolentino" userId="6dd227f4-d441-4f9b-a7d7-cc9696227d37" providerId="ADAL" clId="{0E36F791-7440-5D4B-8F68-038E48DEB91F}" dt="2019-07-15T04:58:21.571" v="691" actId="255"/>
      <pc:docMkLst>
        <pc:docMk/>
      </pc:docMkLst>
      <pc:sldChg chg="addSp delSp modSp">
        <pc:chgData name="Evin Matthew Tolentino" userId="6dd227f4-d441-4f9b-a7d7-cc9696227d37" providerId="ADAL" clId="{0E36F791-7440-5D4B-8F68-038E48DEB91F}" dt="2019-07-15T04:32:32.531" v="105" actId="20577"/>
        <pc:sldMkLst>
          <pc:docMk/>
          <pc:sldMk cId="109857222" sldId="256"/>
        </pc:sldMkLst>
        <pc:spChg chg="mod">
          <ac:chgData name="Evin Matthew Tolentino" userId="6dd227f4-d441-4f9b-a7d7-cc9696227d37" providerId="ADAL" clId="{0E36F791-7440-5D4B-8F68-038E48DEB91F}" dt="2019-07-15T04:32:32.531" v="105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Evin Matthew Tolentino" userId="6dd227f4-d441-4f9b-a7d7-cc9696227d37" providerId="ADAL" clId="{0E36F791-7440-5D4B-8F68-038E48DEB91F}" dt="2019-07-15T04:31:09.349" v="72" actId="478"/>
          <ac:spMkLst>
            <pc:docMk/>
            <pc:sldMk cId="109857222" sldId="256"/>
            <ac:spMk id="5" creationId="{94F34438-1089-4F42-BB4E-8F8009C51F02}"/>
          </ac:spMkLst>
        </pc:spChg>
        <pc:picChg chg="add mod">
          <ac:chgData name="Evin Matthew Tolentino" userId="6dd227f4-d441-4f9b-a7d7-cc9696227d37" providerId="ADAL" clId="{0E36F791-7440-5D4B-8F68-038E48DEB91F}" dt="2019-07-15T04:31:04.925" v="71" actId="1076"/>
          <ac:picMkLst>
            <pc:docMk/>
            <pc:sldMk cId="109857222" sldId="256"/>
            <ac:picMk id="4" creationId="{1667C3E4-E327-3E45-8C44-807E829A07F0}"/>
          </ac:picMkLst>
        </pc:picChg>
      </pc:sldChg>
      <pc:sldChg chg="modSp add">
        <pc:chgData name="Evin Matthew Tolentino" userId="6dd227f4-d441-4f9b-a7d7-cc9696227d37" providerId="ADAL" clId="{0E36F791-7440-5D4B-8F68-038E48DEB91F}" dt="2019-07-15T04:58:21.571" v="691" actId="255"/>
        <pc:sldMkLst>
          <pc:docMk/>
          <pc:sldMk cId="3705289569" sldId="263"/>
        </pc:sldMkLst>
        <pc:spChg chg="mod">
          <ac:chgData name="Evin Matthew Tolentino" userId="6dd227f4-d441-4f9b-a7d7-cc9696227d37" providerId="ADAL" clId="{0E36F791-7440-5D4B-8F68-038E48DEB91F}" dt="2019-07-15T04:37:37.035" v="232" actId="113"/>
          <ac:spMkLst>
            <pc:docMk/>
            <pc:sldMk cId="3705289569" sldId="263"/>
            <ac:spMk id="2" creationId="{6ACFEE3F-5C10-4308-AF7E-002C7FF583FE}"/>
          </ac:spMkLst>
        </pc:spChg>
        <pc:spChg chg="mod">
          <ac:chgData name="Evin Matthew Tolentino" userId="6dd227f4-d441-4f9b-a7d7-cc9696227d37" providerId="ADAL" clId="{0E36F791-7440-5D4B-8F68-038E48DEB91F}" dt="2019-07-15T04:58:21.571" v="691" actId="255"/>
          <ac:spMkLst>
            <pc:docMk/>
            <pc:sldMk cId="3705289569" sldId="263"/>
            <ac:spMk id="3" creationId="{FB36646E-69D1-470E-9694-E6823A92FCF4}"/>
          </ac:spMkLst>
        </pc:spChg>
      </pc:sldChg>
      <pc:sldChg chg="modSp add">
        <pc:chgData name="Evin Matthew Tolentino" userId="6dd227f4-d441-4f9b-a7d7-cc9696227d37" providerId="ADAL" clId="{0E36F791-7440-5D4B-8F68-038E48DEB91F}" dt="2019-07-15T04:37:40.177" v="233" actId="113"/>
        <pc:sldMkLst>
          <pc:docMk/>
          <pc:sldMk cId="3049735580" sldId="264"/>
        </pc:sldMkLst>
        <pc:spChg chg="mod">
          <ac:chgData name="Evin Matthew Tolentino" userId="6dd227f4-d441-4f9b-a7d7-cc9696227d37" providerId="ADAL" clId="{0E36F791-7440-5D4B-8F68-038E48DEB91F}" dt="2019-07-15T04:37:40.177" v="233" actId="113"/>
          <ac:spMkLst>
            <pc:docMk/>
            <pc:sldMk cId="3049735580" sldId="264"/>
            <ac:spMk id="2" creationId="{6ACFEE3F-5C10-4308-AF7E-002C7FF583FE}"/>
          </ac:spMkLst>
        </pc:spChg>
      </pc:sldChg>
      <pc:sldChg chg="modSp add">
        <pc:chgData name="Evin Matthew Tolentino" userId="6dd227f4-d441-4f9b-a7d7-cc9696227d37" providerId="ADAL" clId="{0E36F791-7440-5D4B-8F68-038E48DEB91F}" dt="2019-07-15T04:37:43.738" v="234" actId="113"/>
        <pc:sldMkLst>
          <pc:docMk/>
          <pc:sldMk cId="2621925106" sldId="265"/>
        </pc:sldMkLst>
        <pc:spChg chg="mod">
          <ac:chgData name="Evin Matthew Tolentino" userId="6dd227f4-d441-4f9b-a7d7-cc9696227d37" providerId="ADAL" clId="{0E36F791-7440-5D4B-8F68-038E48DEB91F}" dt="2019-07-15T04:37:43.738" v="234" actId="113"/>
          <ac:spMkLst>
            <pc:docMk/>
            <pc:sldMk cId="2621925106" sldId="265"/>
            <ac:spMk id="2" creationId="{6ACFEE3F-5C10-4308-AF7E-002C7FF583FE}"/>
          </ac:spMkLst>
        </pc:spChg>
      </pc:sldChg>
      <pc:sldChg chg="modSp add">
        <pc:chgData name="Evin Matthew Tolentino" userId="6dd227f4-d441-4f9b-a7d7-cc9696227d37" providerId="ADAL" clId="{0E36F791-7440-5D4B-8F68-038E48DEB91F}" dt="2019-07-15T04:37:51.133" v="236" actId="113"/>
        <pc:sldMkLst>
          <pc:docMk/>
          <pc:sldMk cId="1452156532" sldId="267"/>
        </pc:sldMkLst>
        <pc:spChg chg="mod">
          <ac:chgData name="Evin Matthew Tolentino" userId="6dd227f4-d441-4f9b-a7d7-cc9696227d37" providerId="ADAL" clId="{0E36F791-7440-5D4B-8F68-038E48DEB91F}" dt="2019-07-15T04:37:51.133" v="236" actId="113"/>
          <ac:spMkLst>
            <pc:docMk/>
            <pc:sldMk cId="1452156532" sldId="267"/>
            <ac:spMk id="2" creationId="{6ACFEE3F-5C10-4308-AF7E-002C7FF583FE}"/>
          </ac:spMkLst>
        </pc:spChg>
      </pc:sldChg>
    </pc:docChg>
  </pc:docChgLst>
  <pc:docChgLst>
    <pc:chgData name="Angelov, Preslav" userId="S::angelovp@seattleu.edu::47e5755e-0e93-4c9c-a180-679732d9a71a" providerId="AD" clId="Web-{749C81DB-179F-EFB5-BDE9-3F27D045AD68}"/>
    <pc:docChg chg="addSld modSld sldOrd">
      <pc:chgData name="Angelov, Preslav" userId="S::angelovp@seattleu.edu::47e5755e-0e93-4c9c-a180-679732d9a71a" providerId="AD" clId="Web-{749C81DB-179F-EFB5-BDE9-3F27D045AD68}" dt="2019-07-23T22:12:01.300" v="906" actId="20577"/>
      <pc:docMkLst>
        <pc:docMk/>
      </pc:docMkLst>
      <pc:sldChg chg="modSp">
        <pc:chgData name="Angelov, Preslav" userId="S::angelovp@seattleu.edu::47e5755e-0e93-4c9c-a180-679732d9a71a" providerId="AD" clId="Web-{749C81DB-179F-EFB5-BDE9-3F27D045AD68}" dt="2019-07-23T21:38:14.962" v="19" actId="20577"/>
        <pc:sldMkLst>
          <pc:docMk/>
          <pc:sldMk cId="3705289569" sldId="263"/>
        </pc:sldMkLst>
        <pc:spChg chg="mod">
          <ac:chgData name="Angelov, Preslav" userId="S::angelovp@seattleu.edu::47e5755e-0e93-4c9c-a180-679732d9a71a" providerId="AD" clId="Web-{749C81DB-179F-EFB5-BDE9-3F27D045AD68}" dt="2019-07-23T21:38:14.962" v="19" actId="20577"/>
          <ac:spMkLst>
            <pc:docMk/>
            <pc:sldMk cId="3705289569" sldId="263"/>
            <ac:spMk id="3" creationId="{FB36646E-69D1-470E-9694-E6823A92FCF4}"/>
          </ac:spMkLst>
        </pc:spChg>
      </pc:sldChg>
      <pc:sldChg chg="addSp delSp modSp ord">
        <pc:chgData name="Angelov, Preslav" userId="S::angelovp@seattleu.edu::47e5755e-0e93-4c9c-a180-679732d9a71a" providerId="AD" clId="Web-{749C81DB-179F-EFB5-BDE9-3F27D045AD68}" dt="2019-07-23T21:42:54.464" v="98" actId="20577"/>
        <pc:sldMkLst>
          <pc:docMk/>
          <pc:sldMk cId="2621925106" sldId="265"/>
        </pc:sldMkLst>
        <pc:spChg chg="del">
          <ac:chgData name="Angelov, Preslav" userId="S::angelovp@seattleu.edu::47e5755e-0e93-4c9c-a180-679732d9a71a" providerId="AD" clId="Web-{749C81DB-179F-EFB5-BDE9-3F27D045AD68}" dt="2019-07-23T21:38:38.791" v="22"/>
          <ac:spMkLst>
            <pc:docMk/>
            <pc:sldMk cId="2621925106" sldId="265"/>
            <ac:spMk id="3" creationId="{FB36646E-69D1-470E-9694-E6823A92FCF4}"/>
          </ac:spMkLst>
        </pc:spChg>
        <pc:spChg chg="add mod">
          <ac:chgData name="Angelov, Preslav" userId="S::angelovp@seattleu.edu::47e5755e-0e93-4c9c-a180-679732d9a71a" providerId="AD" clId="Web-{749C81DB-179F-EFB5-BDE9-3F27D045AD68}" dt="2019-07-23T21:39:50.385" v="31" actId="1076"/>
          <ac:spMkLst>
            <pc:docMk/>
            <pc:sldMk cId="2621925106" sldId="265"/>
            <ac:spMk id="7" creationId="{2C90ABBA-E2DE-4467-97CF-3C04AED26C74}"/>
          </ac:spMkLst>
        </pc:spChg>
        <pc:spChg chg="add mod">
          <ac:chgData name="Angelov, Preslav" userId="S::angelovp@seattleu.edu::47e5755e-0e93-4c9c-a180-679732d9a71a" providerId="AD" clId="Web-{749C81DB-179F-EFB5-BDE9-3F27D045AD68}" dt="2019-07-23T21:42:54.464" v="98" actId="20577"/>
          <ac:spMkLst>
            <pc:docMk/>
            <pc:sldMk cId="2621925106" sldId="265"/>
            <ac:spMk id="9" creationId="{907D7E3F-2D7A-48CB-9C48-DCD22498313C}"/>
          </ac:spMkLst>
        </pc:spChg>
        <pc:picChg chg="add mod">
          <ac:chgData name="Angelov, Preslav" userId="S::angelovp@seattleu.edu::47e5755e-0e93-4c9c-a180-679732d9a71a" providerId="AD" clId="Web-{749C81DB-179F-EFB5-BDE9-3F27D045AD68}" dt="2019-07-23T21:38:59.431" v="27" actId="1076"/>
          <ac:picMkLst>
            <pc:docMk/>
            <pc:sldMk cId="2621925106" sldId="265"/>
            <ac:picMk id="4" creationId="{B95A814B-1811-4A2D-9FCB-3CC10DDDCE51}"/>
          </ac:picMkLst>
        </pc:picChg>
      </pc:sldChg>
      <pc:sldChg chg="addSp modSp ord">
        <pc:chgData name="Angelov, Preslav" userId="S::angelovp@seattleu.edu::47e5755e-0e93-4c9c-a180-679732d9a71a" providerId="AD" clId="Web-{749C81DB-179F-EFB5-BDE9-3F27D045AD68}" dt="2019-07-23T22:12:00.456" v="904" actId="20577"/>
        <pc:sldMkLst>
          <pc:docMk/>
          <pc:sldMk cId="1452156532" sldId="267"/>
        </pc:sldMkLst>
        <pc:spChg chg="mod">
          <ac:chgData name="Angelov, Preslav" userId="S::angelovp@seattleu.edu::47e5755e-0e93-4c9c-a180-679732d9a71a" providerId="AD" clId="Web-{749C81DB-179F-EFB5-BDE9-3F27D045AD68}" dt="2019-07-23T22:04:16.720" v="695" actId="20577"/>
          <ac:spMkLst>
            <pc:docMk/>
            <pc:sldMk cId="1452156532" sldId="267"/>
            <ac:spMk id="2" creationId="{6ACFEE3F-5C10-4308-AF7E-002C7FF583FE}"/>
          </ac:spMkLst>
        </pc:spChg>
        <pc:spChg chg="mod">
          <ac:chgData name="Angelov, Preslav" userId="S::angelovp@seattleu.edu::47e5755e-0e93-4c9c-a180-679732d9a71a" providerId="AD" clId="Web-{749C81DB-179F-EFB5-BDE9-3F27D045AD68}" dt="2019-07-23T22:12:00.456" v="904" actId="20577"/>
          <ac:spMkLst>
            <pc:docMk/>
            <pc:sldMk cId="1452156532" sldId="267"/>
            <ac:spMk id="3" creationId="{FB36646E-69D1-470E-9694-E6823A92FCF4}"/>
          </ac:spMkLst>
        </pc:spChg>
        <pc:picChg chg="add mod">
          <ac:chgData name="Angelov, Preslav" userId="S::angelovp@seattleu.edu::47e5755e-0e93-4c9c-a180-679732d9a71a" providerId="AD" clId="Web-{749C81DB-179F-EFB5-BDE9-3F27D045AD68}" dt="2019-07-23T22:03:54.657" v="692" actId="1076"/>
          <ac:picMkLst>
            <pc:docMk/>
            <pc:sldMk cId="1452156532" sldId="267"/>
            <ac:picMk id="4" creationId="{4AEB9755-FF58-49E1-89DB-2617D693424C}"/>
          </ac:picMkLst>
        </pc:picChg>
      </pc:sldChg>
      <pc:sldChg chg="addSp delSp modSp ord">
        <pc:chgData name="Angelov, Preslav" userId="S::angelovp@seattleu.edu::47e5755e-0e93-4c9c-a180-679732d9a71a" providerId="AD" clId="Web-{749C81DB-179F-EFB5-BDE9-3F27D045AD68}" dt="2019-07-23T22:10:44.518" v="900" actId="20577"/>
        <pc:sldMkLst>
          <pc:docMk/>
          <pc:sldMk cId="3984388832" sldId="268"/>
        </pc:sldMkLst>
        <pc:spChg chg="mod">
          <ac:chgData name="Angelov, Preslav" userId="S::angelovp@seattleu.edu::47e5755e-0e93-4c9c-a180-679732d9a71a" providerId="AD" clId="Web-{749C81DB-179F-EFB5-BDE9-3F27D045AD68}" dt="2019-07-23T22:05:39.282" v="708" actId="20577"/>
          <ac:spMkLst>
            <pc:docMk/>
            <pc:sldMk cId="3984388832" sldId="268"/>
            <ac:spMk id="2" creationId="{6ACFEE3F-5C10-4308-AF7E-002C7FF583FE}"/>
          </ac:spMkLst>
        </pc:spChg>
        <pc:spChg chg="mod">
          <ac:chgData name="Angelov, Preslav" userId="S::angelovp@seattleu.edu::47e5755e-0e93-4c9c-a180-679732d9a71a" providerId="AD" clId="Web-{749C81DB-179F-EFB5-BDE9-3F27D045AD68}" dt="2019-07-23T22:10:44.518" v="900" actId="20577"/>
          <ac:spMkLst>
            <pc:docMk/>
            <pc:sldMk cId="3984388832" sldId="268"/>
            <ac:spMk id="3" creationId="{FB36646E-69D1-470E-9694-E6823A92FCF4}"/>
          </ac:spMkLst>
        </pc:spChg>
        <pc:spChg chg="add del mod">
          <ac:chgData name="Angelov, Preslav" userId="S::angelovp@seattleu.edu::47e5755e-0e93-4c9c-a180-679732d9a71a" providerId="AD" clId="Web-{749C81DB-179F-EFB5-BDE9-3F27D045AD68}" dt="2019-07-23T22:08:15.768" v="712"/>
          <ac:spMkLst>
            <pc:docMk/>
            <pc:sldMk cId="3984388832" sldId="268"/>
            <ac:spMk id="5" creationId="{5D04076C-0047-40AF-AFAE-5B730D8EA2C3}"/>
          </ac:spMkLst>
        </pc:spChg>
        <pc:picChg chg="add mod">
          <ac:chgData name="Angelov, Preslav" userId="S::angelovp@seattleu.edu::47e5755e-0e93-4c9c-a180-679732d9a71a" providerId="AD" clId="Web-{749C81DB-179F-EFB5-BDE9-3F27D045AD68}" dt="2019-07-23T22:10:37.237" v="897" actId="1076"/>
          <ac:picMkLst>
            <pc:docMk/>
            <pc:sldMk cId="3984388832" sldId="268"/>
            <ac:picMk id="6" creationId="{040A53DE-998D-4F2E-8DD9-3EC6C73F771B}"/>
          </ac:picMkLst>
        </pc:picChg>
      </pc:sldChg>
    </pc:docChg>
  </pc:docChgLst>
  <pc:docChgLst>
    <pc:chgData name="Le, Huy" userId="S::lehuy@seattleu.edu::936993ad-aeaa-4a5d-a946-230f43c50640" providerId="AD" clId="Web-{13B8D9E8-234E-4C62-2DB7-527030694E96}"/>
    <pc:docChg chg="modSld">
      <pc:chgData name="Le, Huy" userId="S::lehuy@seattleu.edu::936993ad-aeaa-4a5d-a946-230f43c50640" providerId="AD" clId="Web-{13B8D9E8-234E-4C62-2DB7-527030694E96}" dt="2019-08-07T01:02:24.026" v="23" actId="20577"/>
      <pc:docMkLst>
        <pc:docMk/>
      </pc:docMkLst>
      <pc:sldChg chg="modSp">
        <pc:chgData name="Le, Huy" userId="S::lehuy@seattleu.edu::936993ad-aeaa-4a5d-a946-230f43c50640" providerId="AD" clId="Web-{13B8D9E8-234E-4C62-2DB7-527030694E96}" dt="2019-08-07T00:49:38.789" v="9" actId="20577"/>
        <pc:sldMkLst>
          <pc:docMk/>
          <pc:sldMk cId="946473169" sldId="275"/>
        </pc:sldMkLst>
        <pc:spChg chg="mod">
          <ac:chgData name="Le, Huy" userId="S::lehuy@seattleu.edu::936993ad-aeaa-4a5d-a946-230f43c50640" providerId="AD" clId="Web-{13B8D9E8-234E-4C62-2DB7-527030694E96}" dt="2019-08-07T00:49:38.789" v="9" actId="20577"/>
          <ac:spMkLst>
            <pc:docMk/>
            <pc:sldMk cId="946473169" sldId="275"/>
            <ac:spMk id="6" creationId="{93D4676A-7805-4078-9C5E-9186D0194EE8}"/>
          </ac:spMkLst>
        </pc:spChg>
      </pc:sldChg>
      <pc:sldChg chg="modSp">
        <pc:chgData name="Le, Huy" userId="S::lehuy@seattleu.edu::936993ad-aeaa-4a5d-a946-230f43c50640" providerId="AD" clId="Web-{13B8D9E8-234E-4C62-2DB7-527030694E96}" dt="2019-08-07T01:02:24.026" v="23" actId="20577"/>
        <pc:sldMkLst>
          <pc:docMk/>
          <pc:sldMk cId="4044495141" sldId="276"/>
        </pc:sldMkLst>
        <pc:spChg chg="mod">
          <ac:chgData name="Le, Huy" userId="S::lehuy@seattleu.edu::936993ad-aeaa-4a5d-a946-230f43c50640" providerId="AD" clId="Web-{13B8D9E8-234E-4C62-2DB7-527030694E96}" dt="2019-08-07T01:02:24.026" v="23" actId="20577"/>
          <ac:spMkLst>
            <pc:docMk/>
            <pc:sldMk cId="4044495141" sldId="276"/>
            <ac:spMk id="3" creationId="{FB36646E-69D1-470E-9694-E6823A92FCF4}"/>
          </ac:spMkLst>
        </pc:spChg>
      </pc:sldChg>
      <pc:sldChg chg="modSp">
        <pc:chgData name="Le, Huy" userId="S::lehuy@seattleu.edu::936993ad-aeaa-4a5d-a946-230f43c50640" providerId="AD" clId="Web-{13B8D9E8-234E-4C62-2DB7-527030694E96}" dt="2019-08-07T00:52:46.108" v="21" actId="1076"/>
        <pc:sldMkLst>
          <pc:docMk/>
          <pc:sldMk cId="277683950" sldId="285"/>
        </pc:sldMkLst>
        <pc:spChg chg="mod">
          <ac:chgData name="Le, Huy" userId="S::lehuy@seattleu.edu::936993ad-aeaa-4a5d-a946-230f43c50640" providerId="AD" clId="Web-{13B8D9E8-234E-4C62-2DB7-527030694E96}" dt="2019-08-07T00:50:15.463" v="19" actId="14100"/>
          <ac:spMkLst>
            <pc:docMk/>
            <pc:sldMk cId="277683950" sldId="285"/>
            <ac:spMk id="6" creationId="{93D4676A-7805-4078-9C5E-9186D0194EE8}"/>
          </ac:spMkLst>
        </pc:spChg>
        <pc:picChg chg="mod">
          <ac:chgData name="Le, Huy" userId="S::lehuy@seattleu.edu::936993ad-aeaa-4a5d-a946-230f43c50640" providerId="AD" clId="Web-{13B8D9E8-234E-4C62-2DB7-527030694E96}" dt="2019-08-07T00:52:46.108" v="21" actId="1076"/>
          <ac:picMkLst>
            <pc:docMk/>
            <pc:sldMk cId="277683950" sldId="285"/>
            <ac:picMk id="10" creationId="{E70F3F4C-4A24-46E8-AD3E-7240F39184B7}"/>
          </ac:picMkLst>
        </pc:picChg>
      </pc:sldChg>
    </pc:docChg>
  </pc:docChgLst>
  <pc:docChgLst>
    <pc:chgData name="Tolentino, Evin Matthew" userId="S::tolenti4@seattleu.edu::6dd227f4-d441-4f9b-a7d7-cc9696227d37" providerId="AD" clId="Web-{968A391B-6385-BB4E-0615-0B75B394D389}"/>
    <pc:docChg chg="modSld">
      <pc:chgData name="Tolentino, Evin Matthew" userId="S::tolenti4@seattleu.edu::6dd227f4-d441-4f9b-a7d7-cc9696227d37" providerId="AD" clId="Web-{968A391B-6385-BB4E-0615-0B75B394D389}" dt="2019-07-24T00:18:54.782" v="888" actId="1076"/>
      <pc:docMkLst>
        <pc:docMk/>
      </pc:docMkLst>
      <pc:sldChg chg="modSp">
        <pc:chgData name="Tolentino, Evin Matthew" userId="S::tolenti4@seattleu.edu::6dd227f4-d441-4f9b-a7d7-cc9696227d37" providerId="AD" clId="Web-{968A391B-6385-BB4E-0615-0B75B394D389}" dt="2019-07-23T21:42:42.165" v="882" actId="20577"/>
        <pc:sldMkLst>
          <pc:docMk/>
          <pc:sldMk cId="3049735580" sldId="264"/>
        </pc:sldMkLst>
        <pc:spChg chg="mod">
          <ac:chgData name="Tolentino, Evin Matthew" userId="S::tolenti4@seattleu.edu::6dd227f4-d441-4f9b-a7d7-cc9696227d37" providerId="AD" clId="Web-{968A391B-6385-BB4E-0615-0B75B394D389}" dt="2019-07-23T21:42:42.165" v="882" actId="20577"/>
          <ac:spMkLst>
            <pc:docMk/>
            <pc:sldMk cId="3049735580" sldId="264"/>
            <ac:spMk id="5" creationId="{3DE4EFFD-6CA2-304F-9FBA-7DA6D096790A}"/>
          </ac:spMkLst>
        </pc:spChg>
      </pc:sldChg>
      <pc:sldChg chg="modSp">
        <pc:chgData name="Tolentino, Evin Matthew" userId="S::tolenti4@seattleu.edu::6dd227f4-d441-4f9b-a7d7-cc9696227d37" providerId="AD" clId="Web-{968A391B-6385-BB4E-0615-0B75B394D389}" dt="2019-07-23T23:13:58.280" v="884" actId="1076"/>
        <pc:sldMkLst>
          <pc:docMk/>
          <pc:sldMk cId="3405775020" sldId="269"/>
        </pc:sldMkLst>
        <pc:spChg chg="mod">
          <ac:chgData name="Tolentino, Evin Matthew" userId="S::tolenti4@seattleu.edu::6dd227f4-d441-4f9b-a7d7-cc9696227d37" providerId="AD" clId="Web-{968A391B-6385-BB4E-0615-0B75B394D389}" dt="2019-07-23T23:13:58.280" v="884" actId="1076"/>
          <ac:spMkLst>
            <pc:docMk/>
            <pc:sldMk cId="3405775020" sldId="269"/>
            <ac:spMk id="3" creationId="{FB36646E-69D1-470E-9694-E6823A92FCF4}"/>
          </ac:spMkLst>
        </pc:spChg>
      </pc:sldChg>
    </pc:docChg>
  </pc:docChgLst>
  <pc:docChgLst>
    <pc:chgData name="Evin Matthew Tolentino" userId="6dd227f4-d441-4f9b-a7d7-cc9696227d37" providerId="ADAL" clId="{719DDCE7-CCC8-DF43-9001-FD8142CE90DF}"/>
    <pc:docChg chg="undo custSel modSld">
      <pc:chgData name="Evin Matthew Tolentino" userId="6dd227f4-d441-4f9b-a7d7-cc9696227d37" providerId="ADAL" clId="{719DDCE7-CCC8-DF43-9001-FD8142CE90DF}" dt="2019-07-23T21:26:00.083" v="202" actId="1035"/>
      <pc:docMkLst>
        <pc:docMk/>
      </pc:docMkLst>
      <pc:sldChg chg="addSp modSp">
        <pc:chgData name="Evin Matthew Tolentino" userId="6dd227f4-d441-4f9b-a7d7-cc9696227d37" providerId="ADAL" clId="{719DDCE7-CCC8-DF43-9001-FD8142CE90DF}" dt="2019-07-23T21:26:00.083" v="202" actId="1035"/>
        <pc:sldMkLst>
          <pc:docMk/>
          <pc:sldMk cId="3049735580" sldId="264"/>
        </pc:sldMkLst>
        <pc:spChg chg="mod">
          <ac:chgData name="Evin Matthew Tolentino" userId="6dd227f4-d441-4f9b-a7d7-cc9696227d37" providerId="ADAL" clId="{719DDCE7-CCC8-DF43-9001-FD8142CE90DF}" dt="2019-07-23T21:22:09.708" v="65" actId="20577"/>
          <ac:spMkLst>
            <pc:docMk/>
            <pc:sldMk cId="3049735580" sldId="264"/>
            <ac:spMk id="3" creationId="{FB36646E-69D1-470E-9694-E6823A92FCF4}"/>
          </ac:spMkLst>
        </pc:spChg>
        <pc:spChg chg="add mod">
          <ac:chgData name="Evin Matthew Tolentino" userId="6dd227f4-d441-4f9b-a7d7-cc9696227d37" providerId="ADAL" clId="{719DDCE7-CCC8-DF43-9001-FD8142CE90DF}" dt="2019-07-23T21:21:13.346" v="58"/>
          <ac:spMkLst>
            <pc:docMk/>
            <pc:sldMk cId="3049735580" sldId="264"/>
            <ac:spMk id="5" creationId="{3DE4EFFD-6CA2-304F-9FBA-7DA6D096790A}"/>
          </ac:spMkLst>
        </pc:spChg>
        <pc:spChg chg="add mod">
          <ac:chgData name="Evin Matthew Tolentino" userId="6dd227f4-d441-4f9b-a7d7-cc9696227d37" providerId="ADAL" clId="{719DDCE7-CCC8-DF43-9001-FD8142CE90DF}" dt="2019-07-23T21:26:00.083" v="202" actId="1035"/>
          <ac:spMkLst>
            <pc:docMk/>
            <pc:sldMk cId="3049735580" sldId="264"/>
            <ac:spMk id="6" creationId="{C347D40C-D275-C043-B2B6-9C3553215CC1}"/>
          </ac:spMkLst>
        </pc:spChg>
      </pc:sldChg>
    </pc:docChg>
  </pc:docChgLst>
  <pc:docChgLst>
    <pc:chgData name="Le, Huy" userId="S::lehuy@seattleu.edu::936993ad-aeaa-4a5d-a946-230f43c50640" providerId="AD" clId="Web-{F563CAA2-6B4F-4C47-D8C8-FFB36C45DD3A}"/>
    <pc:docChg chg="addSld modSld sldOrd">
      <pc:chgData name="Le, Huy" userId="S::lehuy@seattleu.edu::936993ad-aeaa-4a5d-a946-230f43c50640" providerId="AD" clId="Web-{F563CAA2-6B4F-4C47-D8C8-FFB36C45DD3A}" dt="2019-08-06T21:46:22.177" v="580" actId="20577"/>
      <pc:docMkLst>
        <pc:docMk/>
      </pc:docMkLst>
      <pc:sldChg chg="addSp delSp modSp">
        <pc:chgData name="Le, Huy" userId="S::lehuy@seattleu.edu::936993ad-aeaa-4a5d-a946-230f43c50640" providerId="AD" clId="Web-{F563CAA2-6B4F-4C47-D8C8-FFB36C45DD3A}" dt="2019-08-06T20:23:02.655" v="44" actId="20577"/>
        <pc:sldMkLst>
          <pc:docMk/>
          <pc:sldMk cId="3049735580" sldId="264"/>
        </pc:sldMkLst>
        <pc:spChg chg="mod">
          <ac:chgData name="Le, Huy" userId="S::lehuy@seattleu.edu::936993ad-aeaa-4a5d-a946-230f43c50640" providerId="AD" clId="Web-{F563CAA2-6B4F-4C47-D8C8-FFB36C45DD3A}" dt="2019-08-06T20:23:02.655" v="44" actId="20577"/>
          <ac:spMkLst>
            <pc:docMk/>
            <pc:sldMk cId="3049735580" sldId="264"/>
            <ac:spMk id="2" creationId="{6ACFEE3F-5C10-4308-AF7E-002C7FF583FE}"/>
          </ac:spMkLst>
        </pc:spChg>
        <pc:spChg chg="del">
          <ac:chgData name="Le, Huy" userId="S::lehuy@seattleu.edu::936993ad-aeaa-4a5d-a946-230f43c50640" providerId="AD" clId="Web-{F563CAA2-6B4F-4C47-D8C8-FFB36C45DD3A}" dt="2019-08-06T20:22:08.545" v="0"/>
          <ac:spMkLst>
            <pc:docMk/>
            <pc:sldMk cId="3049735580" sldId="264"/>
            <ac:spMk id="3" creationId="{FB36646E-69D1-470E-9694-E6823A92FCF4}"/>
          </ac:spMkLst>
        </pc:spChg>
        <pc:spChg chg="add mod">
          <ac:chgData name="Le, Huy" userId="S::lehuy@seattleu.edu::936993ad-aeaa-4a5d-a946-230f43c50640" providerId="AD" clId="Web-{F563CAA2-6B4F-4C47-D8C8-FFB36C45DD3A}" dt="2019-08-06T20:22:30.576" v="5"/>
          <ac:spMkLst>
            <pc:docMk/>
            <pc:sldMk cId="3049735580" sldId="264"/>
            <ac:spMk id="8" creationId="{E8376D79-13BE-42A5-8D04-C3E22BA79D98}"/>
          </ac:spMkLst>
        </pc:spChg>
        <pc:picChg chg="add del mod ord">
          <ac:chgData name="Le, Huy" userId="S::lehuy@seattleu.edu::936993ad-aeaa-4a5d-a946-230f43c50640" providerId="AD" clId="Web-{F563CAA2-6B4F-4C47-D8C8-FFB36C45DD3A}" dt="2019-08-06T20:22:30.576" v="5"/>
          <ac:picMkLst>
            <pc:docMk/>
            <pc:sldMk cId="3049735580" sldId="264"/>
            <ac:picMk id="5" creationId="{C27CC70B-AB64-40EB-84B6-2AB426B4D43B}"/>
          </ac:picMkLst>
        </pc:picChg>
      </pc:sldChg>
      <pc:sldChg chg="modSp">
        <pc:chgData name="Le, Huy" userId="S::lehuy@seattleu.edu::936993ad-aeaa-4a5d-a946-230f43c50640" providerId="AD" clId="Web-{F563CAA2-6B4F-4C47-D8C8-FFB36C45DD3A}" dt="2019-08-06T21:44:54.599" v="577" actId="20577"/>
        <pc:sldMkLst>
          <pc:docMk/>
          <pc:sldMk cId="2621925106" sldId="265"/>
        </pc:sldMkLst>
        <pc:spChg chg="mod">
          <ac:chgData name="Le, Huy" userId="S::lehuy@seattleu.edu::936993ad-aeaa-4a5d-a946-230f43c50640" providerId="AD" clId="Web-{F563CAA2-6B4F-4C47-D8C8-FFB36C45DD3A}" dt="2019-08-06T21:39:48.349" v="452" actId="20577"/>
          <ac:spMkLst>
            <pc:docMk/>
            <pc:sldMk cId="2621925106" sldId="265"/>
            <ac:spMk id="2" creationId="{6ACFEE3F-5C10-4308-AF7E-002C7FF583FE}"/>
          </ac:spMkLst>
        </pc:spChg>
        <pc:spChg chg="mod">
          <ac:chgData name="Le, Huy" userId="S::lehuy@seattleu.edu::936993ad-aeaa-4a5d-a946-230f43c50640" providerId="AD" clId="Web-{F563CAA2-6B4F-4C47-D8C8-FFB36C45DD3A}" dt="2019-08-06T21:44:54.599" v="577" actId="20577"/>
          <ac:spMkLst>
            <pc:docMk/>
            <pc:sldMk cId="2621925106" sldId="265"/>
            <ac:spMk id="9" creationId="{907D7E3F-2D7A-48CB-9C48-DCD22498313C}"/>
          </ac:spMkLst>
        </pc:spChg>
      </pc:sldChg>
      <pc:sldChg chg="modSp">
        <pc:chgData name="Le, Huy" userId="S::lehuy@seattleu.edu::936993ad-aeaa-4a5d-a946-230f43c50640" providerId="AD" clId="Web-{F563CAA2-6B4F-4C47-D8C8-FFB36C45DD3A}" dt="2019-08-06T21:39:56.724" v="484" actId="20577"/>
        <pc:sldMkLst>
          <pc:docMk/>
          <pc:sldMk cId="4079346854" sldId="270"/>
        </pc:sldMkLst>
        <pc:spChg chg="mod">
          <ac:chgData name="Le, Huy" userId="S::lehuy@seattleu.edu::936993ad-aeaa-4a5d-a946-230f43c50640" providerId="AD" clId="Web-{F563CAA2-6B4F-4C47-D8C8-FFB36C45DD3A}" dt="2019-08-06T21:39:56.724" v="484" actId="20577"/>
          <ac:spMkLst>
            <pc:docMk/>
            <pc:sldMk cId="4079346854" sldId="270"/>
            <ac:spMk id="2" creationId="{6ACFEE3F-5C10-4308-AF7E-002C7FF583FE}"/>
          </ac:spMkLst>
        </pc:spChg>
      </pc:sldChg>
      <pc:sldChg chg="addSp delSp modSp">
        <pc:chgData name="Le, Huy" userId="S::lehuy@seattleu.edu::936993ad-aeaa-4a5d-a946-230f43c50640" providerId="AD" clId="Web-{F563CAA2-6B4F-4C47-D8C8-FFB36C45DD3A}" dt="2019-08-06T20:47:33.952" v="194"/>
        <pc:sldMkLst>
          <pc:docMk/>
          <pc:sldMk cId="1863630441" sldId="273"/>
        </pc:sldMkLst>
        <pc:graphicFrameChg chg="add del mod modGraphic">
          <ac:chgData name="Le, Huy" userId="S::lehuy@seattleu.edu::936993ad-aeaa-4a5d-a946-230f43c50640" providerId="AD" clId="Web-{F563CAA2-6B4F-4C47-D8C8-FFB36C45DD3A}" dt="2019-08-06T20:47:12.328" v="181"/>
          <ac:graphicFrameMkLst>
            <pc:docMk/>
            <pc:sldMk cId="1863630441" sldId="273"/>
            <ac:graphicFrameMk id="5" creationId="{A4BECB1F-4E46-4B80-B4D4-8BB4869F6EFC}"/>
          </ac:graphicFrameMkLst>
        </pc:graphicFrameChg>
        <pc:graphicFrameChg chg="add del mod">
          <ac:chgData name="Le, Huy" userId="S::lehuy@seattleu.edu::936993ad-aeaa-4a5d-a946-230f43c50640" providerId="AD" clId="Web-{F563CAA2-6B4F-4C47-D8C8-FFB36C45DD3A}" dt="2019-08-06T20:46:58.765" v="155"/>
          <ac:graphicFrameMkLst>
            <pc:docMk/>
            <pc:sldMk cId="1863630441" sldId="273"/>
            <ac:graphicFrameMk id="8" creationId="{74CF3024-760C-40E1-B921-E7F76DE2FBC6}"/>
          </ac:graphicFrameMkLst>
        </pc:graphicFrameChg>
        <pc:graphicFrameChg chg="add mod modGraphic">
          <ac:chgData name="Le, Huy" userId="S::lehuy@seattleu.edu::936993ad-aeaa-4a5d-a946-230f43c50640" providerId="AD" clId="Web-{F563CAA2-6B4F-4C47-D8C8-FFB36C45DD3A}" dt="2019-08-06T20:47:33.952" v="194"/>
          <ac:graphicFrameMkLst>
            <pc:docMk/>
            <pc:sldMk cId="1863630441" sldId="273"/>
            <ac:graphicFrameMk id="10" creationId="{1003F396-511D-4E37-9698-6C3E8AF10A18}"/>
          </ac:graphicFrameMkLst>
        </pc:graphicFrameChg>
      </pc:sldChg>
      <pc:sldChg chg="modSp add ord replId">
        <pc:chgData name="Le, Huy" userId="S::lehuy@seattleu.edu::936993ad-aeaa-4a5d-a946-230f43c50640" providerId="AD" clId="Web-{F563CAA2-6B4F-4C47-D8C8-FFB36C45DD3A}" dt="2019-08-06T20:23:17.733" v="51" actId="20577"/>
        <pc:sldMkLst>
          <pc:docMk/>
          <pc:sldMk cId="946473169" sldId="275"/>
        </pc:sldMkLst>
        <pc:spChg chg="mod">
          <ac:chgData name="Le, Huy" userId="S::lehuy@seattleu.edu::936993ad-aeaa-4a5d-a946-230f43c50640" providerId="AD" clId="Web-{F563CAA2-6B4F-4C47-D8C8-FFB36C45DD3A}" dt="2019-08-06T20:23:17.733" v="51" actId="20577"/>
          <ac:spMkLst>
            <pc:docMk/>
            <pc:sldMk cId="946473169" sldId="275"/>
            <ac:spMk id="2" creationId="{6ACFEE3F-5C10-4308-AF7E-002C7FF583FE}"/>
          </ac:spMkLst>
        </pc:spChg>
      </pc:sldChg>
      <pc:sldChg chg="modSp add replId">
        <pc:chgData name="Le, Huy" userId="S::lehuy@seattleu.edu::936993ad-aeaa-4a5d-a946-230f43c50640" providerId="AD" clId="Web-{F563CAA2-6B4F-4C47-D8C8-FFB36C45DD3A}" dt="2019-08-06T21:25:15.864" v="373" actId="20577"/>
        <pc:sldMkLst>
          <pc:docMk/>
          <pc:sldMk cId="4044495141" sldId="276"/>
        </pc:sldMkLst>
        <pc:spChg chg="mod">
          <ac:chgData name="Le, Huy" userId="S::lehuy@seattleu.edu::936993ad-aeaa-4a5d-a946-230f43c50640" providerId="AD" clId="Web-{F563CAA2-6B4F-4C47-D8C8-FFB36C45DD3A}" dt="2019-08-06T21:04:46.551" v="218" actId="20577"/>
          <ac:spMkLst>
            <pc:docMk/>
            <pc:sldMk cId="4044495141" sldId="276"/>
            <ac:spMk id="2" creationId="{6ACFEE3F-5C10-4308-AF7E-002C7FF583FE}"/>
          </ac:spMkLst>
        </pc:spChg>
        <pc:spChg chg="mod">
          <ac:chgData name="Le, Huy" userId="S::lehuy@seattleu.edu::936993ad-aeaa-4a5d-a946-230f43c50640" providerId="AD" clId="Web-{F563CAA2-6B4F-4C47-D8C8-FFB36C45DD3A}" dt="2019-08-06T21:25:15.864" v="373" actId="20577"/>
          <ac:spMkLst>
            <pc:docMk/>
            <pc:sldMk cId="4044495141" sldId="276"/>
            <ac:spMk id="3" creationId="{FB36646E-69D1-470E-9694-E6823A92FCF4}"/>
          </ac:spMkLst>
        </pc:spChg>
      </pc:sldChg>
      <pc:sldChg chg="modSp add ord replId">
        <pc:chgData name="Le, Huy" userId="S::lehuy@seattleu.edu::936993ad-aeaa-4a5d-a946-230f43c50640" providerId="AD" clId="Web-{F563CAA2-6B4F-4C47-D8C8-FFB36C45DD3A}" dt="2019-08-06T21:46:22.177" v="580" actId="20577"/>
        <pc:sldMkLst>
          <pc:docMk/>
          <pc:sldMk cId="3991387232" sldId="277"/>
        </pc:sldMkLst>
        <pc:spChg chg="mod">
          <ac:chgData name="Le, Huy" userId="S::lehuy@seattleu.edu::936993ad-aeaa-4a5d-a946-230f43c50640" providerId="AD" clId="Web-{F563CAA2-6B4F-4C47-D8C8-FFB36C45DD3A}" dt="2019-08-06T21:27:16.051" v="382" actId="20577"/>
          <ac:spMkLst>
            <pc:docMk/>
            <pc:sldMk cId="3991387232" sldId="277"/>
            <ac:spMk id="2" creationId="{6ACFEE3F-5C10-4308-AF7E-002C7FF583FE}"/>
          </ac:spMkLst>
        </pc:spChg>
        <pc:spChg chg="mod">
          <ac:chgData name="Le, Huy" userId="S::lehuy@seattleu.edu::936993ad-aeaa-4a5d-a946-230f43c50640" providerId="AD" clId="Web-{F563CAA2-6B4F-4C47-D8C8-FFB36C45DD3A}" dt="2019-08-06T21:46:22.177" v="580" actId="20577"/>
          <ac:spMkLst>
            <pc:docMk/>
            <pc:sldMk cId="3991387232" sldId="277"/>
            <ac:spMk id="3" creationId="{FB36646E-69D1-470E-9694-E6823A92FCF4}"/>
          </ac:spMkLst>
        </pc:spChg>
      </pc:sldChg>
    </pc:docChg>
  </pc:docChgLst>
  <pc:docChgLst>
    <pc:chgData name="Angelov, Preslav" userId="S::angelovp@seattleu.edu::47e5755e-0e93-4c9c-a180-679732d9a71a" providerId="AD" clId="Web-{D59F58E3-9755-2F9C-F386-0B9372A1DC8C}"/>
    <pc:docChg chg="addSld modSld">
      <pc:chgData name="Angelov, Preslav" userId="S::angelovp@seattleu.edu::47e5755e-0e93-4c9c-a180-679732d9a71a" providerId="AD" clId="Web-{D59F58E3-9755-2F9C-F386-0B9372A1DC8C}" dt="2019-07-16T03:07:01.006" v="330" actId="20577"/>
      <pc:docMkLst>
        <pc:docMk/>
      </pc:docMkLst>
      <pc:sldChg chg="modSp">
        <pc:chgData name="Angelov, Preslav" userId="S::angelovp@seattleu.edu::47e5755e-0e93-4c9c-a180-679732d9a71a" providerId="AD" clId="Web-{D59F58E3-9755-2F9C-F386-0B9372A1DC8C}" dt="2019-07-16T02:57:55.979" v="266" actId="20577"/>
        <pc:sldMkLst>
          <pc:docMk/>
          <pc:sldMk cId="3049735580" sldId="264"/>
        </pc:sldMkLst>
        <pc:spChg chg="mod">
          <ac:chgData name="Angelov, Preslav" userId="S::angelovp@seattleu.edu::47e5755e-0e93-4c9c-a180-679732d9a71a" providerId="AD" clId="Web-{D59F58E3-9755-2F9C-F386-0B9372A1DC8C}" dt="2019-07-16T02:57:55.979" v="266" actId="20577"/>
          <ac:spMkLst>
            <pc:docMk/>
            <pc:sldMk cId="3049735580" sldId="264"/>
            <ac:spMk id="2" creationId="{6ACFEE3F-5C10-4308-AF7E-002C7FF583FE}"/>
          </ac:spMkLst>
        </pc:spChg>
        <pc:spChg chg="mod">
          <ac:chgData name="Angelov, Preslav" userId="S::angelovp@seattleu.edu::47e5755e-0e93-4c9c-a180-679732d9a71a" providerId="AD" clId="Web-{D59F58E3-9755-2F9C-F386-0B9372A1DC8C}" dt="2019-07-16T02:57:39.979" v="260" actId="20577"/>
          <ac:spMkLst>
            <pc:docMk/>
            <pc:sldMk cId="3049735580" sldId="264"/>
            <ac:spMk id="3" creationId="{FB36646E-69D1-470E-9694-E6823A92FCF4}"/>
          </ac:spMkLst>
        </pc:spChg>
        <pc:picChg chg="mod">
          <ac:chgData name="Angelov, Preslav" userId="S::angelovp@seattleu.edu::47e5755e-0e93-4c9c-a180-679732d9a71a" providerId="AD" clId="Web-{D59F58E3-9755-2F9C-F386-0B9372A1DC8C}" dt="2019-07-16T02:57:46.244" v="265" actId="1076"/>
          <ac:picMkLst>
            <pc:docMk/>
            <pc:sldMk cId="3049735580" sldId="264"/>
            <ac:picMk id="6" creationId="{FCB39A55-9760-7540-95D0-F9AD820006A5}"/>
          </ac:picMkLst>
        </pc:picChg>
      </pc:sldChg>
      <pc:sldChg chg="modSp add replId">
        <pc:chgData name="Angelov, Preslav" userId="S::angelovp@seattleu.edu::47e5755e-0e93-4c9c-a180-679732d9a71a" providerId="AD" clId="Web-{D59F58E3-9755-2F9C-F386-0B9372A1DC8C}" dt="2019-07-16T03:06:57.647" v="328" actId="20577"/>
        <pc:sldMkLst>
          <pc:docMk/>
          <pc:sldMk cId="3984388832" sldId="268"/>
        </pc:sldMkLst>
        <pc:spChg chg="mod">
          <ac:chgData name="Angelov, Preslav" userId="S::angelovp@seattleu.edu::47e5755e-0e93-4c9c-a180-679732d9a71a" providerId="AD" clId="Web-{D59F58E3-9755-2F9C-F386-0B9372A1DC8C}" dt="2019-07-16T03:06:57.647" v="328" actId="20577"/>
          <ac:spMkLst>
            <pc:docMk/>
            <pc:sldMk cId="3984388832" sldId="268"/>
            <ac:spMk id="3" creationId="{FB36646E-69D1-470E-9694-E6823A92FCF4}"/>
          </ac:spMkLst>
        </pc:spChg>
      </pc:sldChg>
    </pc:docChg>
  </pc:docChgLst>
  <pc:docChgLst>
    <pc:chgData name="Tolentino, Evin Matthew" userId="S::tolenti4@seattleu.edu::6dd227f4-d441-4f9b-a7d7-cc9696227d37" providerId="AD" clId="Web-{0BCC2644-CD45-53E5-A51A-482AE0E8F72E}"/>
    <pc:docChg chg="modSld">
      <pc:chgData name="Tolentino, Evin Matthew" userId="S::tolenti4@seattleu.edu::6dd227f4-d441-4f9b-a7d7-cc9696227d37" providerId="AD" clId="Web-{0BCC2644-CD45-53E5-A51A-482AE0E8F72E}" dt="2019-07-15T23:31:12.106" v="0"/>
      <pc:docMkLst>
        <pc:docMk/>
      </pc:docMkLst>
    </pc:docChg>
  </pc:docChgLst>
  <pc:docChgLst>
    <pc:chgData name="Le, Huy" userId="S::lehuy@seattleu.edu::936993ad-aeaa-4a5d-a946-230f43c50640" providerId="AD" clId="Web-{28769B42-63B4-6D7A-E123-9F5DCB877078}"/>
    <pc:docChg chg="modSld">
      <pc:chgData name="Le, Huy" userId="S::lehuy@seattleu.edu::936993ad-aeaa-4a5d-a946-230f43c50640" providerId="AD" clId="Web-{28769B42-63B4-6D7A-E123-9F5DCB877078}" dt="2019-07-17T01:19:49.099" v="23" actId="20577"/>
      <pc:docMkLst>
        <pc:docMk/>
      </pc:docMkLst>
      <pc:sldChg chg="modSp">
        <pc:chgData name="Le, Huy" userId="S::lehuy@seattleu.edu::936993ad-aeaa-4a5d-a946-230f43c50640" providerId="AD" clId="Web-{28769B42-63B4-6D7A-E123-9F5DCB877078}" dt="2019-07-17T01:19:49.099" v="22" actId="20577"/>
        <pc:sldMkLst>
          <pc:docMk/>
          <pc:sldMk cId="1452156532" sldId="267"/>
        </pc:sldMkLst>
        <pc:spChg chg="mod">
          <ac:chgData name="Le, Huy" userId="S::lehuy@seattleu.edu::936993ad-aeaa-4a5d-a946-230f43c50640" providerId="AD" clId="Web-{28769B42-63B4-6D7A-E123-9F5DCB877078}" dt="2019-07-17T01:19:49.099" v="22" actId="20577"/>
          <ac:spMkLst>
            <pc:docMk/>
            <pc:sldMk cId="1452156532" sldId="267"/>
            <ac:spMk id="3" creationId="{FB36646E-69D1-470E-9694-E6823A92FCF4}"/>
          </ac:spMkLst>
        </pc:spChg>
      </pc:sldChg>
    </pc:docChg>
  </pc:docChgLst>
  <pc:docChgLst>
    <pc:chgData name="Tolentino, Evin Matthew" userId="S::tolenti4@seattleu.edu::6dd227f4-d441-4f9b-a7d7-cc9696227d37" providerId="AD" clId="Web-{E03D3D6F-50EC-40C3-A54C-B16854F915DF}"/>
    <pc:docChg chg="addSld modSld">
      <pc:chgData name="Tolentino, Evin Matthew" userId="S::tolenti4@seattleu.edu::6dd227f4-d441-4f9b-a7d7-cc9696227d37" providerId="AD" clId="Web-{E03D3D6F-50EC-40C3-A54C-B16854F915DF}" dt="2019-07-15T04:21:59.145" v="280" actId="20577"/>
      <pc:docMkLst>
        <pc:docMk/>
      </pc:docMkLst>
      <pc:sldChg chg="modSp">
        <pc:chgData name="Tolentino, Evin Matthew" userId="S::tolenti4@seattleu.edu::6dd227f4-d441-4f9b-a7d7-cc9696227d37" providerId="AD" clId="Web-{E03D3D6F-50EC-40C3-A54C-B16854F915DF}" dt="2019-07-15T04:21:59.145" v="280" actId="20577"/>
        <pc:sldMkLst>
          <pc:docMk/>
          <pc:sldMk cId="109857222" sldId="256"/>
        </pc:sldMkLst>
        <pc:spChg chg="mod">
          <ac:chgData name="Tolentino, Evin Matthew" userId="S::tolenti4@seattleu.edu::6dd227f4-d441-4f9b-a7d7-cc9696227d37" providerId="AD" clId="Web-{E03D3D6F-50EC-40C3-A54C-B16854F915DF}" dt="2019-07-15T04:21:59.145" v="28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olentino, Evin Matthew" userId="S::tolenti4@seattleu.edu::6dd227f4-d441-4f9b-a7d7-cc9696227d37" providerId="AD" clId="Web-{E03D3D6F-50EC-40C3-A54C-B16854F915DF}" dt="2019-07-15T04:21:21.176" v="27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Tolentino, Evin Matthew" userId="S::tolenti4@seattleu.edu::6dd227f4-d441-4f9b-a7d7-cc9696227d37" providerId="AD" clId="Web-{221C239C-E88C-E2EA-184E-0096FA8F13AF}"/>
    <pc:docChg chg="addSld delSld modSld">
      <pc:chgData name="Tolentino, Evin Matthew" userId="S::tolenti4@seattleu.edu::6dd227f4-d441-4f9b-a7d7-cc9696227d37" providerId="AD" clId="Web-{221C239C-E88C-E2EA-184E-0096FA8F13AF}" dt="2019-08-06T06:24:45.047" v="521"/>
      <pc:docMkLst>
        <pc:docMk/>
      </pc:docMkLst>
      <pc:sldChg chg="modSp">
        <pc:chgData name="Tolentino, Evin Matthew" userId="S::tolenti4@seattleu.edu::6dd227f4-d441-4f9b-a7d7-cc9696227d37" providerId="AD" clId="Web-{221C239C-E88C-E2EA-184E-0096FA8F13AF}" dt="2019-08-06T03:42:23.001" v="18" actId="20577"/>
        <pc:sldMkLst>
          <pc:docMk/>
          <pc:sldMk cId="109857222" sldId="256"/>
        </pc:sldMkLst>
        <pc:spChg chg="mod">
          <ac:chgData name="Tolentino, Evin Matthew" userId="S::tolenti4@seattleu.edu::6dd227f4-d441-4f9b-a7d7-cc9696227d37" providerId="AD" clId="Web-{221C239C-E88C-E2EA-184E-0096FA8F13AF}" dt="2019-08-06T03:42:12.002" v="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olentino, Evin Matthew" userId="S::tolenti4@seattleu.edu::6dd227f4-d441-4f9b-a7d7-cc9696227d37" providerId="AD" clId="Web-{221C239C-E88C-E2EA-184E-0096FA8F13AF}" dt="2019-08-06T03:42:23.001" v="1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Tolentino, Evin Matthew" userId="S::tolenti4@seattleu.edu::6dd227f4-d441-4f9b-a7d7-cc9696227d37" providerId="AD" clId="Web-{221C239C-E88C-E2EA-184E-0096FA8F13AF}" dt="2019-08-06T03:51:17.920" v="479" actId="20577"/>
        <pc:sldMkLst>
          <pc:docMk/>
          <pc:sldMk cId="3705289569" sldId="263"/>
        </pc:sldMkLst>
        <pc:spChg chg="mod">
          <ac:chgData name="Tolentino, Evin Matthew" userId="S::tolenti4@seattleu.edu::6dd227f4-d441-4f9b-a7d7-cc9696227d37" providerId="AD" clId="Web-{221C239C-E88C-E2EA-184E-0096FA8F13AF}" dt="2019-08-06T03:42:49.611" v="56" actId="20577"/>
          <ac:spMkLst>
            <pc:docMk/>
            <pc:sldMk cId="3705289569" sldId="263"/>
            <ac:spMk id="2" creationId="{6ACFEE3F-5C10-4308-AF7E-002C7FF583FE}"/>
          </ac:spMkLst>
        </pc:spChg>
        <pc:spChg chg="mod">
          <ac:chgData name="Tolentino, Evin Matthew" userId="S::tolenti4@seattleu.edu::6dd227f4-d441-4f9b-a7d7-cc9696227d37" providerId="AD" clId="Web-{221C239C-E88C-E2EA-184E-0096FA8F13AF}" dt="2019-08-06T03:51:17.920" v="479" actId="20577"/>
          <ac:spMkLst>
            <pc:docMk/>
            <pc:sldMk cId="3705289569" sldId="263"/>
            <ac:spMk id="3" creationId="{FB36646E-69D1-470E-9694-E6823A92FCF4}"/>
          </ac:spMkLst>
        </pc:spChg>
      </pc:sldChg>
      <pc:sldChg chg="delSp modSp mod modClrScheme chgLayout">
        <pc:chgData name="Tolentino, Evin Matthew" userId="S::tolenti4@seattleu.edu::6dd227f4-d441-4f9b-a7d7-cc9696227d37" providerId="AD" clId="Web-{221C239C-E88C-E2EA-184E-0096FA8F13AF}" dt="2019-08-06T03:51:42.045" v="487" actId="20577"/>
        <pc:sldMkLst>
          <pc:docMk/>
          <pc:sldMk cId="3049735580" sldId="264"/>
        </pc:sldMkLst>
        <pc:spChg chg="mod ord">
          <ac:chgData name="Tolentino, Evin Matthew" userId="S::tolenti4@seattleu.edu::6dd227f4-d441-4f9b-a7d7-cc9696227d37" providerId="AD" clId="Web-{221C239C-E88C-E2EA-184E-0096FA8F13AF}" dt="2019-08-06T03:46:07.891" v="213"/>
          <ac:spMkLst>
            <pc:docMk/>
            <pc:sldMk cId="3049735580" sldId="264"/>
            <ac:spMk id="2" creationId="{6ACFEE3F-5C10-4308-AF7E-002C7FF583FE}"/>
          </ac:spMkLst>
        </pc:spChg>
        <pc:spChg chg="mod ord">
          <ac:chgData name="Tolentino, Evin Matthew" userId="S::tolenti4@seattleu.edu::6dd227f4-d441-4f9b-a7d7-cc9696227d37" providerId="AD" clId="Web-{221C239C-E88C-E2EA-184E-0096FA8F13AF}" dt="2019-08-06T03:51:42.045" v="487" actId="20577"/>
          <ac:spMkLst>
            <pc:docMk/>
            <pc:sldMk cId="3049735580" sldId="264"/>
            <ac:spMk id="3" creationId="{FB36646E-69D1-470E-9694-E6823A92FCF4}"/>
          </ac:spMkLst>
        </pc:spChg>
        <pc:spChg chg="del mod ord">
          <ac:chgData name="Tolentino, Evin Matthew" userId="S::tolenti4@seattleu.edu::6dd227f4-d441-4f9b-a7d7-cc9696227d37" providerId="AD" clId="Web-{221C239C-E88C-E2EA-184E-0096FA8F13AF}" dt="2019-08-06T03:46:12.234" v="214"/>
          <ac:spMkLst>
            <pc:docMk/>
            <pc:sldMk cId="3049735580" sldId="264"/>
            <ac:spMk id="5" creationId="{3DE4EFFD-6CA2-304F-9FBA-7DA6D096790A}"/>
          </ac:spMkLst>
        </pc:spChg>
        <pc:spChg chg="del">
          <ac:chgData name="Tolentino, Evin Matthew" userId="S::tolenti4@seattleu.edu::6dd227f4-d441-4f9b-a7d7-cc9696227d37" providerId="AD" clId="Web-{221C239C-E88C-E2EA-184E-0096FA8F13AF}" dt="2019-08-06T03:46:16" v="215"/>
          <ac:spMkLst>
            <pc:docMk/>
            <pc:sldMk cId="3049735580" sldId="264"/>
            <ac:spMk id="6" creationId="{C347D40C-D275-C043-B2B6-9C3553215CC1}"/>
          </ac:spMkLst>
        </pc:spChg>
      </pc:sldChg>
      <pc:sldChg chg="delSp modSp">
        <pc:chgData name="Tolentino, Evin Matthew" userId="S::tolenti4@seattleu.edu::6dd227f4-d441-4f9b-a7d7-cc9696227d37" providerId="AD" clId="Web-{221C239C-E88C-E2EA-184E-0096FA8F13AF}" dt="2019-08-06T03:51:50.060" v="490" actId="20577"/>
        <pc:sldMkLst>
          <pc:docMk/>
          <pc:sldMk cId="2621925106" sldId="265"/>
        </pc:sldMkLst>
        <pc:spChg chg="mod">
          <ac:chgData name="Tolentino, Evin Matthew" userId="S::tolenti4@seattleu.edu::6dd227f4-d441-4f9b-a7d7-cc9696227d37" providerId="AD" clId="Web-{221C239C-E88C-E2EA-184E-0096FA8F13AF}" dt="2019-08-06T03:47:37.156" v="249" actId="20577"/>
          <ac:spMkLst>
            <pc:docMk/>
            <pc:sldMk cId="2621925106" sldId="265"/>
            <ac:spMk id="2" creationId="{6ACFEE3F-5C10-4308-AF7E-002C7FF583FE}"/>
          </ac:spMkLst>
        </pc:spChg>
        <pc:spChg chg="del">
          <ac:chgData name="Tolentino, Evin Matthew" userId="S::tolenti4@seattleu.edu::6dd227f4-d441-4f9b-a7d7-cc9696227d37" providerId="AD" clId="Web-{221C239C-E88C-E2EA-184E-0096FA8F13AF}" dt="2019-08-06T03:46:27.234" v="218"/>
          <ac:spMkLst>
            <pc:docMk/>
            <pc:sldMk cId="2621925106" sldId="265"/>
            <ac:spMk id="7" creationId="{2C90ABBA-E2DE-4467-97CF-3C04AED26C74}"/>
          </ac:spMkLst>
        </pc:spChg>
        <pc:spChg chg="mod">
          <ac:chgData name="Tolentino, Evin Matthew" userId="S::tolenti4@seattleu.edu::6dd227f4-d441-4f9b-a7d7-cc9696227d37" providerId="AD" clId="Web-{221C239C-E88C-E2EA-184E-0096FA8F13AF}" dt="2019-08-06T03:51:50.060" v="490" actId="20577"/>
          <ac:spMkLst>
            <pc:docMk/>
            <pc:sldMk cId="2621925106" sldId="265"/>
            <ac:spMk id="9" creationId="{907D7E3F-2D7A-48CB-9C48-DCD22498313C}"/>
          </ac:spMkLst>
        </pc:spChg>
        <pc:picChg chg="del">
          <ac:chgData name="Tolentino, Evin Matthew" userId="S::tolenti4@seattleu.edu::6dd227f4-d441-4f9b-a7d7-cc9696227d37" providerId="AD" clId="Web-{221C239C-E88C-E2EA-184E-0096FA8F13AF}" dt="2019-08-06T03:46:23.859" v="217"/>
          <ac:picMkLst>
            <pc:docMk/>
            <pc:sldMk cId="2621925106" sldId="265"/>
            <ac:picMk id="4" creationId="{B95A814B-1811-4A2D-9FCB-3CC10DDDCE51}"/>
          </ac:picMkLst>
        </pc:picChg>
      </pc:sldChg>
      <pc:sldChg chg="modSp">
        <pc:chgData name="Tolentino, Evin Matthew" userId="S::tolenti4@seattleu.edu::6dd227f4-d441-4f9b-a7d7-cc9696227d37" providerId="AD" clId="Web-{221C239C-E88C-E2EA-184E-0096FA8F13AF}" dt="2019-08-06T03:52:17.716" v="503" actId="20577"/>
        <pc:sldMkLst>
          <pc:docMk/>
          <pc:sldMk cId="540219671" sldId="266"/>
        </pc:sldMkLst>
        <pc:spChg chg="mod">
          <ac:chgData name="Tolentino, Evin Matthew" userId="S::tolenti4@seattleu.edu::6dd227f4-d441-4f9b-a7d7-cc9696227d37" providerId="AD" clId="Web-{221C239C-E88C-E2EA-184E-0096FA8F13AF}" dt="2019-08-06T03:48:54.046" v="349" actId="20577"/>
          <ac:spMkLst>
            <pc:docMk/>
            <pc:sldMk cId="540219671" sldId="266"/>
            <ac:spMk id="2" creationId="{6ACFEE3F-5C10-4308-AF7E-002C7FF583FE}"/>
          </ac:spMkLst>
        </pc:spChg>
        <pc:spChg chg="mod">
          <ac:chgData name="Tolentino, Evin Matthew" userId="S::tolenti4@seattleu.edu::6dd227f4-d441-4f9b-a7d7-cc9696227d37" providerId="AD" clId="Web-{221C239C-E88C-E2EA-184E-0096FA8F13AF}" dt="2019-08-06T03:52:17.716" v="503" actId="20577"/>
          <ac:spMkLst>
            <pc:docMk/>
            <pc:sldMk cId="540219671" sldId="266"/>
            <ac:spMk id="3" creationId="{FB36646E-69D1-470E-9694-E6823A92FCF4}"/>
          </ac:spMkLst>
        </pc:spChg>
      </pc:sldChg>
      <pc:sldChg chg="delSp modSp">
        <pc:chgData name="Tolentino, Evin Matthew" userId="S::tolenti4@seattleu.edu::6dd227f4-d441-4f9b-a7d7-cc9696227d37" providerId="AD" clId="Web-{221C239C-E88C-E2EA-184E-0096FA8F13AF}" dt="2019-08-06T03:52:08.513" v="500" actId="20577"/>
        <pc:sldMkLst>
          <pc:docMk/>
          <pc:sldMk cId="1452156532" sldId="267"/>
        </pc:sldMkLst>
        <pc:spChg chg="mod">
          <ac:chgData name="Tolentino, Evin Matthew" userId="S::tolenti4@seattleu.edu::6dd227f4-d441-4f9b-a7d7-cc9696227d37" providerId="AD" clId="Web-{221C239C-E88C-E2EA-184E-0096FA8F13AF}" dt="2019-08-06T03:48:33.249" v="320" actId="20577"/>
          <ac:spMkLst>
            <pc:docMk/>
            <pc:sldMk cId="1452156532" sldId="267"/>
            <ac:spMk id="2" creationId="{6ACFEE3F-5C10-4308-AF7E-002C7FF583FE}"/>
          </ac:spMkLst>
        </pc:spChg>
        <pc:spChg chg="mod">
          <ac:chgData name="Tolentino, Evin Matthew" userId="S::tolenti4@seattleu.edu::6dd227f4-d441-4f9b-a7d7-cc9696227d37" providerId="AD" clId="Web-{221C239C-E88C-E2EA-184E-0096FA8F13AF}" dt="2019-08-06T03:52:08.513" v="500" actId="20577"/>
          <ac:spMkLst>
            <pc:docMk/>
            <pc:sldMk cId="1452156532" sldId="267"/>
            <ac:spMk id="3" creationId="{FB36646E-69D1-470E-9694-E6823A92FCF4}"/>
          </ac:spMkLst>
        </pc:spChg>
        <pc:picChg chg="del">
          <ac:chgData name="Tolentino, Evin Matthew" userId="S::tolenti4@seattleu.edu::6dd227f4-d441-4f9b-a7d7-cc9696227d37" providerId="AD" clId="Web-{221C239C-E88C-E2EA-184E-0096FA8F13AF}" dt="2019-08-06T03:48:41.734" v="326"/>
          <ac:picMkLst>
            <pc:docMk/>
            <pc:sldMk cId="1452156532" sldId="267"/>
            <ac:picMk id="4" creationId="{4AEB9755-FF58-49E1-89DB-2617D693424C}"/>
          </ac:picMkLst>
        </pc:picChg>
      </pc:sldChg>
      <pc:sldChg chg="delSp modSp">
        <pc:chgData name="Tolentino, Evin Matthew" userId="S::tolenti4@seattleu.edu::6dd227f4-d441-4f9b-a7d7-cc9696227d37" providerId="AD" clId="Web-{221C239C-E88C-E2EA-184E-0096FA8F13AF}" dt="2019-08-06T03:52:41.576" v="518" actId="20577"/>
        <pc:sldMkLst>
          <pc:docMk/>
          <pc:sldMk cId="3984388832" sldId="268"/>
        </pc:sldMkLst>
        <pc:spChg chg="mod">
          <ac:chgData name="Tolentino, Evin Matthew" userId="S::tolenti4@seattleu.edu::6dd227f4-d441-4f9b-a7d7-cc9696227d37" providerId="AD" clId="Web-{221C239C-E88C-E2EA-184E-0096FA8F13AF}" dt="2019-08-06T03:52:41.576" v="518" actId="20577"/>
          <ac:spMkLst>
            <pc:docMk/>
            <pc:sldMk cId="3984388832" sldId="268"/>
            <ac:spMk id="3" creationId="{FB36646E-69D1-470E-9694-E6823A92FCF4}"/>
          </ac:spMkLst>
        </pc:spChg>
        <pc:picChg chg="del">
          <ac:chgData name="Tolentino, Evin Matthew" userId="S::tolenti4@seattleu.edu::6dd227f4-d441-4f9b-a7d7-cc9696227d37" providerId="AD" clId="Web-{221C239C-E88C-E2EA-184E-0096FA8F13AF}" dt="2019-08-06T03:51:05.983" v="475"/>
          <ac:picMkLst>
            <pc:docMk/>
            <pc:sldMk cId="3984388832" sldId="268"/>
            <ac:picMk id="6" creationId="{040A53DE-998D-4F2E-8DD9-3EC6C73F771B}"/>
          </ac:picMkLst>
        </pc:picChg>
      </pc:sldChg>
      <pc:sldChg chg="modSp">
        <pc:chgData name="Tolentino, Evin Matthew" userId="S::tolenti4@seattleu.edu::6dd227f4-d441-4f9b-a7d7-cc9696227d37" providerId="AD" clId="Web-{221C239C-E88C-E2EA-184E-0096FA8F13AF}" dt="2019-08-06T03:51:24.201" v="482" actId="20577"/>
        <pc:sldMkLst>
          <pc:docMk/>
          <pc:sldMk cId="3405775020" sldId="269"/>
        </pc:sldMkLst>
        <pc:spChg chg="mod">
          <ac:chgData name="Tolentino, Evin Matthew" userId="S::tolenti4@seattleu.edu::6dd227f4-d441-4f9b-a7d7-cc9696227d37" providerId="AD" clId="Web-{221C239C-E88C-E2EA-184E-0096FA8F13AF}" dt="2019-08-06T03:43:31.079" v="79" actId="20577"/>
          <ac:spMkLst>
            <pc:docMk/>
            <pc:sldMk cId="3405775020" sldId="269"/>
            <ac:spMk id="2" creationId="{6ACFEE3F-5C10-4308-AF7E-002C7FF583FE}"/>
          </ac:spMkLst>
        </pc:spChg>
        <pc:spChg chg="mod">
          <ac:chgData name="Tolentino, Evin Matthew" userId="S::tolenti4@seattleu.edu::6dd227f4-d441-4f9b-a7d7-cc9696227d37" providerId="AD" clId="Web-{221C239C-E88C-E2EA-184E-0096FA8F13AF}" dt="2019-08-06T03:51:24.201" v="482" actId="20577"/>
          <ac:spMkLst>
            <pc:docMk/>
            <pc:sldMk cId="3405775020" sldId="269"/>
            <ac:spMk id="3" creationId="{FB36646E-69D1-470E-9694-E6823A92FCF4}"/>
          </ac:spMkLst>
        </pc:spChg>
      </pc:sldChg>
      <pc:sldChg chg="modSp">
        <pc:chgData name="Tolentino, Evin Matthew" userId="S::tolenti4@seattleu.edu::6dd227f4-d441-4f9b-a7d7-cc9696227d37" providerId="AD" clId="Web-{221C239C-E88C-E2EA-184E-0096FA8F13AF}" dt="2019-08-06T03:51:58.435" v="495" actId="20577"/>
        <pc:sldMkLst>
          <pc:docMk/>
          <pc:sldMk cId="4079346854" sldId="270"/>
        </pc:sldMkLst>
        <pc:spChg chg="mod">
          <ac:chgData name="Tolentino, Evin Matthew" userId="S::tolenti4@seattleu.edu::6dd227f4-d441-4f9b-a7d7-cc9696227d37" providerId="AD" clId="Web-{221C239C-E88C-E2EA-184E-0096FA8F13AF}" dt="2019-08-06T03:47:53.499" v="292" actId="20577"/>
          <ac:spMkLst>
            <pc:docMk/>
            <pc:sldMk cId="4079346854" sldId="270"/>
            <ac:spMk id="2" creationId="{6ACFEE3F-5C10-4308-AF7E-002C7FF583FE}"/>
          </ac:spMkLst>
        </pc:spChg>
        <pc:spChg chg="mod">
          <ac:chgData name="Tolentino, Evin Matthew" userId="S::tolenti4@seattleu.edu::6dd227f4-d441-4f9b-a7d7-cc9696227d37" providerId="AD" clId="Web-{221C239C-E88C-E2EA-184E-0096FA8F13AF}" dt="2019-08-06T03:51:58.435" v="495" actId="20577"/>
          <ac:spMkLst>
            <pc:docMk/>
            <pc:sldMk cId="4079346854" sldId="270"/>
            <ac:spMk id="9" creationId="{907D7E3F-2D7A-48CB-9C48-DCD22498313C}"/>
          </ac:spMkLst>
        </pc:spChg>
      </pc:sldChg>
      <pc:sldChg chg="del">
        <pc:chgData name="Tolentino, Evin Matthew" userId="S::tolenti4@seattleu.edu::6dd227f4-d441-4f9b-a7d7-cc9696227d37" providerId="AD" clId="Web-{221C239C-E88C-E2EA-184E-0096FA8F13AF}" dt="2019-08-06T03:51:03.264" v="474"/>
        <pc:sldMkLst>
          <pc:docMk/>
          <pc:sldMk cId="3887057911" sldId="271"/>
        </pc:sldMkLst>
      </pc:sldChg>
      <pc:sldChg chg="del">
        <pc:chgData name="Tolentino, Evin Matthew" userId="S::tolenti4@seattleu.edu::6dd227f4-d441-4f9b-a7d7-cc9696227d37" providerId="AD" clId="Web-{221C239C-E88C-E2EA-184E-0096FA8F13AF}" dt="2019-08-06T03:51:03.264" v="473"/>
        <pc:sldMkLst>
          <pc:docMk/>
          <pc:sldMk cId="1786855561" sldId="272"/>
        </pc:sldMkLst>
      </pc:sldChg>
      <pc:sldChg chg="modSp add replId">
        <pc:chgData name="Tolentino, Evin Matthew" userId="S::tolenti4@seattleu.edu::6dd227f4-d441-4f9b-a7d7-cc9696227d37" providerId="AD" clId="Web-{221C239C-E88C-E2EA-184E-0096FA8F13AF}" dt="2019-08-06T03:52:25.232" v="508" actId="20577"/>
        <pc:sldMkLst>
          <pc:docMk/>
          <pc:sldMk cId="1863630441" sldId="273"/>
        </pc:sldMkLst>
        <pc:spChg chg="mod">
          <ac:chgData name="Tolentino, Evin Matthew" userId="S::tolenti4@seattleu.edu::6dd227f4-d441-4f9b-a7d7-cc9696227d37" providerId="AD" clId="Web-{221C239C-E88C-E2EA-184E-0096FA8F13AF}" dt="2019-08-06T03:52:25.232" v="508" actId="20577"/>
          <ac:spMkLst>
            <pc:docMk/>
            <pc:sldMk cId="1863630441" sldId="273"/>
            <ac:spMk id="3" creationId="{FB36646E-69D1-470E-9694-E6823A92FCF4}"/>
          </ac:spMkLst>
        </pc:spChg>
      </pc:sldChg>
      <pc:sldChg chg="modSp add replId">
        <pc:chgData name="Tolentino, Evin Matthew" userId="S::tolenti4@seattleu.edu::6dd227f4-d441-4f9b-a7d7-cc9696227d37" providerId="AD" clId="Web-{221C239C-E88C-E2EA-184E-0096FA8F13AF}" dt="2019-08-06T03:52:33.138" v="513" actId="20577"/>
        <pc:sldMkLst>
          <pc:docMk/>
          <pc:sldMk cId="1058908937" sldId="274"/>
        </pc:sldMkLst>
        <pc:spChg chg="mod">
          <ac:chgData name="Tolentino, Evin Matthew" userId="S::tolenti4@seattleu.edu::6dd227f4-d441-4f9b-a7d7-cc9696227d37" providerId="AD" clId="Web-{221C239C-E88C-E2EA-184E-0096FA8F13AF}" dt="2019-08-06T03:52:33.138" v="513" actId="20577"/>
          <ac:spMkLst>
            <pc:docMk/>
            <pc:sldMk cId="1058908937" sldId="274"/>
            <ac:spMk id="3" creationId="{FB36646E-69D1-470E-9694-E6823A92FCF4}"/>
          </ac:spMkLst>
        </pc:spChg>
      </pc:sldChg>
      <pc:sldChg chg="new del">
        <pc:chgData name="Tolentino, Evin Matthew" userId="S::tolenti4@seattleu.edu::6dd227f4-d441-4f9b-a7d7-cc9696227d37" providerId="AD" clId="Web-{221C239C-E88C-E2EA-184E-0096FA8F13AF}" dt="2019-08-06T03:50:44.780" v="451"/>
        <pc:sldMkLst>
          <pc:docMk/>
          <pc:sldMk cId="211422470" sldId="275"/>
        </pc:sldMkLst>
      </pc:sldChg>
      <pc:sldChg chg="modSp add del replId">
        <pc:chgData name="Tolentino, Evin Matthew" userId="S::tolenti4@seattleu.edu::6dd227f4-d441-4f9b-a7d7-cc9696227d37" providerId="AD" clId="Web-{221C239C-E88C-E2EA-184E-0096FA8F13AF}" dt="2019-08-06T06:24:45.047" v="521"/>
        <pc:sldMkLst>
          <pc:docMk/>
          <pc:sldMk cId="1323342942" sldId="275"/>
        </pc:sldMkLst>
        <pc:spChg chg="mod">
          <ac:chgData name="Tolentino, Evin Matthew" userId="S::tolenti4@seattleu.edu::6dd227f4-d441-4f9b-a7d7-cc9696227d37" providerId="AD" clId="Web-{221C239C-E88C-E2EA-184E-0096FA8F13AF}" dt="2019-08-06T03:50:53.389" v="469" actId="20577"/>
          <ac:spMkLst>
            <pc:docMk/>
            <pc:sldMk cId="1323342942" sldId="275"/>
            <ac:spMk id="2" creationId="{6ACFEE3F-5C10-4308-AF7E-002C7FF583FE}"/>
          </ac:spMkLst>
        </pc:spChg>
        <pc:spChg chg="mod">
          <ac:chgData name="Tolentino, Evin Matthew" userId="S::tolenti4@seattleu.edu::6dd227f4-d441-4f9b-a7d7-cc9696227d37" providerId="AD" clId="Web-{221C239C-E88C-E2EA-184E-0096FA8F13AF}" dt="2019-08-06T03:51:33.936" v="484" actId="20577"/>
          <ac:spMkLst>
            <pc:docMk/>
            <pc:sldMk cId="1323342942" sldId="275"/>
            <ac:spMk id="3" creationId="{FB36646E-69D1-470E-9694-E6823A92FCF4}"/>
          </ac:spMkLst>
        </pc:spChg>
      </pc:sldChg>
    </pc:docChg>
  </pc:docChgLst>
  <pc:docChgLst>
    <pc:chgData name="Tolentino, Evin Matthew" userId="S::tolenti4@seattleu.edu::6dd227f4-d441-4f9b-a7d7-cc9696227d37" providerId="AD" clId="Web-{0D0881CD-D6F1-DD93-1031-57683D46AFDD}"/>
    <pc:docChg chg="delSld modSld">
      <pc:chgData name="Tolentino, Evin Matthew" userId="S::tolenti4@seattleu.edu::6dd227f4-d441-4f9b-a7d7-cc9696227d37" providerId="AD" clId="Web-{0D0881CD-D6F1-DD93-1031-57683D46AFDD}" dt="2019-07-23T00:47:31.012" v="384" actId="20577"/>
      <pc:docMkLst>
        <pc:docMk/>
      </pc:docMkLst>
      <pc:sldChg chg="addSp modSp">
        <pc:chgData name="Tolentino, Evin Matthew" userId="S::tolenti4@seattleu.edu::6dd227f4-d441-4f9b-a7d7-cc9696227d37" providerId="AD" clId="Web-{0D0881CD-D6F1-DD93-1031-57683D46AFDD}" dt="2019-07-23T00:44:05.542" v="363" actId="1076"/>
        <pc:sldMkLst>
          <pc:docMk/>
          <pc:sldMk cId="109857222" sldId="256"/>
        </pc:sldMkLst>
        <pc:spChg chg="mod">
          <ac:chgData name="Tolentino, Evin Matthew" userId="S::tolenti4@seattleu.edu::6dd227f4-d441-4f9b-a7d7-cc9696227d37" providerId="AD" clId="Web-{0D0881CD-D6F1-DD93-1031-57683D46AFDD}" dt="2019-07-23T00:40:40.369" v="24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olentino, Evin Matthew" userId="S::tolenti4@seattleu.edu::6dd227f4-d441-4f9b-a7d7-cc9696227d37" providerId="AD" clId="Web-{0D0881CD-D6F1-DD93-1031-57683D46AFDD}" dt="2019-07-23T00:34:52.726" v="4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Tolentino, Evin Matthew" userId="S::tolenti4@seattleu.edu::6dd227f4-d441-4f9b-a7d7-cc9696227d37" providerId="AD" clId="Web-{0D0881CD-D6F1-DD93-1031-57683D46AFDD}" dt="2019-07-23T00:44:05.542" v="363" actId="1076"/>
          <ac:spMkLst>
            <pc:docMk/>
            <pc:sldMk cId="109857222" sldId="256"/>
            <ac:spMk id="5" creationId="{C5E837E8-5E67-47DD-9401-1AF10DD30CA0}"/>
          </ac:spMkLst>
        </pc:spChg>
      </pc:sldChg>
      <pc:sldChg chg="modSp">
        <pc:chgData name="Tolentino, Evin Matthew" userId="S::tolenti4@seattleu.edu::6dd227f4-d441-4f9b-a7d7-cc9696227d37" providerId="AD" clId="Web-{0D0881CD-D6F1-DD93-1031-57683D46AFDD}" dt="2019-07-23T00:47:31.012" v="383" actId="20577"/>
        <pc:sldMkLst>
          <pc:docMk/>
          <pc:sldMk cId="3705289569" sldId="263"/>
        </pc:sldMkLst>
        <pc:spChg chg="mod">
          <ac:chgData name="Tolentino, Evin Matthew" userId="S::tolenti4@seattleu.edu::6dd227f4-d441-4f9b-a7d7-cc9696227d37" providerId="AD" clId="Web-{0D0881CD-D6F1-DD93-1031-57683D46AFDD}" dt="2019-07-23T00:47:31.012" v="383" actId="20577"/>
          <ac:spMkLst>
            <pc:docMk/>
            <pc:sldMk cId="3705289569" sldId="263"/>
            <ac:spMk id="3" creationId="{FB36646E-69D1-470E-9694-E6823A92FCF4}"/>
          </ac:spMkLst>
        </pc:spChg>
      </pc:sldChg>
      <pc:sldChg chg="modSp">
        <pc:chgData name="Tolentino, Evin Matthew" userId="S::tolenti4@seattleu.edu::6dd227f4-d441-4f9b-a7d7-cc9696227d37" providerId="AD" clId="Web-{0D0881CD-D6F1-DD93-1031-57683D46AFDD}" dt="2019-07-23T00:35:36.555" v="29" actId="20577"/>
        <pc:sldMkLst>
          <pc:docMk/>
          <pc:sldMk cId="3049735580" sldId="264"/>
        </pc:sldMkLst>
        <pc:spChg chg="mod">
          <ac:chgData name="Tolentino, Evin Matthew" userId="S::tolenti4@seattleu.edu::6dd227f4-d441-4f9b-a7d7-cc9696227d37" providerId="AD" clId="Web-{0D0881CD-D6F1-DD93-1031-57683D46AFDD}" dt="2019-07-23T00:35:36.555" v="29" actId="20577"/>
          <ac:spMkLst>
            <pc:docMk/>
            <pc:sldMk cId="3049735580" sldId="264"/>
            <ac:spMk id="2" creationId="{6ACFEE3F-5C10-4308-AF7E-002C7FF583FE}"/>
          </ac:spMkLst>
        </pc:spChg>
        <pc:spChg chg="mod">
          <ac:chgData name="Tolentino, Evin Matthew" userId="S::tolenti4@seattleu.edu::6dd227f4-d441-4f9b-a7d7-cc9696227d37" providerId="AD" clId="Web-{0D0881CD-D6F1-DD93-1031-57683D46AFDD}" dt="2019-07-23T00:35:22.633" v="18" actId="20577"/>
          <ac:spMkLst>
            <pc:docMk/>
            <pc:sldMk cId="3049735580" sldId="264"/>
            <ac:spMk id="3" creationId="{FB36646E-69D1-470E-9694-E6823A92FCF4}"/>
          </ac:spMkLst>
        </pc:spChg>
      </pc:sldChg>
      <pc:sldChg chg="modSp">
        <pc:chgData name="Tolentino, Evin Matthew" userId="S::tolenti4@seattleu.edu::6dd227f4-d441-4f9b-a7d7-cc9696227d37" providerId="AD" clId="Web-{0D0881CD-D6F1-DD93-1031-57683D46AFDD}" dt="2019-07-23T00:45:08.371" v="372" actId="20577"/>
        <pc:sldMkLst>
          <pc:docMk/>
          <pc:sldMk cId="2621925106" sldId="265"/>
        </pc:sldMkLst>
        <pc:spChg chg="mod">
          <ac:chgData name="Tolentino, Evin Matthew" userId="S::tolenti4@seattleu.edu::6dd227f4-d441-4f9b-a7d7-cc9696227d37" providerId="AD" clId="Web-{0D0881CD-D6F1-DD93-1031-57683D46AFDD}" dt="2019-07-23T00:38:29.415" v="187" actId="20577"/>
          <ac:spMkLst>
            <pc:docMk/>
            <pc:sldMk cId="2621925106" sldId="265"/>
            <ac:spMk id="2" creationId="{6ACFEE3F-5C10-4308-AF7E-002C7FF583FE}"/>
          </ac:spMkLst>
        </pc:spChg>
        <pc:spChg chg="mod">
          <ac:chgData name="Tolentino, Evin Matthew" userId="S::tolenti4@seattleu.edu::6dd227f4-d441-4f9b-a7d7-cc9696227d37" providerId="AD" clId="Web-{0D0881CD-D6F1-DD93-1031-57683D46AFDD}" dt="2019-07-23T00:45:08.371" v="372" actId="20577"/>
          <ac:spMkLst>
            <pc:docMk/>
            <pc:sldMk cId="2621925106" sldId="265"/>
            <ac:spMk id="3" creationId="{FB36646E-69D1-470E-9694-E6823A92FCF4}"/>
          </ac:spMkLst>
        </pc:spChg>
      </pc:sldChg>
      <pc:sldChg chg="modSp">
        <pc:chgData name="Tolentino, Evin Matthew" userId="S::tolenti4@seattleu.edu::6dd227f4-d441-4f9b-a7d7-cc9696227d37" providerId="AD" clId="Web-{0D0881CD-D6F1-DD93-1031-57683D46AFDD}" dt="2019-07-23T00:39:59.525" v="224" actId="20577"/>
        <pc:sldMkLst>
          <pc:docMk/>
          <pc:sldMk cId="1452156532" sldId="267"/>
        </pc:sldMkLst>
        <pc:spChg chg="mod">
          <ac:chgData name="Tolentino, Evin Matthew" userId="S::tolenti4@seattleu.edu::6dd227f4-d441-4f9b-a7d7-cc9696227d37" providerId="AD" clId="Web-{0D0881CD-D6F1-DD93-1031-57683D46AFDD}" dt="2019-07-23T00:39:59.525" v="224" actId="20577"/>
          <ac:spMkLst>
            <pc:docMk/>
            <pc:sldMk cId="1452156532" sldId="267"/>
            <ac:spMk id="3" creationId="{FB36646E-69D1-470E-9694-E6823A92FCF4}"/>
          </ac:spMkLst>
        </pc:spChg>
      </pc:sldChg>
      <pc:sldChg chg="modSp">
        <pc:chgData name="Tolentino, Evin Matthew" userId="S::tolenti4@seattleu.edu::6dd227f4-d441-4f9b-a7d7-cc9696227d37" providerId="AD" clId="Web-{0D0881CD-D6F1-DD93-1031-57683D46AFDD}" dt="2019-07-23T00:37:51.509" v="134" actId="20577"/>
        <pc:sldMkLst>
          <pc:docMk/>
          <pc:sldMk cId="3984388832" sldId="268"/>
        </pc:sldMkLst>
        <pc:spChg chg="mod">
          <ac:chgData name="Tolentino, Evin Matthew" userId="S::tolenti4@seattleu.edu::6dd227f4-d441-4f9b-a7d7-cc9696227d37" providerId="AD" clId="Web-{0D0881CD-D6F1-DD93-1031-57683D46AFDD}" dt="2019-07-23T00:37:51.509" v="134" actId="20577"/>
          <ac:spMkLst>
            <pc:docMk/>
            <pc:sldMk cId="3984388832" sldId="268"/>
            <ac:spMk id="2" creationId="{6ACFEE3F-5C10-4308-AF7E-002C7FF583FE}"/>
          </ac:spMkLst>
        </pc:spChg>
        <pc:spChg chg="mod">
          <ac:chgData name="Tolentino, Evin Matthew" userId="S::tolenti4@seattleu.edu::6dd227f4-d441-4f9b-a7d7-cc9696227d37" providerId="AD" clId="Web-{0D0881CD-D6F1-DD93-1031-57683D46AFDD}" dt="2019-07-23T00:37:44.696" v="127" actId="20577"/>
          <ac:spMkLst>
            <pc:docMk/>
            <pc:sldMk cId="3984388832" sldId="268"/>
            <ac:spMk id="3" creationId="{FB36646E-69D1-470E-9694-E6823A92FC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8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7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3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3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0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8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500">
                <a:cs typeface="Calibri Light"/>
              </a:rPr>
              <a:t>Data mining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Preslav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Angelov</a:t>
            </a:r>
            <a:r>
              <a:rPr lang="en-US">
                <a:cs typeface="Calibri"/>
              </a:rPr>
              <a:t>, Huy Le, Evin Tolentino</a:t>
            </a:r>
          </a:p>
          <a:p>
            <a:r>
              <a:rPr lang="en-US">
                <a:cs typeface="Calibri"/>
              </a:rPr>
              <a:t>BUAN 5510 – Ben Kim</a:t>
            </a:r>
          </a:p>
          <a:p>
            <a:r>
              <a:rPr lang="en-US"/>
              <a:t>06 August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7C3E4-E327-3E45-8C44-807E829A0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256" y="5018047"/>
            <a:ext cx="13716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837E8-5E67-47DD-9401-1AF10DD30CA0}"/>
              </a:ext>
            </a:extLst>
          </p:cNvPr>
          <p:cNvSpPr txBox="1"/>
          <p:nvPr/>
        </p:nvSpPr>
        <p:spPr>
          <a:xfrm>
            <a:off x="273878" y="5961269"/>
            <a:ext cx="59237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HOUSING &amp; RESIDENTIAL SAFETY: THE IMPACT OF CRIME ON PROPERTY VALUE AND TAXES IN PIERCE COUNTY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Decision Tree (without Crime)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08475-D7D7-4135-AD3B-79F888EB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73" y="5012472"/>
            <a:ext cx="1371600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D4676A-7805-4078-9C5E-9186D0194EE8}"/>
              </a:ext>
            </a:extLst>
          </p:cNvPr>
          <p:cNvSpPr txBox="1"/>
          <p:nvPr/>
        </p:nvSpPr>
        <p:spPr>
          <a:xfrm>
            <a:off x="1140678" y="1965103"/>
            <a:ext cx="536508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chemeClr val="accent1"/>
                </a:solidFill>
              </a:rPr>
              <a:t>Cluster 2 -200~300,000$, middle house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70F3F4C-4A24-46E8-AD3E-7240F3918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9176" y="3335254"/>
            <a:ext cx="44291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Decision Tree (without Crime)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08475-D7D7-4135-AD3B-79F888EB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73" y="5012472"/>
            <a:ext cx="1371600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D4676A-7805-4078-9C5E-9186D0194EE8}"/>
              </a:ext>
            </a:extLst>
          </p:cNvPr>
          <p:cNvSpPr txBox="1"/>
          <p:nvPr/>
        </p:nvSpPr>
        <p:spPr>
          <a:xfrm>
            <a:off x="1140678" y="1965103"/>
            <a:ext cx="343501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chemeClr val="accent1"/>
                </a:solidFill>
              </a:rPr>
              <a:t>Cluster 3 -New, expensive </a:t>
            </a: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6C81830-F71F-4F55-82C0-B78BEB844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7680" y="3377867"/>
            <a:ext cx="4059655" cy="9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Neural Network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39A55-9760-7540-95D0-F9AD8200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73" y="5012472"/>
            <a:ext cx="1371600" cy="13716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7D7E3F-2D7A-48CB-9C48-DCD22498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632" y="2160933"/>
            <a:ext cx="9872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sz="2400"/>
              <a:t>Modeling data with 2 model: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/>
              <a:t>Normalize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/>
              <a:t>Separated models with 3 clusters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/>
              <a:t>Using 2 dataset with and without crime data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/>
              <a:t>1 hidden layer with 4 nodes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/>
              <a:t>2 hidden layer with 4 and 2 nodes</a:t>
            </a:r>
          </a:p>
          <a:p>
            <a:endParaRPr lang="en-US" sz="2400"/>
          </a:p>
          <a:p>
            <a:pPr marL="4572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192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Random Forest (Cluster 1 – With Crime)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Denormalized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trike="sngStrike"/>
              <a:t>Normalized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76" y="2423159"/>
            <a:ext cx="4655127" cy="365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88" y="2423159"/>
            <a:ext cx="46551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0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Random Forest (Cluster 1 – Without Crime)</a:t>
            </a:r>
            <a:endParaRPr lang="en-US" sz="400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Denormalized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trike="sngStrike"/>
              <a:t>Normalized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76" y="2423159"/>
            <a:ext cx="4655127" cy="3657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96" y="2423159"/>
            <a:ext cx="46551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5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Random Forest (Cluster 2 – With Crime)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Denormalized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trike="sngStrike"/>
              <a:t>Normalized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76" y="2423159"/>
            <a:ext cx="4655127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88" y="2423159"/>
            <a:ext cx="46551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5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Random Forest (Cluster 2 – Without Crime)</a:t>
            </a:r>
            <a:endParaRPr lang="en-US" sz="400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Denormalized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trike="sngStrike"/>
              <a:t>Normalized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76" y="2423159"/>
            <a:ext cx="4655127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88" y="2423159"/>
            <a:ext cx="46551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3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Random Forest (Cluster 3 – With Crime)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Denormalized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Normalized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76" y="2423159"/>
            <a:ext cx="4655127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88" y="2423159"/>
            <a:ext cx="46551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32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Random Forest (Cluster 3 – Without Crime)</a:t>
            </a:r>
            <a:endParaRPr lang="en-US" sz="400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Denormalized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trike="sngStrike"/>
              <a:t>Normalized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76" y="2423159"/>
            <a:ext cx="4655127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89" y="2423159"/>
            <a:ext cx="46551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2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Model Evaluation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646E-69D1-470E-9694-E6823A92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638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Decision Tree (MSE)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39A55-9760-7540-95D0-F9AD8200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73" y="5012472"/>
            <a:ext cx="1371600" cy="13716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03F396-511D-4E37-9698-6C3E8AF10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99576"/>
              </p:ext>
            </p:extLst>
          </p:nvPr>
        </p:nvGraphicFramePr>
        <p:xfrm>
          <a:off x="1364094" y="2849136"/>
          <a:ext cx="943333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754">
                  <a:extLst>
                    <a:ext uri="{9D8B030D-6E8A-4147-A177-3AD203B41FA5}">
                      <a16:colId xmlns:a16="http://schemas.microsoft.com/office/drawing/2014/main" val="1557371060"/>
                    </a:ext>
                  </a:extLst>
                </a:gridCol>
                <a:gridCol w="2068205">
                  <a:extLst>
                    <a:ext uri="{9D8B030D-6E8A-4147-A177-3AD203B41FA5}">
                      <a16:colId xmlns:a16="http://schemas.microsoft.com/office/drawing/2014/main" val="328952698"/>
                    </a:ext>
                  </a:extLst>
                </a:gridCol>
                <a:gridCol w="2151686">
                  <a:extLst>
                    <a:ext uri="{9D8B030D-6E8A-4147-A177-3AD203B41FA5}">
                      <a16:colId xmlns:a16="http://schemas.microsoft.com/office/drawing/2014/main" val="384795324"/>
                    </a:ext>
                  </a:extLst>
                </a:gridCol>
                <a:gridCol w="2151686">
                  <a:extLst>
                    <a:ext uri="{9D8B030D-6E8A-4147-A177-3AD203B41FA5}">
                      <a16:colId xmlns:a16="http://schemas.microsoft.com/office/drawing/2014/main" val="2672010200"/>
                    </a:ext>
                  </a:extLst>
                </a:gridCol>
              </a:tblGrid>
              <a:tr h="182880">
                <a:tc rowSpan="2"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Model</a:t>
                      </a:r>
                      <a:endParaRPr lang="en-US"/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Actual RMSE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45869"/>
                  </a:ext>
                </a:extLst>
              </a:tr>
              <a:tr h="182880">
                <a:tc gridSpan="2" vMerge="1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with crime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without crime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8513410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Decision Tree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Cluster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135670.9288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140470.9636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064698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Cluster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9962.5435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42408.9308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318446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Cluster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7814.5471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8874.1204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9223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35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646E-69D1-470E-9694-E6823A92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/>
              <a:t>House attributes: </a:t>
            </a:r>
            <a:r>
              <a:rPr lang="en-US" err="1"/>
              <a:t>SalePrice</a:t>
            </a:r>
            <a:r>
              <a:rPr lang="en-US"/>
              <a:t>, Buildings, </a:t>
            </a:r>
            <a:r>
              <a:rPr lang="en-US" err="1"/>
              <a:t>LandNetSquareFeet</a:t>
            </a:r>
            <a:r>
              <a:rPr lang="en-US"/>
              <a:t>, </a:t>
            </a:r>
            <a:r>
              <a:rPr lang="en-US" err="1"/>
              <a:t>SquareFeet</a:t>
            </a:r>
            <a:r>
              <a:rPr lang="en-US"/>
              <a:t>, </a:t>
            </a:r>
            <a:r>
              <a:rPr lang="en-US" err="1"/>
              <a:t>PhysicalAge</a:t>
            </a:r>
            <a:r>
              <a:rPr lang="en-US"/>
              <a:t>, </a:t>
            </a:r>
            <a:r>
              <a:rPr lang="en-US" err="1"/>
              <a:t>YearBuilt</a:t>
            </a:r>
            <a:endParaRPr lang="en-US"/>
          </a:p>
          <a:p>
            <a:pPr marL="342900" indent="-342900"/>
            <a:r>
              <a:rPr lang="en-US"/>
              <a:t>Crime data: </a:t>
            </a:r>
            <a:r>
              <a:rPr lang="en-US" err="1"/>
              <a:t>DrugCrime</a:t>
            </a:r>
            <a:r>
              <a:rPr lang="en-US"/>
              <a:t>, Homicide, </a:t>
            </a:r>
            <a:r>
              <a:rPr lang="en-US" err="1"/>
              <a:t>OtherCrime</a:t>
            </a:r>
            <a:r>
              <a:rPr lang="en-US"/>
              <a:t>, </a:t>
            </a:r>
            <a:r>
              <a:rPr lang="en-US" err="1"/>
              <a:t>PersonalCrime</a:t>
            </a:r>
            <a:r>
              <a:rPr lang="en-US"/>
              <a:t>, </a:t>
            </a:r>
            <a:r>
              <a:rPr lang="en-US" err="1"/>
              <a:t>PropertyCrime</a:t>
            </a:r>
            <a:endParaRPr lang="en-US"/>
          </a:p>
          <a:p>
            <a:pPr marL="342900" indent="-342900"/>
            <a:r>
              <a:rPr lang="en-US"/>
              <a:t>Only include those houses which have sale data from 2018 – 2019.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39A55-9760-7540-95D0-F9AD8200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73" y="5012472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8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Model Evaluation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646E-69D1-470E-9694-E6823A92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638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Neural Network (MSE)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39A55-9760-7540-95D0-F9AD8200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73" y="5012472"/>
            <a:ext cx="1371600" cy="13716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03F396-511D-4E37-9698-6C3E8AF10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18318"/>
              </p:ext>
            </p:extLst>
          </p:nvPr>
        </p:nvGraphicFramePr>
        <p:xfrm>
          <a:off x="1348539" y="2722144"/>
          <a:ext cx="993908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467">
                  <a:extLst>
                    <a:ext uri="{9D8B030D-6E8A-4147-A177-3AD203B41FA5}">
                      <a16:colId xmlns:a16="http://schemas.microsoft.com/office/drawing/2014/main" val="1557371060"/>
                    </a:ext>
                  </a:extLst>
                </a:gridCol>
                <a:gridCol w="1278355">
                  <a:extLst>
                    <a:ext uri="{9D8B030D-6E8A-4147-A177-3AD203B41FA5}">
                      <a16:colId xmlns:a16="http://schemas.microsoft.com/office/drawing/2014/main" val="328952698"/>
                    </a:ext>
                  </a:extLst>
                </a:gridCol>
                <a:gridCol w="1448447">
                  <a:extLst>
                    <a:ext uri="{9D8B030D-6E8A-4147-A177-3AD203B41FA5}">
                      <a16:colId xmlns:a16="http://schemas.microsoft.com/office/drawing/2014/main" val="1030357705"/>
                    </a:ext>
                  </a:extLst>
                </a:gridCol>
                <a:gridCol w="1329955">
                  <a:extLst>
                    <a:ext uri="{9D8B030D-6E8A-4147-A177-3AD203B41FA5}">
                      <a16:colId xmlns:a16="http://schemas.microsoft.com/office/drawing/2014/main" val="2410974962"/>
                    </a:ext>
                  </a:extLst>
                </a:gridCol>
                <a:gridCol w="1329955">
                  <a:extLst>
                    <a:ext uri="{9D8B030D-6E8A-4147-A177-3AD203B41FA5}">
                      <a16:colId xmlns:a16="http://schemas.microsoft.com/office/drawing/2014/main" val="1158037044"/>
                    </a:ext>
                  </a:extLst>
                </a:gridCol>
                <a:gridCol w="1329955">
                  <a:extLst>
                    <a:ext uri="{9D8B030D-6E8A-4147-A177-3AD203B41FA5}">
                      <a16:colId xmlns:a16="http://schemas.microsoft.com/office/drawing/2014/main" val="384795324"/>
                    </a:ext>
                  </a:extLst>
                </a:gridCol>
                <a:gridCol w="1329955">
                  <a:extLst>
                    <a:ext uri="{9D8B030D-6E8A-4147-A177-3AD203B41FA5}">
                      <a16:colId xmlns:a16="http://schemas.microsoft.com/office/drawing/2014/main" val="2672010200"/>
                    </a:ext>
                  </a:extLst>
                </a:gridCol>
              </a:tblGrid>
              <a:tr h="182880">
                <a:tc rowSpan="2" grid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effectLst/>
                        </a:rPr>
                        <a:t>Model</a:t>
                      </a:r>
                      <a:endParaRPr lang="en-US"/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MSE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Actual RMSE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45869"/>
                  </a:ext>
                </a:extLst>
              </a:tr>
              <a:tr h="182880">
                <a:tc gridSpan="3" vMerge="1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with crime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without crime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with crime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without crime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8513410"/>
                  </a:ext>
                </a:extLst>
              </a:tr>
              <a:tr h="182880">
                <a:tc rowSpan="6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Neural network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/>
                        <a:t>Cluster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layer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0.0156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131328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92693.1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064698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 layers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0.0156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131328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104718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53574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Cluster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layer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0.000039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50256.8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95541.2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318446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 layers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50632.5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95113.3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756858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Cluster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layer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0.00013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0.00014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36252.3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49916.9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922328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 layers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0.00011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42031.1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49596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7356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630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Model Evaluation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646E-69D1-470E-9694-E6823A92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638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Random Forest (MSE – Training Data)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39A55-9760-7540-95D0-F9AD8200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73" y="5012472"/>
            <a:ext cx="1371600" cy="13716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03F396-511D-4E37-9698-6C3E8AF10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18796"/>
              </p:ext>
            </p:extLst>
          </p:nvPr>
        </p:nvGraphicFramePr>
        <p:xfrm>
          <a:off x="1143000" y="2574816"/>
          <a:ext cx="9875514" cy="2346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29">
                  <a:extLst>
                    <a:ext uri="{9D8B030D-6E8A-4147-A177-3AD203B41FA5}">
                      <a16:colId xmlns:a16="http://schemas.microsoft.com/office/drawing/2014/main" val="1557371060"/>
                    </a:ext>
                  </a:extLst>
                </a:gridCol>
                <a:gridCol w="1146149">
                  <a:extLst>
                    <a:ext uri="{9D8B030D-6E8A-4147-A177-3AD203B41FA5}">
                      <a16:colId xmlns:a16="http://schemas.microsoft.com/office/drawing/2014/main" val="328952698"/>
                    </a:ext>
                  </a:extLst>
                </a:gridCol>
                <a:gridCol w="951017">
                  <a:extLst>
                    <a:ext uri="{9D8B030D-6E8A-4147-A177-3AD203B41FA5}">
                      <a16:colId xmlns:a16="http://schemas.microsoft.com/office/drawing/2014/main" val="2410974962"/>
                    </a:ext>
                  </a:extLst>
                </a:gridCol>
                <a:gridCol w="951017">
                  <a:extLst>
                    <a:ext uri="{9D8B030D-6E8A-4147-A177-3AD203B41FA5}">
                      <a16:colId xmlns:a16="http://schemas.microsoft.com/office/drawing/2014/main" val="837978976"/>
                    </a:ext>
                  </a:extLst>
                </a:gridCol>
                <a:gridCol w="951017">
                  <a:extLst>
                    <a:ext uri="{9D8B030D-6E8A-4147-A177-3AD203B41FA5}">
                      <a16:colId xmlns:a16="http://schemas.microsoft.com/office/drawing/2014/main" val="1158037044"/>
                    </a:ext>
                  </a:extLst>
                </a:gridCol>
                <a:gridCol w="951017">
                  <a:extLst>
                    <a:ext uri="{9D8B030D-6E8A-4147-A177-3AD203B41FA5}">
                      <a16:colId xmlns:a16="http://schemas.microsoft.com/office/drawing/2014/main" val="3930406092"/>
                    </a:ext>
                  </a:extLst>
                </a:gridCol>
                <a:gridCol w="951017">
                  <a:extLst>
                    <a:ext uri="{9D8B030D-6E8A-4147-A177-3AD203B41FA5}">
                      <a16:colId xmlns:a16="http://schemas.microsoft.com/office/drawing/2014/main" val="384795324"/>
                    </a:ext>
                  </a:extLst>
                </a:gridCol>
                <a:gridCol w="951017">
                  <a:extLst>
                    <a:ext uri="{9D8B030D-6E8A-4147-A177-3AD203B41FA5}">
                      <a16:colId xmlns:a16="http://schemas.microsoft.com/office/drawing/2014/main" val="2860176598"/>
                    </a:ext>
                  </a:extLst>
                </a:gridCol>
                <a:gridCol w="951017">
                  <a:extLst>
                    <a:ext uri="{9D8B030D-6E8A-4147-A177-3AD203B41FA5}">
                      <a16:colId xmlns:a16="http://schemas.microsoft.com/office/drawing/2014/main" val="2672010200"/>
                    </a:ext>
                  </a:extLst>
                </a:gridCol>
                <a:gridCol w="951017">
                  <a:extLst>
                    <a:ext uri="{9D8B030D-6E8A-4147-A177-3AD203B41FA5}">
                      <a16:colId xmlns:a16="http://schemas.microsoft.com/office/drawing/2014/main" val="2866180311"/>
                    </a:ext>
                  </a:extLst>
                </a:gridCol>
              </a:tblGrid>
              <a:tr h="391036">
                <a:tc rowSpan="2"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Model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MSE (normalized)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MSE (denormalized)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9445869"/>
                  </a:ext>
                </a:extLst>
              </a:tr>
              <a:tr h="782072">
                <a:tc gridSpan="2" vMerge="1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/>
                        <a:t>with crime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>
                          <a:effectLst/>
                        </a:rPr>
                        <a:t>% </a:t>
                      </a:r>
                      <a:r>
                        <a:rPr lang="en-US" sz="1400" b="1" strike="sngStrike" err="1">
                          <a:effectLst/>
                        </a:rPr>
                        <a:t>Var</a:t>
                      </a:r>
                      <a:r>
                        <a:rPr lang="en-US" sz="1400" b="1" strike="sngStrike">
                          <a:effectLst/>
                        </a:rPr>
                        <a:t> explained</a:t>
                      </a:r>
                      <a:endParaRPr lang="en-US" sz="1400" b="1" strike="sngStrike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/>
                        <a:t>without crime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trike="sngStrike">
                          <a:effectLst/>
                        </a:rPr>
                        <a:t>% </a:t>
                      </a:r>
                      <a:r>
                        <a:rPr lang="en-US" sz="1400" b="1" strike="sngStrike" err="1">
                          <a:effectLst/>
                        </a:rPr>
                        <a:t>Var</a:t>
                      </a:r>
                      <a:r>
                        <a:rPr lang="en-US" sz="1400" b="1" strike="sngStrike">
                          <a:effectLst/>
                        </a:rPr>
                        <a:t> explained</a:t>
                      </a:r>
                      <a:endParaRPr lang="en-US" sz="1400" b="1" strike="sngStrike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with crime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effectLst/>
                        </a:rPr>
                        <a:t>% </a:t>
                      </a:r>
                      <a:r>
                        <a:rPr lang="en-US" sz="1400" b="1" err="1">
                          <a:effectLst/>
                        </a:rPr>
                        <a:t>Var</a:t>
                      </a:r>
                      <a:r>
                        <a:rPr lang="en-US" sz="1400" b="1">
                          <a:effectLst/>
                        </a:rPr>
                        <a:t> explained</a:t>
                      </a:r>
                      <a:endParaRPr lang="en-US" sz="1400" b="1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without crime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effectLst/>
                        </a:rPr>
                        <a:t>% </a:t>
                      </a:r>
                      <a:r>
                        <a:rPr lang="en-US" sz="1400" b="1" err="1">
                          <a:effectLst/>
                        </a:rPr>
                        <a:t>Var</a:t>
                      </a:r>
                      <a:r>
                        <a:rPr lang="en-US" sz="1400" b="1">
                          <a:effectLst/>
                        </a:rPr>
                        <a:t> explained</a:t>
                      </a:r>
                      <a:endParaRPr lang="en-US" sz="1400" b="1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8513410"/>
                  </a:ext>
                </a:extLst>
              </a:tr>
              <a:tr h="391036">
                <a:tc rowSpan="3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Random</a:t>
                      </a:r>
                      <a:r>
                        <a:rPr lang="en-US" baseline="0">
                          <a:effectLst/>
                        </a:rPr>
                        <a:t> Forest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Cluster 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trike="sngStrike">
                          <a:effectLst/>
                        </a:rPr>
                        <a:t>0.007321162</a:t>
                      </a:r>
                      <a:endParaRPr lang="en-US" sz="1400" b="0" strike="sngStrike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>
                          <a:effectLst/>
                        </a:rPr>
                        <a:t>53.08</a:t>
                      </a:r>
                      <a:endParaRPr lang="en-US" sz="1400" b="0" strike="sngStrike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>
                          <a:effectLst/>
                        </a:rPr>
                        <a:t>0.00695791</a:t>
                      </a:r>
                      <a:endParaRPr lang="en-US" sz="1400" b="0" strike="sngStrike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>
                          <a:effectLst/>
                        </a:rPr>
                        <a:t>57</a:t>
                      </a:r>
                      <a:endParaRPr lang="en-US" sz="1400" b="0" strike="sngStrike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</a:rPr>
                        <a:t>8309309032</a:t>
                      </a:r>
                      <a:endParaRPr lang="en-US" sz="14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</a:rPr>
                        <a:t>51.79</a:t>
                      </a:r>
                      <a:endParaRPr lang="en-US" sz="1400" b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8005929746</a:t>
                      </a:r>
                      <a:endParaRPr lang="en-US" sz="14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55.21</a:t>
                      </a:r>
                      <a:endParaRPr lang="en-US" sz="1400" b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0646989"/>
                  </a:ext>
                </a:extLst>
              </a:tr>
              <a:tr h="391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Cluster 2 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>
                          <a:effectLst/>
                        </a:rPr>
                        <a:t>0.009365744</a:t>
                      </a:r>
                      <a:endParaRPr lang="en-US" sz="1400" b="0" strike="sngStrike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>
                          <a:effectLst/>
                        </a:rPr>
                        <a:t>89.13</a:t>
                      </a:r>
                      <a:endParaRPr lang="en-US" sz="1400" b="0" strike="sngStrike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>
                          <a:effectLst/>
                        </a:rPr>
                        <a:t>0.03861025</a:t>
                      </a:r>
                      <a:endParaRPr lang="en-US" sz="1400" b="0" strike="sngStrike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>
                          <a:effectLst/>
                        </a:rPr>
                        <a:t>4.21</a:t>
                      </a:r>
                      <a:endParaRPr lang="en-US" sz="1400" b="0" strike="sngStrike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163728590</a:t>
                      </a:r>
                      <a:endParaRPr lang="en-US" sz="14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90.37</a:t>
                      </a:r>
                      <a:endParaRPr lang="en-US" sz="1400" b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1152898116</a:t>
                      </a:r>
                      <a:endParaRPr lang="en-US" sz="14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6.61</a:t>
                      </a:r>
                      <a:endParaRPr lang="en-US" sz="1400" b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3184463"/>
                  </a:ext>
                </a:extLst>
              </a:tr>
              <a:tr h="391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Cluster 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>
                          <a:effectLst/>
                        </a:rPr>
                        <a:t>0.06301088</a:t>
                      </a:r>
                      <a:endParaRPr lang="en-US" sz="1400" b="0" strike="sngStrike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>
                          <a:effectLst/>
                        </a:rPr>
                        <a:t>-73.97</a:t>
                      </a:r>
                      <a:endParaRPr lang="en-US" sz="1400" b="0" strike="sngStrike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>
                          <a:effectLst/>
                        </a:rPr>
                        <a:t>0.00948439</a:t>
                      </a:r>
                      <a:endParaRPr lang="en-US" sz="1400" b="0" strike="sngStrike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>
                          <a:effectLst/>
                        </a:rPr>
                        <a:t>91.9</a:t>
                      </a:r>
                      <a:endParaRPr lang="en-US" sz="1400" b="0" strike="sngStrike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280783644</a:t>
                      </a:r>
                      <a:endParaRPr lang="en-US" sz="14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-58.21</a:t>
                      </a:r>
                      <a:endParaRPr lang="en-US" sz="1400" b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156517649</a:t>
                      </a:r>
                      <a:endParaRPr lang="en-US" sz="14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89.88</a:t>
                      </a:r>
                      <a:endParaRPr lang="en-US" sz="1400" b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22328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43000" y="5012472"/>
            <a:ext cx="6235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Cluster 1: 312 records (with crime) &amp; 308 records (without crime)</a:t>
            </a:r>
          </a:p>
          <a:p>
            <a:r>
              <a:rPr lang="en-US">
                <a:solidFill>
                  <a:schemeClr val="accent1"/>
                </a:solidFill>
              </a:rPr>
              <a:t>Cluster 2: 55 records (with crime) &amp; 40 records (without crime)</a:t>
            </a:r>
          </a:p>
          <a:p>
            <a:r>
              <a:rPr lang="en-US">
                <a:solidFill>
                  <a:schemeClr val="accent1"/>
                </a:solidFill>
              </a:rPr>
              <a:t>Cluster 3: 4 records (with crime) &amp; 24 records (without crime)</a:t>
            </a:r>
          </a:p>
        </p:txBody>
      </p:sp>
    </p:spTree>
    <p:extLst>
      <p:ext uri="{BB962C8B-B14F-4D97-AF65-F5344CB8AC3E}">
        <p14:creationId xmlns:p14="http://schemas.microsoft.com/office/powerpoint/2010/main" val="2227599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Model Evaluation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646E-69D1-470E-9694-E6823A92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638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Random Forest (MSE – Testing Data)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39A55-9760-7540-95D0-F9AD8200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73" y="5012472"/>
            <a:ext cx="1371600" cy="13716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03F396-511D-4E37-9698-6C3E8AF10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196366"/>
              </p:ext>
            </p:extLst>
          </p:nvPr>
        </p:nvGraphicFramePr>
        <p:xfrm>
          <a:off x="1142999" y="2574816"/>
          <a:ext cx="9875520" cy="2346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738">
                  <a:extLst>
                    <a:ext uri="{9D8B030D-6E8A-4147-A177-3AD203B41FA5}">
                      <a16:colId xmlns:a16="http://schemas.microsoft.com/office/drawing/2014/main" val="1557371060"/>
                    </a:ext>
                  </a:extLst>
                </a:gridCol>
                <a:gridCol w="1864270">
                  <a:extLst>
                    <a:ext uri="{9D8B030D-6E8A-4147-A177-3AD203B41FA5}">
                      <a16:colId xmlns:a16="http://schemas.microsoft.com/office/drawing/2014/main" val="328952698"/>
                    </a:ext>
                  </a:extLst>
                </a:gridCol>
                <a:gridCol w="1546878">
                  <a:extLst>
                    <a:ext uri="{9D8B030D-6E8A-4147-A177-3AD203B41FA5}">
                      <a16:colId xmlns:a16="http://schemas.microsoft.com/office/drawing/2014/main" val="2410974962"/>
                    </a:ext>
                  </a:extLst>
                </a:gridCol>
                <a:gridCol w="1546878">
                  <a:extLst>
                    <a:ext uri="{9D8B030D-6E8A-4147-A177-3AD203B41FA5}">
                      <a16:colId xmlns:a16="http://schemas.microsoft.com/office/drawing/2014/main" val="1158037044"/>
                    </a:ext>
                  </a:extLst>
                </a:gridCol>
                <a:gridCol w="1546878">
                  <a:extLst>
                    <a:ext uri="{9D8B030D-6E8A-4147-A177-3AD203B41FA5}">
                      <a16:colId xmlns:a16="http://schemas.microsoft.com/office/drawing/2014/main" val="384795324"/>
                    </a:ext>
                  </a:extLst>
                </a:gridCol>
                <a:gridCol w="1546878">
                  <a:extLst>
                    <a:ext uri="{9D8B030D-6E8A-4147-A177-3AD203B41FA5}">
                      <a16:colId xmlns:a16="http://schemas.microsoft.com/office/drawing/2014/main" val="2672010200"/>
                    </a:ext>
                  </a:extLst>
                </a:gridCol>
              </a:tblGrid>
              <a:tr h="391036">
                <a:tc rowSpan="2"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Model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MSE (normalized)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MSE (denormalized)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45869"/>
                  </a:ext>
                </a:extLst>
              </a:tr>
              <a:tr h="782072">
                <a:tc gridSpan="2" vMerge="1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sngStrike"/>
                        <a:t>with crime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sngStrike"/>
                        <a:t>without crime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with crime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without crime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8513410"/>
                  </a:ext>
                </a:extLst>
              </a:tr>
              <a:tr h="391036">
                <a:tc rowSpan="3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Random</a:t>
                      </a:r>
                      <a:r>
                        <a:rPr lang="en-US" baseline="0">
                          <a:effectLst/>
                        </a:rPr>
                        <a:t> Forest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Cluster 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>
                          <a:effectLst/>
                        </a:rPr>
                        <a:t>0.004554299</a:t>
                      </a:r>
                      <a:endParaRPr lang="en-US" sz="1800" b="0" strike="sngStrike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>
                          <a:effectLst/>
                        </a:rPr>
                        <a:t>0.007933904</a:t>
                      </a:r>
                      <a:endParaRPr lang="en-US" sz="1800" strike="sngStrike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5001058413</a:t>
                      </a:r>
                      <a:endParaRPr lang="en-US" sz="18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9155102497</a:t>
                      </a:r>
                      <a:endParaRPr lang="en-US" sz="180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0646989"/>
                  </a:ext>
                </a:extLst>
              </a:tr>
              <a:tr h="391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Cluster 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>
                          <a:effectLst/>
                        </a:rPr>
                        <a:t>0.003836564</a:t>
                      </a:r>
                      <a:endParaRPr lang="en-US" sz="1800" strike="sngStrike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>
                          <a:effectLst/>
                        </a:rPr>
                        <a:t>0.04431907</a:t>
                      </a:r>
                      <a:endParaRPr lang="en-US" sz="1800" strike="sngStrike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68025131</a:t>
                      </a:r>
                      <a:endParaRPr lang="en-US" sz="1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1293541841</a:t>
                      </a:r>
                      <a:endParaRPr lang="en-US" sz="180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3184463"/>
                  </a:ext>
                </a:extLst>
              </a:tr>
              <a:tr h="391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Cluster 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>
                          <a:effectLst/>
                        </a:rPr>
                        <a:t>-0.1984221</a:t>
                      </a:r>
                      <a:endParaRPr lang="en-US" sz="1800" strike="sngStrike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>
                          <a:effectLst/>
                        </a:rPr>
                        <a:t>0.01999079</a:t>
                      </a:r>
                      <a:endParaRPr lang="en-US" sz="1800" strike="sngStrike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-6.176113e+13</a:t>
                      </a:r>
                      <a:endParaRPr lang="en-US" sz="1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318428907</a:t>
                      </a:r>
                      <a:endParaRPr lang="en-US" sz="180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22328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5012472"/>
            <a:ext cx="6129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Cluster 1: 79 records (with crime) &amp; 78 records (without crime)</a:t>
            </a:r>
          </a:p>
          <a:p>
            <a:r>
              <a:rPr lang="en-US">
                <a:solidFill>
                  <a:schemeClr val="accent1"/>
                </a:solidFill>
              </a:rPr>
              <a:t>Cluster 2: 14 records (with crime) &amp; 10 records (without crime)</a:t>
            </a:r>
          </a:p>
          <a:p>
            <a:r>
              <a:rPr lang="en-US">
                <a:solidFill>
                  <a:schemeClr val="accent1"/>
                </a:solidFill>
              </a:rPr>
              <a:t>Cluster 3: 2 records (with crime) &amp; 6 records (without crime)</a:t>
            </a:r>
          </a:p>
        </p:txBody>
      </p:sp>
    </p:spTree>
    <p:extLst>
      <p:ext uri="{BB962C8B-B14F-4D97-AF65-F5344CB8AC3E}">
        <p14:creationId xmlns:p14="http://schemas.microsoft.com/office/powerpoint/2010/main" val="2581181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What's Next?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646E-69D1-470E-9694-E6823A92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Possibly creating a new dataset</a:t>
            </a:r>
          </a:p>
          <a:p>
            <a:pPr lvl="1"/>
            <a:r>
              <a:rPr lang="en-US" sz="2200"/>
              <a:t>Integrating </a:t>
            </a:r>
            <a:r>
              <a:rPr lang="en-US" sz="2200" err="1"/>
              <a:t>SalePrice</a:t>
            </a:r>
            <a:r>
              <a:rPr lang="en-US" sz="2200"/>
              <a:t> information provided less than 500 records of data (too small?)</a:t>
            </a:r>
          </a:p>
          <a:p>
            <a:r>
              <a:rPr lang="en-US" sz="2400"/>
              <a:t>Revisiting clustering method</a:t>
            </a:r>
          </a:p>
          <a:p>
            <a:r>
              <a:rPr lang="en-US" sz="2400"/>
              <a:t>Define possible new dependent variable (</a:t>
            </a:r>
            <a:r>
              <a:rPr lang="en-US" sz="2400" err="1"/>
              <a:t>SalePrice</a:t>
            </a:r>
            <a:r>
              <a:rPr lang="en-US" sz="2400"/>
              <a:t> vs. Market Value of a home in Pierce County)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1ABFC-A5DB-4C15-AD3A-9FDD9429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73" y="5012472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8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Model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646E-69D1-470E-9694-E6823A92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9400"/>
            <a:ext cx="9866871" cy="4038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Decision Tree</a:t>
            </a:r>
          </a:p>
          <a:p>
            <a:r>
              <a:rPr lang="en-US" sz="2400"/>
              <a:t>Neural Network</a:t>
            </a:r>
          </a:p>
          <a:p>
            <a:r>
              <a:rPr lang="en-US" sz="2400"/>
              <a:t>Random Forest</a:t>
            </a:r>
          </a:p>
          <a:p>
            <a:r>
              <a:rPr lang="en-US" sz="2400"/>
              <a:t>Build out models (Visual Studio &amp; R)</a:t>
            </a:r>
          </a:p>
          <a:p>
            <a:r>
              <a:rPr lang="en-US" sz="2400"/>
              <a:t>Two sets of variables</a:t>
            </a:r>
          </a:p>
          <a:p>
            <a:pPr lvl="1"/>
            <a:r>
              <a:rPr lang="en-US" sz="2400"/>
              <a:t>One with crime variables</a:t>
            </a:r>
          </a:p>
          <a:p>
            <a:pPr lvl="1"/>
            <a:r>
              <a:rPr lang="en-US" sz="2400"/>
              <a:t>One without crime variable</a:t>
            </a:r>
          </a:p>
          <a:p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08475-D7D7-4135-AD3B-79F888EB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73" y="5012472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7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Clustering (with crime)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646E-69D1-470E-9694-E6823A92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9400"/>
            <a:ext cx="9866871" cy="4038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Cluster 1 – </a:t>
            </a:r>
            <a:r>
              <a:rPr lang="en-US" sz="2400" b="1">
                <a:solidFill>
                  <a:schemeClr val="accent2"/>
                </a:solidFill>
              </a:rPr>
              <a:t>Blue</a:t>
            </a:r>
            <a:r>
              <a:rPr lang="en-US" sz="2400"/>
              <a:t> (82.95% of total): wide range, mid crime</a:t>
            </a:r>
          </a:p>
          <a:p>
            <a:r>
              <a:rPr lang="en-US" sz="2400">
                <a:solidFill>
                  <a:srgbClr val="1CADE4"/>
                </a:solidFill>
              </a:rPr>
              <a:t>Cluster 2 – </a:t>
            </a:r>
            <a:r>
              <a:rPr lang="en-US" sz="2400" b="1">
                <a:solidFill>
                  <a:srgbClr val="FFC000"/>
                </a:solidFill>
              </a:rPr>
              <a:t>Orange</a:t>
            </a:r>
            <a:r>
              <a:rPr lang="en-US" sz="2400">
                <a:solidFill>
                  <a:srgbClr val="1CADE4"/>
                </a:solidFill>
              </a:rPr>
              <a:t>(15,9% of total): </a:t>
            </a:r>
            <a:r>
              <a:rPr lang="en-US" sz="2400">
                <a:solidFill>
                  <a:srgbClr val="1CADE4"/>
                </a:solidFill>
                <a:ea typeface="+mn-lt"/>
                <a:cs typeface="+mn-lt"/>
              </a:rPr>
              <a:t> New and expensive, low crime</a:t>
            </a:r>
            <a:endParaRPr lang="en-US" sz="2400">
              <a:solidFill>
                <a:srgbClr val="1CADE4"/>
              </a:solidFill>
            </a:endParaRPr>
          </a:p>
          <a:p>
            <a:r>
              <a:rPr lang="en-US" sz="2400"/>
              <a:t>Cluster 3 – </a:t>
            </a:r>
            <a:r>
              <a:rPr lang="en-US" sz="2400" b="1">
                <a:solidFill>
                  <a:srgbClr val="FF0000"/>
                </a:solidFill>
              </a:rPr>
              <a:t>Red </a:t>
            </a:r>
            <a:r>
              <a:rPr lang="en-US" sz="2400"/>
              <a:t>(1.6% of total):</a:t>
            </a:r>
            <a:r>
              <a:rPr lang="en-US" sz="2400">
                <a:ea typeface="+mn-lt"/>
                <a:cs typeface="+mn-lt"/>
              </a:rPr>
              <a:t>Mid-age, 1000~1500 sqrfeet</a:t>
            </a:r>
            <a:r>
              <a:rPr lang="en-US" sz="2400"/>
              <a:t>, High crime</a:t>
            </a:r>
          </a:p>
          <a:p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08475-D7D7-4135-AD3B-79F888EB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73" y="5012472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9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Clustering (without crime)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646E-69D1-470E-9694-E6823A92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9400"/>
            <a:ext cx="9866871" cy="4038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Cluster 1 – </a:t>
            </a:r>
            <a:r>
              <a:rPr lang="en-US" sz="2400" b="1">
                <a:solidFill>
                  <a:schemeClr val="accent2"/>
                </a:solidFill>
              </a:rPr>
              <a:t>Blue</a:t>
            </a:r>
            <a:r>
              <a:rPr lang="en-US" sz="2400"/>
              <a:t> (82.3% of total): &gt;=1500 sqrfeet, &gt;= 300,000$,Wide range attributes</a:t>
            </a:r>
          </a:p>
          <a:p>
            <a:r>
              <a:rPr lang="en-US" sz="2400">
                <a:solidFill>
                  <a:srgbClr val="1CADE4"/>
                </a:solidFill>
              </a:rPr>
              <a:t>Cluster 2 – </a:t>
            </a:r>
            <a:r>
              <a:rPr lang="en-US" sz="2400" b="1">
                <a:solidFill>
                  <a:srgbClr val="FFC000"/>
                </a:solidFill>
              </a:rPr>
              <a:t>Orange</a:t>
            </a:r>
            <a:r>
              <a:rPr lang="en-US" sz="2400">
                <a:solidFill>
                  <a:srgbClr val="1CADE4"/>
                </a:solidFill>
              </a:rPr>
              <a:t>(11.06% of total): </a:t>
            </a:r>
            <a:r>
              <a:rPr lang="en-US" sz="2400">
                <a:solidFill>
                  <a:srgbClr val="1CADE4"/>
                </a:solidFill>
                <a:ea typeface="+mn-lt"/>
                <a:cs typeface="+mn-lt"/>
              </a:rPr>
              <a:t>200~300,000$, middle house </a:t>
            </a:r>
            <a:endParaRPr lang="en-US" sz="2400">
              <a:solidFill>
                <a:srgbClr val="1CADE4"/>
              </a:solidFill>
            </a:endParaRPr>
          </a:p>
          <a:p>
            <a:r>
              <a:rPr lang="en-US" sz="2400"/>
              <a:t>Cluster 3 – </a:t>
            </a:r>
            <a:r>
              <a:rPr lang="en-US" sz="2400" b="1">
                <a:solidFill>
                  <a:srgbClr val="FF0000"/>
                </a:solidFill>
              </a:rPr>
              <a:t>Red </a:t>
            </a:r>
            <a:r>
              <a:rPr lang="en-US" sz="2400"/>
              <a:t>(6.91% of total): New, expensive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08475-D7D7-4135-AD3B-79F888EB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73" y="5012472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8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Decision Tree (with Crime)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376D79-13BE-42A5-8D04-C3E22BA7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AutoShape 2" descr="data:image/png;base64,iVBORw0KGgoAAAANSUhEUgAAAnAAAAB+CAYAAACkhiz6AAAAAXNSR0IArs4c6QAAAARnQU1BAACxjwv8YQUAAAAJcEhZcwAADsMAAA7DAcdvqGQAAGrOSURBVHhe7Z0HmB1V3f/xFUTQ95WiqAhi+ysWEAEVxPaqIFiwYHktKL2FJARIgySkkbrJZjfb+2Z73832ku299957773k9/99z7032WwmyS1zk7Ce7/N8n7kzc+acmXvPnfnMqdeQlNRVoJ6eHmptbaG2ttXsVpqcnNResZSUlJSUlPGSACd1xdXb20Pvv29FAQGJ5OUVZZJ9fGLI1zeWHae439s7hoKDk8nPL45OnIgU60jX3z+B90efE/bEiSgRztv73O3GGOk4OATy+flrr1pKSkpKSsp4SYCTuuJqb28VkNPevkB1dWNGu6FhgkpKuqm0tIcKCtqprW2BWlvnhBF3S8sslZf3U2RkLhUVdVJn55I4Lj6+mNLSaqi2doyam2fEcQjb3r5IxcVdVF09zOHGz0nLUNfXT1JeXgcFBoZqr1pKSkpKSsp4SYCTuuLq6Ggjd/cwATplZb1Gu7JygLKyGmjbtoMcXwQdP+5FHh4nycbGR3wODk6hmJh8+v3v/0Z79lhRdHQe+fjE0sGDjvTnP/9b7IuKyhXrCOvoGEgvvviGKJ2rrR1VTFNfAxzT0+slwElJSUlJqSIJcFJXXGoBHNzYOMkA5sCglETPPbdWwNzTT79Mf/zjPyghoVhA2ssvv0kbNuygN9/cSTt2WNCBA/a0bt07lJlZR/b2/rztiNi+ceMeBrgNDHq5ohROKT19LQFOSkpKSkpNSYCTuuJSE+AqKvopNbWaCgvbKTIyRzgw8BSFh2eIatP8/FZycwujpKRS8vdPFKVwyckVHC5bLDMz68Xy1KlyCgrSlNjFxRVSVdWQYnr6WgKclJSUlJSakgAndcWlJsCh/RtgC8CEas/a2hERb13dKG/rE4CHUjpNu7YxqqkZEeERrrJyUFTDVlcPCev24zPiVUpPX0uAk5KSkpJSUxLgpK64enu7VAM4fQyQq6kZFnAGcAOgAfZ00AbIUzrOFEuAk5KSkpJSUxLgpK6YpqamqL29nfLycsnVNYTq68cV4UcNa0rWhqmqalBUo9rYeFNQULLo4BAbW0CenpEUGppGFhbOoger2hAnAU5KSkpKSk1JgJO6Iurv72dwiqWkpCTy9/clJ6dAMQyIEvyYalSfOjsH09tv7xJt2pAOep/u3XucDh1yohMnosna+gRZWrrT88+vE23gTG3zttIS4KSkpKSk1JQEOKnLLsDbqVOnaHp6WqwPDQ2Qh0e42apQAWPozIDOC9nZjQxSNbR5817y9o6lXbuOUUhIGi8t6dgxd9q4cbcYE04CnJSUlJTU1SwJcCoKYOLrG0ihoScpODjisjkkBL48aSIdP78gamlp0V61YRoYGBDwhupTndTsxKBkdEBA9SmqaFGFit6ogLj8/DYqKGynsuIuKk6rpZr8dirIa6GKygHFeEyxBDgpKSkpKTUlAU5F5ebmkZWVH6WmNlBcXIXKLqfExCpKScEwF3WUkFDFrqSkpGqxRJjU1EaGo1qKj68UPj8O052cXEtOTpEUExOrvWr9pSt5Ww5vkA7g0JEAbdVQxQnYMqerGeTqyvqos6SXqhmwgptGyb9xmKor+qm9qJsaSnqogsEPHR1MOR8cq+kBKwFOSkpKSko9SYBTUYWFheTrm8QQMkJFRT2quqSkn3JyWunwYVeGnUgqLu6lgoIuys5uYYCrIGfnULK19afo6EIqLR2g/PwOEUYpLlNcXj5IYWG5DI6ntFetn/r6+hThDdIBHIb3wDhsmJs0ICCJYUd9I96QkFQqLO6k+JoBWt89QfdOzYs/AvzN6Xl6vWeCAuoHqYhhMj62QIwXpxSXPsa1RERkCoDLyGjgbRLgpKSkpKRMlwQ4FQWA8/ZO4If1kIArNQ0odHQMYdCJot27rWnnzmO8Hkw7dhylF198k/bts6d//3sN7dljS/v3O1JcXImAPqW4THFpaT8DULZBAKeDN12bt5XSAVxPD9HRo2503XUfoY985Hoz+SP06Tvvog01HXTbwukz4Kbk5ycW6Ykn/0LXXnudQjz6GdfyzW/eJ6pRs7KaJMBJSUlJSakiPKekVJI5AQ4wFhdXStu2YZqno1qIs+J1C3r99XcYfDxo715bsrMLoK1bD1BxcR+fT7diXKbYUIC7FLxBADgPjwhqbp6mnJwmwjykKCUzlyPCM6mktIdO1Q3TW71TdP/MIv0Xn8eH2PfNLNEbfVMU0jhCpTVDlJRQYtL54FjMr4pBgiXASUlJSUmpJQlwKsqcAJef3ymqL2Nji8nePohyc9vZbdpl+5lwKHmLji4yS+kbrAO4xMQk7VVfWPrAG9Te3kpHjrgy4DRTWlotQ1yLWZ2d3UwpKdWUlVRJJQkVlHmqkhyy68gup47ST1WJbbm8L4W3Z2Y28jGt58VhiAFuKSk1FBaWw6Dqrb1qKSkpKSkp4yUBTkWZA+DQ7kzXlg3rJSV9In6UrhUWnm2bplnvFiVvCKMJ2y8+a9rLdYptCGMK3OkALjk5hebn5xkecxlScoSLi4tpaWlJfBf6whs0MzNNwcFhDDhRogfv5XY4Oy44QhiflcKo4eDgcP7+i7RXLSUlJSUlZbwkwKmoqqoqVQAOwFVWNihACyU3p05ViVI2rKODAvZVVAwL6z5rliMibV36iYnl4tiMjMYz2wF7UVGFZ4DQUAPggoOz+Phi6u3tYZgLodbWVjGsiI+PD01OTtLQ0JDe8CYlJSUlJSVluCTAqaD8/Hwxo4CdnR35+iYKoFKCH30MsEpNrWPIKqDs7FYGoWoKDc2kLVsOiCXawQUGpojODF5ecRQQkCKW4eHZ5OERJdL38zslhqxA27i3395D1tY+lJxczbCVQc7OYRQUlGZ0KRwALiIin2xsbBnYvCkyMpIyMzP5XLPJ39+fAdabEhISaGFhQfvtSElJSUlJSaktCXAmqq2tjeEpnDo6Oig6OpqhJtGkEriKiiHR2/T5598QMNbUNEuentH097+/JGBsw4ad9Oqrm3j9RVq/fgdZWXnTo48+Se+8c4jXt9Pvfvc32r79CANbjeidivZyOOa9946JMOvWbTtT3aqU/qUMgMMwIhERJxncMhgU08XgvIODgwydUaJKFe7s7NR+Q1JSUlJSUlJqSwKciYqJiaHh4WHxubS01OQqVIAVGs2npzeIalNNlWW6KGFDSZuXVyx/zhFjvqEkDfusrLxozx4beuWVTeTqGiFK5VBtihK7wsIucdyRIx4MlwmiNA4dIkwBOLSBy8nJZWgb4PRcKT4+XhifMc7b4uIipaamionq9dXk5ISIb2hocNV6eHhIfDdSUlJSUlKmSgKcCerqQjuzRO2aep0YUI2KdnCALMAWoEnX9g1x47Ou3Rv21dRMUPKpKsqKK6POsmFqKeyl6vwuKudwBRwHeq9iHDldezlj4Q3WAZxuGBG0eRsZGRGemZkR2yBUoeoLcQA3a2s7Bs5ohs8w1RwYGHHGAQHh5+3HNqQZFHSS/P0RXrMeHBwp9p0f3njjHDw9/SkiIlJ71VJSUlJSUsZLApwJiouLo97eXu3aWYDTgVZd3ZTZXVkyQLXZ7VTP0BZYN0LPdo/T7/unyLO6n8oY/hpzOqiiqFfxWENdWTkqerXqOw6cvhDX0tJMYWGxDIBEw8MLqnhkZJF/m0mGwznq65sm9Kdg1hRp6D5jX319N4ebEttwTG1tJ/X0TND4OCbZn1eM2xiPji5Rc/MAw2GY9qqlpKSkpKSMlwQ4IwVwQ7XhcukArr5+WlRZ/uEP/6SnnvqX2Yz4D7qH0/buSbpvYk78mMv91al5erNrgpzji+iv4pinz4tDXyMttK2rrh6n0FD9B/IFxKWkpFwU4traWhkKowVAdTOAquG+vimqqWknOzs3Cg+Pp5iYVMrIKKLo6GQ+d1QBlzOM1tNzz71MLi7eHLaF0tOLyN7endav30h5eRU0MDCjGLcxBkwCDkNDI7RXLSUlJSUlZbwkwBkpVJ2ubKivA7impjnRYeBb37qf7r33QbMZ8b953JP+PTpHH19cOg/grjt9mp4cmaUDUdn0gDjmgfPi0NdIC50iamsnDQI4SFcShw4fSjIHwMEoRTt+3ImCgqLo+edfoaNHbemZZ16kf//7ecrNraD8/Cp6++2ttHHju3TokDVZWNiQtbUjvfXWO1RcXCsBTkpKSkrqqpUEOCOEXpfovLBSBQUFFBCQJkrg0C6toWGGPWtGz1BjxSi1lQxRSeUIHe6aoUdniL67QHSge5ayqkepk/c1VoxQveLxhnhGwFtt7QRFRhbpNRPDcl0M4swFcACwgoIqqqpqo5MnkyguLp08PPwZomKpvX2Yr6mbXF19+Foyydc3lKKiTlFmZjFFRCQIuBsYmFaM1xhLgJOSkpKSUlMS4IwQBqnF4LUrVVJSQrt2WYueou7uJ9mRl8Enyc0tgk64RlCIUxj5uYSTNzvYmZe8Dfvc3NQ6l5N04kQ0HTjgRBj3zlBdCOLMBXBdXWMC4tAGDu3QhobmaGxsiUZHF0U7N0AV1oeH50XaWA4OzvLnBXEMjleK1xhLgJOSkpKSUlMS4AwUeltivDclYWqpxsYGqq+vZdddETcImzP9WmpoqDd6lgVAXFpa2jkA3N7eZhaAu5ABb4A4wB1grb9/WsAd1tHZAPuVjjPFEuCkpKSkpNSUBDgDBfhobGzUrkkZI11JXENDgxg3rra2loKDo8wGcChJQ8kaStsAaS0tAxQWFifauaHatLISHRgwvVgNhYcnUEfHsOoQJwFOSkpKSkpNSYAzQBMTaP8lx/FSQxjQFrM4nDx5UgwA7OcXJgBLCX5M9eDgNMXFpYkeqeh5OjIyKwAOnRqw7eTJRNETFe3jXn99gwA6gJ5SXMZaApyUlJSUlJqSAGeAMOdnXV2ddk1KLXV3d5m1CnVwcIZiYlLo+HFnKi9vpMbGbjp0yEpAnIXFcUpMzCIrK0dydPSkzZu3c5gmCXBSUlJSUle1Lghwk5PDNDHRv6o9OTlICwvz2iu+uNDmC6VFp0+f1m6RUkvm6sSgs64KFe3bAGZNTb2UmppP1dVtVFbWINazskqosqqVSopqqfcD1AZufBwdLTpXvVH6LXXlhXa+eOHq7OxYte7oaKe+vrMDtEtdWQ0M9IvfROm3Wi3u6uqk2dlZ7RXrL0WA6+3tpHvvfZG++tWNdPfdb65Sv0233/4ieXgEa6/64sIE7VVVVdo1KTW1HOAAOoAscxodFsAD6MAAqMOMCxgzbhTrg3PUz8CFjg1KxxpjxGUOgFtYmCMLC1tycAgme/tAEx0glq6u4eTiEkbOzmFkZ6fZprOTU8iZcLCzc6hYd3QMFl6+T03b2QWK8fyIljQXLnXFFB+fwPnAi4KDoykwMNIoBwSc5P97jBiuR7e+MsxyY39oaJwYzxHraKeKz0FBmAYv6pLHG+qwsHjRvKKpqUl71VJXSj09PWRpaSvySlBQpElGnkW+Cw2NueD+yMgksR/5AOsREfGipkYpPMKh7bbSPkOMdDw9AzidcO1V6y9FgGtvb6Bbb32DPvGJ43TLLUdXqa3ommu20LFj3tqrvrBAxhEREXIicjNJB3DoGYrx2erru9jdYpy2y2Wk2VfXRa9MzJLlKINXQ4/YphTWECMOlPCZA+BmZqYYcHypuHiECgsHTHZBQT/fwEooJqacH9TVVFMzS6WlI1RZOUVlZWOUkdFGFRWT/HmUt01SXFwVFRUNUmZmu9iHcNgOl5ePi/iU0jHU+fkDDA0+fMXy/3elFRUVw79/C7/8nOaXk3mjPDS0yP+JAc479TQ2ppnaDi9UmN4OL1K6z5rp7U7T3BxRdXUn3ydGaHBwkV+mMUbjPL8YzbLn+P6sCY+4pqZQYqOcrr5GHLGxaZyHy7VXLXWl1NTUKOANUyAODWEoKOM8PLxEnZ2YoWeanzGjIm/p8hjixufe3mkqKWmg7u6JM+mVlTVTc/Mg58MlkTeR15A/scQUjMPDi+elZagRd2Njv1HPBkWA6+hoottvf4M+9alj9JnPWKxSH6UPf3gz2dj4aq/6wsIMC6Wlpdo1KbWlA7ilJRIdCW666Wa6+eZbGLJvvWy+mdP8wv0P0DX8z/wEn9P9D/9QnIdSWEOMOB566BG+KYwz0PWqCnCzs9MMcD6Uk9NNWVntJjk3t5uBrIJefnkzvf76Nnr11a3k7h5DJ08W0fHjAcIuLlHk7HySvL1PkYWFB7/8+AiA27fPiQ4dciN//1SytQ0iO7tgcnOLYfBC1bRyeoY4I6NdAtxVopiYOP5dazg/T4oHoTEeHFzg/3kgvfnmVvLzi6ATJ0IoLCyBvLxCOA9m8ktEMj+0kzi/+VBeXjX/Z+LIysqJgaqFAgOjyMcnjMLDE3kZKo53dvahoKAYSkkp4HgDqLV1mJ9hY4pp62NAHAb+rqys1F611JUS5slGqRlAp7NzzGgDtioqWsRsOyjBDQ6O4byWIeIOCYkToxBkZZXS3/72L76nuvNLcQ0lJGTx/cydnnvuFTGwe15eJXl6BopwiGPjxm2UmJjN+WVGMU19DWCsrGzj/8BJ7VXrr6sC4G677TA/7A7SJz95iB/cBxXDqG/9AA5tPtD2DUsp80gHcFNTp8XMCehQYG3tdHnNaXq5+tA9M3P01MwCBfEfVY3zQBwnTgSKEri6uu6rFuDy8ropOrqEXnttq4C19evfoz177PkmtY/eeecw38Q20ObNB2j3blu+Jj/6yU8eF58zMloZ9rbw/jdow4bd4rhf//ovYh9K4JTSMtQS4K4eqQFweBjb2rqRo6MX5zHkrVdo/35Lvhe7Cqg7eNCaXnxxDe3YsU88MLH/lVfWiRcgOzt3ys4u5/+WM/+vgmnr1p3CiGfdurdpzZoNIlxX14Ri2vpYAtzVI7UADkYTHUtLB4qNTRf5a9++o/T886/S//3fvwScYS7sdes28n3uPdq16yC/lB4X+Qx5ErUnyIt79x4WeRV589VX1/O9t0I0kVFKT19/oAEO8PbFL1rRAw840ve/70JPPOHN6R5WDKuu9QM4lLyhBE7KfMKf1Nc3jN/M58WbEoqqr4RnR5cou2ecKrrGaEpbZK6GUUTe1TUu/qT+/kHaqzZdagJcdnYnnTpVJ6ZJy8zEeaaK0jdLS2+KiCjkG5kfv3XmixI4V9dohjx/vrFiTtxaXuZQVFQx3+h2C+Dz9k6iwMAMUaqnlJahlgB39UgNgANc5eVV8cNrnO+ttaL0DeuZmaWc505xGumcn1JEVWl2dgXnpWjehsG/h6iqqoPzVyglJGSL6q1Tp3L5uDJxbEpKvjgOVa2yBG51SE2A6+mZFPmtoaGH4uMzRelZSEisyDPIWzU1GkjLyCgW7dKSk/M4D1aKkrri4npmgUaRT7Ozy0T+SErKFp/7+qYU09PXH2iA+5//2U+/+pUPHTiQSX/9axC/xcfRrbceUgyrrs8HuLm5OWFdT1O0eUPp2wwqxKXMprGxMXJxcaegoHAGh+ArZj92uF8whbDxWSmMsQ4ICCEvLz/+0ydrr9p0qQlwMCAuL6+Hlx18o+sTy/T0FlEVWlw8KPYVFvZTQUEflZQM8XaE7RRLbAMAJifXc1js6xUgqJSOoZYAd/VIDYADYPX0TAnIwhIvbj096OiDjkNzom0blljX7F8Q6+3tYwL+EL6vb1acA5a9vTMiLD4DvpTSNMQS4K4eqQlwHR2jog0cgAkd1wYH5860YcMLNvLT6Cjads7ydk2e6++f0ebPSVG4gHUYx2jy4bSIVyk9ff2BBribbjpAa9fG0P79GbR1axK99FLkZQU4J6dgBrV5Jm9PJvEoYQ8PDxofHxdjvqH3qZTU1Sj0QnVw8FUN4JQMQMvJ6RQwt3IfoA0G1AHucnO7hFeGM9US4K4excUlmAxwhhiQB2gD9Ok6LSiFU9MS4K4eaZrXqANw+hggB7jTQNrZJUANS+xXOs4Uf6AB7vbbj9DXvnacPve5I/Tgg05099029OlPK4dV10fpuuu2kqWlJzU311FsbCzT96gwJqvPzs6m5ORkMdWTlNTVpqGhIf7jd9Lx454MTT2K4KOW0bkB1aGAtKIi9ArtFVDn4hLJLz7x5OgYTgEB6WK/0vGmWgLclRdKyQcHBykoKIShvdbsAAdgA7jBFRWtIj1UdWGID1S9Kh2jliXAXXmhzTnyW0mJpjoTJWJK8GOqUXqmK1EDpDU29pG//0nKzCwRHR3Qxg3VrKhWxbA17e3Il+pC3Aca4GB0XljekUEpjPo+SjfcsJ3Wr9/FP5Q//2j+AtySkpL4BwuhY8eO8Y+Yqf1GpKSuDuHGhnlkMaXbyZPhtG+fDT9Q1eksoGSAG9rDoZcp2rVt2XKIbGwCRZVqaGguvfOOhejsgLZyEuBWp+rr6yk8PJxiYmI4H1jwQ7XJ7AAHcEObJHRayMoq54frjOiosG3bXpN7mV7KEuCurEZGRkSBCvKbuzt6t0eIDghK8GOq0YMUJXwHD1pRYWENg+Ks6GF69Kg9ubr60uHDNmRv7yHaw7m4+FJdXZfI+0pxGesPPMBdGR+l//qvTeThcZIWFqb54RTIN4k+4dDQUGpubhYlcGgTJyV1NQjwlpKSwg+Zdu0WIkdHP8rOVr/aUmdUifr5pZCtbSDf2Ar4RufKN9VYMXzI1q2H+UbnRbt2obeWH4OkOsOGrLQEuCsnDF6+vBkJ2nBiaA9zAxxK2erre0WHhYyMEtEW7sgRO9FzEA3OJcCtTgHeUIiCEl+opwc992NFCZkS/Jjq/v4pio/PELBWVdUm/P77RwTEHTvmwPc6f9E7Gra2dhKlb3i5UIrLWH+wAQ7VpZ86RJ/9n/0a33JQs00prKrWtIGzs/On06eXBKzpjAwEcMvKyhJvn1LmFcAkNjaRb5pxq9rh4TFUU1OrvWrDpCt5Ww5vandiUHJ2Ji9P1VN5bg8V5XaLkje0e0MHhbCwPDH0SEJCFYNlg2gvpxSHqTYHwFVUoHdZAt+8E6+Qk1YsV25Xw0mcZ9JoCQMsGqGV8Aap0YlBX/czxI31TFNbXQ918eeqqnbhD2IVanl5BVlaHuUXIRs6ftxaLO3t7YWXb3NwsBdeue3ccJh9BdvstNuOLwtnx7Bx/raz4VYee258mmM12zTnd+6288MtT/e4qLnC89MYrYQ3SM1ODErWVKHOihK+vt5p6mrso9KcCqqr7RIwhypTTb5r4/9CJbW1DX/QqlCP0mc/a8U+ZpI/85kjDGaHGdYOa0Dtxvfp9mt302c/vo8+c/sR+uQPXIVv+7qt2H/79Xvp9hv2is8APHEsx6EUt2HGtVieAbiLDSPS1tYmqlWlzKueng56+mkMQRFBb76JAT4v7rfeCqKtWyNp8+ZwevvtYLGu89tvhwhrPgdr9wfzcQEi/KZNYdqwy48L1B6jnA6OwbouLd1y40ZNOsuPuZAR7rnnXMjKylV71fpLV/LW0dGh3aLRcoBDJwNdpwJjjTgAbAUZbVSW1kpVqa1UlN5GJwu7yb+4m5JyO85sL0nnfQx1eQx1OBZt41bGp4ZxTuYAOEdHNwoOzmQgKWIILdTbCQnlwrGxxeJY3VIXT3JyNT+EKs9si4kpXhammMNojomNxYwX5x4Px8WViHgQVrctPr6UEhMrKCqq4Mx56GOcx8GDdjQ42K+9av0FeMvLy9OundVygEOpGHp+onrTeGuOR4laZ9soDbaN0ETrCI2wq/jhltY9TiX8gMP6bMc4jXROcLgRAVq6nqfnx2msZ0XpijkAztfXh3bs2Mu/Yw5/h2n8u6eLJdr1YeBifbdFR6eK4S+SknLE8BbYjjAYFgNLrONzWlrhOWkhbHJyvvgMIx6ExXYMgIxwiB/bVqar37Zkkd7771vwf8tBe9X6SwneoOUAhzyHnqFqGeAGGOvjvDfF+WmEXdA7SaVDczTD+WAaeZz3o40cAA+nhp6r6KWqFJ8xRtxmBDgr+vSn9/Fyu8n+zC0MYrdZ0GfuOEqffMSVbn46lP57XwZdn9hE19YN0jWnTwv/V/8UfSSvkz5mm083/yuMPvlDN/rMnQxcOPbWA3TbbTsU4zfEt922Sy+A0w0jsrCwoN0iZQ4B4DZscOS3txI6ciT3oj56NI8OHMBAjJbC69e7MRRhvLICsrDIob17E2nnTrTVyeBwacIbNniStXUpA5cvbdsWznHk0+HDWWJ55Egef84Wxx07VsTGmGclHF+hiANpbN0aJLYfOpQpjjl4MJ3fPktp3ToXhsIAkb7SuS43zvvdd+MYRPy0V62fLgRvkA7g0IkhPb2ZIiIKCGO1GeMIdlZqE+UyMEXmd9Gxyn56lm9s943N0scWl+hDnN5nZxfop4PTtL55hFzLegXQ5WP8uMRqURqnFK8pxvhzGRktlJnZoTrA+fgEMYh08I1zkCoqBi5phCsp6eH7QQ4/tAoZLvFWPiS2VVUNUzEDbllZPz+8AjnuOKquxhRkQ1Ra2stw2ynCIGx9/YQ43tMzkh9Oc/xwSuPfr4Vqakb5+D7+PQPEEmHLy5H2ID+MMVZahogT60rnp+T6+klycwvmB0Wf9qr104XgDdIBHOAN47ChOhXrxruaCgtqqat5kFo5v6X0jJPF0DQ9Nj1Pn9Xmu5uWTtNvpuZpz/A0neL97R2j1M0P29ISjMtlavpnjTG+amu7BCyoDXCBgWhnHSHGhezpmTnj3l4MgzKr97bBwSUqLERpdyXnqwY+1yUGgGkGkakz4fLyasnBwYt/xw4aHcXv2cnpY+7ZZBEW7uycZHiYp7a2MYa4LAZiTDOFoVv0P5eV2wA4GMfPyclRe9X66ULwBukADgDV2NjL/zvOL4W1KriGSorrqLdtmOr5JcGS89ajMwt0w2miG5lD/jE5R4ED/J0yyLU24mWyRiEO04w4y8rQntRMAHfbbU70P//zF/rQhz7Cvt5I87EfvYk+8aQDfdymiK6r7BOJGuJrqwfoY86ldPPPjtOH/+u/NXEqpqWPP0LXX/81URJ37bVbLgpwEB6eaA8nZT4B4N54w55Bp0BA0sVsYZHLb7KR9ItfPEu//vUaeuyxF+jf/95Pr75qS7/73Qb661+30T/+sYteeOEob7Ohn//8X+Iz4OxXv3qV/vznLSL83/++k37zm9fp2WcPiX2AMR0Q/vGPG2nLliDavTuefvazp8+E+cMf3qInn1wvls8/f0Scw/r1rmfg7mIGMG7dGm0QwF0M3iAdwJWUjPIbfgp9/OOfoBtuuJH9MQN9I33s5ltoS0IhPTE2Tzcs8ssUx38pf45veGsGFuhfb+ygj17/UYV4TfGNdOuttwkwzM/vVx3gvL0D+SHYIgALsKSPAVBHjrjSvn12nDes+EXBknbtOsZ5dztDvxdDXBc999w62rPHmiHfkdau3cr5aB+9+eZ7Yn3/fnvOC078EnGIXyp2iOMQz7Zthzlv7Bf7sA1w+O67B/nlw4HTc6PXX9fEAwg09HxdXAINAjhAy4XgDQLAFRTUifGznnjit/w73UAf+9jHjPaNN36MPvWFL9Kxhk7634UlxXy20vfPL5Idv0h873sPi3yiFK8x/uhHb+Df7hD/7wAi6gJcUFCgmCYQ0NTaOmK0u7omGdzqOT/sZCA7RZs27WBIDxCdO3bs2M9gUM95O4zvcS9yfjtGwcGxYqqxvXuP0DPPvMTPsiHRMQSN811d/TiMFd/fXmHgb2OoY1hRSFNfAwAx1Zmrq4v2qi+t4eFhSkxMVIQ3SAdwmIbcwcHT5Pym84033kh3ffVu2t45QLcvKecz+Oec7hZPf/q4ivlMZ+Td73//YX7+TYoOO2YogTsuSqxuvvlFuuWWl0zwK3TbnYfotnsc6JM/cqebXoqkjx/Koo9GN9CH+Q3gQzOL53xp/zU8Q9entdHHD2fTTa9E0Sd/4kG33etIn77jkIhLOQ39jGvBRP2f+YwlffjDlwY4wBvaHkmZT4YBXI4AOEDapk0B9PTTe+nll63pqac28Q3qgICyv/zlHQYsC7H+0EO/p5desuIHbZwI89RTGwX4AcSeeOJlsQ+ldwAxQNymTf7iuO3bT/LNPF6Effnl43yjS6VHH32OgfDfDISWnP5u+u1v19Lbb/uI45XOdbkNBTi0wQS8dXZ2arecLx3AAXAwiK6VlS+fiw8DpWHGMZgeKzalniKLe+l4VT+taRulR0Zm6JZlD9UPs+/i/+rj/Ga6uWmY3Mv6KKG4j4JCsgmdGZTiNtY4J0zplZrayKDVddUAHErMvL1jGLysBXytW/cu/fOfL4vtKB0DeNnZ+Qng2rRpL+cbO/5u3ATsvffeUbF/1y5LeuutnZx3dvF1unO4PQIEER/gLyurkb8DT743+XA+PEzvvHNAACJK1cwJcBUVFZyX8rVrytIAXK2ockT1GToZ+PiEm+AwCuCHfnXzIGX2TZLd0DQ9MzlPX+SXCJS+6fLeVxdO01+m5smW92f0TlJt57go7TE9/bP28goV7ZxGR5coMvKUqgDn7+8nGsSbCnAwSss8PYP5P59Pmzfv5DzkyC+rGzif7BYlYQEBUQLwAHDbt+/j/5Er3ydOCGhraOgXvSkBeYcP2/JLghW9//5R/u1b+bk/rpievkbaGHIDPUf1EeANJW8Yc/VCAsChE8P4+GnO0w38O4WRn1+4ycbMPzjXqvZhih2Ypuc4b31h2YvrA/NLtGNslgp4X1FZE/mqlO5y41qQzwBw1dUd6gFcW1sDXX/9s/ShD+2m667bRR/5yD6Tfd2179F112xjv0MfuWbTGV974y760JeO0DVPemn8fXv68E17teE2ijD4LI7lOJTiNtTXXbeXrr12J11zzSuciS+e2VAKgmpUYxsCS11ahgAcjCpMLAFF+/eniOrPjRv9aN++FH4Ixot9770XzQ/FWLGOalQAGErvLC3zRQncK68c53gyBKQhPOLRVamitA2giPgRD47FZ8S1d2+SWD9wIJX3RWnPJUvEcTEbAnD6wBsEgLOwcOKbYCO7nh/86I1qvBFHclwNZcXWUF50tViGn6qn/Xmt9G5hO9lnNlFcQh3lxlSL/Rm8P4nDp6Q0K8ZnqjMzO/ntvJ5BoZZ/N2e+4isLcCUlmupQlLTl57dTenotnyO+90bt9m4Og44e6FTSyPBZI0rT8vPbxP60NKx38HZU+2mOR/UpwmRk1PH5NPK2OpEW9iMerON4VKMWFXUtO5dLWwdw/f292qu+sABvFyt50yksLIJ/7yJqbBwQ1W+oukOpkPHGNESTVF/XSy013dRXrXFVXQ8FN/fTsfZB8mwZoJraHurn7b3sVg5Xz+sAGdPTX+4pUUKF6/L1jaCysjLtVZsuPz9fhq4AVQAOBohhZory8lb+nTv592ujOv4O2/jFC713c3OrGX5Qbd/I633U1DTIQNrOYXrEb4f1Wv4OUc1aU9MljPiU0tLXALjQ0Di9SuD0gTeoqamRv7cgAZctLUP8rMDsHOoYbeqaGvqoi7+TQXwX/NmZ85sLu4W/wyHehg40LS2DiserYbS5bGrq5/94DeeRQO1V6y9FgBsdHeaHzTF+Q7ThB+Nx83qDFW163ZI2v3hYeNOrR2jjG1a08S2FsKrahtavP8o3yBztVV9YyGgXqsaSMl2GAhyACUCkWWYLo52ZhUX2GfDCEsb2s2E1BqQB1jRhNPsRh1JaZ4/XlP7p4telqdt3KSMcAM7ZWQNwDQ0NfPMtF8abPl4UIH3hDcJLhWaKriAxYb7a9mL78UMn1N2fwt38KcgjgHxWhLlcDg+P5CvWTHGnhowDuB4RHkY7NbRR01kXD7bjc3l5vygxw7ouLEroNNvPLnWfNfFolufGgzjObjfEOoAbHh4Ug6Lq8hs8MDCg/SY01aaXKnnTqaSkhL87PwoKCqPAwFCzOTQwhKI5byf4h1AsO4TXlcKZw8HB4eThcYJhy/DOHxcSSuDwP0U1oxL8GGodbKHaE3CjW+r2dXcDjDEQMsYs0+zDZyw7OjCzBWa5wGeNTYU3WAdwLi7Oov048pUuv+F+p5O+8AaNj4/x/9+HQkIiOM+FmtVh/NvHc56DQ5AXFMKYx2H8woD7Ubb2qvWXIsBJnSsMJZKenq5dk1JbY2NDtGED2vvoC3DGWwN6OeKzDsZQoobSOH1K0ow10tmyJYoffuF8xUv8VunJD9hqfvOtYQgL4LfiRjEHL+Ctq6tL88VImU0BAaGUldV8BrzUNuIFwAHK8Dk7u0mUqKEUDdaBHUrXlI5XwwA4V9cgvtolUYtQUFAg8huWYWFh4nvQp9pUynSFh4fxfx6loeoAnJIBZoA1wFljYz//1t0CzlBap9mGji19Yh/WleIwxbo2cAEB/gyQ3eK+hvyG+xzud7Oz6Ogwpje8SV1aEuD0EDIeboC6Se6l1BGGacFsFydPhtGaNdZkaVmkCD9qGaVm6IWKXqVot/b6647097+/d6YdHUrllI5TwwC4HTsSaNeuI5SYGMc3ukB+gJfxQ72YEhIS+C3zhLix9fZeurpLyjhNTk5SRkaGyHMWFtYMMp1mATjEWVjYKapIAW4AOfRMRacECwsXcnePICsrT36oRYnODL6+8fygG1GMyxTX1o6Rjc0Jzl9x5OzsLGAN+Q1LJycnio+P53Al2m9HyhzCfxz57ejRI5wHQlSrQlUyqkNRpYrStPLyFs5jzpzXAjkPuPH9JYQcHE6IqmELCzsBekpxmGIAHKY6O3LEQsAb7mvIb/gOcL/DDEcYlmt6elr77UiZKglwegqZEW8VUuoIf2L8qfGGlpmZRmvX2vBN7tK9OY01St62b4+g3//+TdF2DaVvv/3tOvrhD/9M//rXPvb7nH6e4rFqGAC3bVscL+354Y5hMsL5JtrJN1u0hUqniIgIysnJ4Rthq/YbklJTePPHwwMPE+Q5GxsnystrNwvAYXiR+PhieuGFN2jfPlvC0CEREahyd+U85kouLqH8MA3kvOBMr7zytuj0UFc3rhiXKQbAoZML8puXl5d4YUJ+wxIvDCiJQ+mbfDE1jzAIMqrFkN/s7Gz4Ow8yC8ChNA1AtmePBb+Uvi1ArqlpQHTKcHLy5rQ9+eXBWvRGjYlJ53xoL9rHqV0KpwM4DOqLqbDS0tJEfsN9Dvc7DJKPex2qUKXUkQQ4PYViYGPqqKWUBVjBdwoND/dflipUTTu0EMIQIYC1ffuS6Y033MWQIBg+xNwAhyrUEydC+YqX+CHuIm5wuKG5ubmdGaoGJUSoTjVE8/Mz7NlVbVOkq7YZxaBYWvn5hZitChVxorPCqVMV/HvWE8aDw9AjTk7BwgEBSWRr68f2FSVyoaHpYogQpbhMsa4KdXFxnjB3LkrckN+wxAMVQl5DCZEhEDc/P0ezszOr2NO0tGRahxnc3zCenk6BgQHk4aFeJ4aVBoyVljaLYUTQOB9ju1laOogleqxGRaUJoAsJQek/JmU3vc3bSuvawKEKFTUJuK8hv+E+h/sdarJmZmbEi9TyNpiXEn6LmZnpVe25OePucRLg9BRKjHATlDJd+C6X9+w1vBODYT58MIOs9qaR7a4UctybSbbvZ5DF/nQBVYA2Xe9TpWPVsgYez/ZCxVso2rrBmH9X9wDFdwKIW97o90JaXFzg+Dz4zdqfl76q2MXFnx3AD/5AcnT0OWcfOmAsX0c43faV+9S0oyN68GEYEcNLigBtK+ENMrYTg74u53ibyweoo7iPmgu6qBEdFsr7qbJqiDSdFwZESV119bBY1/RgVY7LWOs6MQwODoiHJ2oQkN+wxINUJ0Ac8pw+EJeRkUn29m6iQT7adBnnAHG8t3ewwj4lB4jqR11nHRy3vIML9isfZ5x9fELp2DF7UXJkjFDythzeILU7MSi5q3OChjsnabxpmCbbxqiPP3fwNvR2RKcGzQC+E+Kz0vGmWgdwzs5O4ppxX9Pd45aXuk1NTekNcUNDQ5zfnCgoKIJfuoJVdAj/JhpfaH9gYNiy/VgPZzgNXRZGHSMNDw8fSkhI1F61/pIAZ4Di4uJU7Zn0n6qVNzgdwFlYaEDKxqbcZB89lM3QliqgzeJABq33LKVfZrTRz7Pb6fngKtp3JFvss9mVSkf3pfMNu1AxHjWMWSBWAtzFhAepPhA3MzNJtrZe/NY9RPn5GHrCNGPqqrS0Jn5rbhauqBijoqJ+KisbYdAZZuDpOPMZy9TUBu2xvWKp2Y6SAJQmqXNOMGaaQPud06cNKxXRjfC+Et4gHcChI0FjI4aPmDXZDfWTVFPUTS0MbBXFPeRXO0gv90zQOx1jlFDZT/WFmn3VHKahQZ00L2QNIA4LgNNnHDjkNeS5Sw2XFBERyeGqqK1tkpqaRo30GNXVoVdsJ3V0zPADfu6cpc7d3SitwpRdCxwWQ12g8f0Uw24bb5+glhZ4nPcvMpjMin2dnXMijcZGpXT1c1fXPD+o4zlNw4cRWV6zsFwogUMVam/vHIPNLOdJvFyo4z4GtKHmYRpmZ3SO0RujM7RnaJrq2kZpgmGuh2FuROE4NY2SRQBccHAM3+MuPRMDIA7/zUtBHIYRwUC+ExNIY0Y1Y/YDTIvV2ztFY2On+V6xROhXofuMMK2tg/xbTfP1LfJ5zvF/pEdsHx5eENuXx2eKcR6YASQ4GLUzhkkCnAFCd2h9xkqSurBWlr5BOoCzsioTA+P+8pcv0uOPv2S8n3iZNuyPpVeCa+gneZ10e9+kyOjLfdPYLN1f1U9PnmqmzR7l9OzzFmJWB8X4TDCu5U9/2kzo4frOO7i56TeQLyAOVVsXg7jZ2SlROgXwyuPrNMWFhT38VlzD3/8e2rRpH23c+D5FRhYw0DXwG2IKA08Cvy0m84MojcLCcsjHJ5GhKohhbZAh1Z/fkoP5BaeUwybz/mx+0OdxnL2KaRnqnJxOBhFfgwAO8HaxEd4BcLm57XyOHQzW+2jNms30+utbjPZrr22iHXusKbB2gDZ0jdPd0/Pn5Lcbl07TDzjPvcX7gmoGaNd7R8UxSnGZ4jVr4M0UFZXHEDOtN8BBupK4i0FcdHQsw30FQyLGGxs0yh0d0+TpGUZbtuzmPIa5NLP4t8rnfJPM+a1MfE5OLuIHWgLn7QbOl4Wcv7wZ5us5X6XS8eMefH0ZFBSEquBkDpdIsbHZnFfqOb40kUZDw9B56err9vYpEXdVlWED+V4I3iDdTAxjY4vk63uS3nzzHf6PbTPZiMf75Ck6MTRDP51eENNA6fLc5xeWaMvoLCVWtdO2rbv4v/2uYhymGueA/yemuwoKitZ7JgZdSdzFCkUwkG9YWKyIu7t7XBX390/zC04zn6cv5+dkzvPFfB+o5hfSfL4nlPMLAsZirKdXX13Hv1Uo5/Uu/m3L+V7ryfeK9/iltpb/UyjVVI7fUPf2YiDfds7LKg3kK6WsCX4NiIqK0q5JGSMAMEB4uXQAZ2tbTc89Z0G33no7+w4j/Tm69bbP018tIuinZYN048zCmRuakj/bP0n/TGynHz/2LN1yiynpXsi309e//oioRn333Vi9AQ66FMSpCXBFRb0MYGX00ktv0cGDTgwXW2jnTivaseOYALrXXttM27cfoX37HBjcQugXv/it+FxQ0MPAsJVefPFNBtTD9NZbu+jJJ/9Ge/bYCrhTSstQGwpwF5tbUScAHOZCxUC6Dz74A7rjjrvozju/YLRx/A+f+L0obfvi7Lkzyyz3l2cXaHv7KP38J780Oc0LGfF6eJyk1tYFgwAOampCCWz6BSFODYDr6poVAzPv22fFeWYvPf30i5zPMHXYcYaMHWL7iy+uow0b3iV392B6/nnMhrJelNgdOoROQE107Jgz2dmdYIB4j8F1I23bto/WrdtCL7zwOj+cO/k6RhTT1sfGABzgDZ0VLiS0C8NMDKi53sowdeedd9EXvvBFk4141lo50NPzytOQfWnxNB0tqaV7v/Z1uusu5ThMNc7h5ZfX0uTkaTG7gb4zMUA6iEN1q5LMAXAwZts4csSGX0gj+ZnzMucnB85nr4rP2dmlAtg2bNjM+fEdsrZ2ElXqVlaO/JzaKOBOAtwHVDExMaJeXspw6YZjWVhY0G7RqLu7nd/inPkPUk5HjxYIYzJ5o83HHz+YS/b7c8jiWCG9HlRPPykbos+ML9Gnpojubxynf8e00F77ErI+lEd2+3Pp2BEV0lWwJk5NvNu2JTLA+WuvWj9dDOLUBLiCgm5RAufnd4rfSJvIzS1SlKQB0oKCMGOFjSiFs7UNIHv7IH7gWpKXVzylpNTxDRudM+Jo7dp3+aa3k294vqKEDlColJahNgTg9IE3CJPZFxX18EN3jD2qimurRqijYpgaeOnNEPAs57cvcVoP8mlvHZyn2OYJauJ97RxG6Xg1XV09KqpS3d1DSZ+ZGJbrYiVxagBcS8uYKEEDaKHkzMHBm+PNFNtQ0nbiRDjna/SYxLZ0/u84iRefmpo+TrtclMD5+kbxOZbz7xjJD74UURLn7R0hgK+2tv+ylsBdCt4gX18fwmT2k5PED/8F/k3mtcsFsdQZ6/pu0yznabR3jmb75ilveJHemyW6m9N7mO3BaQ3z9ine369w7HIrbVOy8rHzwqjmjIpK4f8qZk3RX6iVuVBJnLkAbnBwlu+rxfyS2SBK2cLDEwSooQ1kR8cI/3/aOJ858/Z4cnb24vwQxfeVbL4/hvOLXxVfN6phleM21BLgLqMwblJRUZF2TcoQKZW+QX193fwWvp3fbrz4LdqN1q/3MNmIZ+06V3rjdRfa9JITbX7RkV5f70Zr3nCnjS870RZef/M1F1q/1lWEW7/e/bw41LO7OJ9nnrEijMlkqHQQhwGll0tNgIPz8zHQLAaX7RalZ7m5HQxotVRcjEFnhzjvD4jPCIP14mJMAYPpnTDLwAjfvAv5QVwkPqNKVikNY6wvwOkLb5CDgys/7CP5hpxIAQGnVLG/fxI/DBLInx3JcBvtFUdeiJ/XYxlww73jxT4RhsMqxaGWcV3BwWm0d68lDQ8b/sJ5oZI4NQCurm5AQFxj47BYoh0bjPZngCe0b8NSs31MtLfDOo5tbkZ49KAcF+fQ1obxzDADwbgIh30r0zPUOoCrrKzQXvWFpRsm5FLy8/Pj+9vboiODi4s3vyD5MSxoOl+4u/uRq6sPb9NMt4WOGSu3LQ+HpWZbgPiM+AAZ/rwv1MWHHFy9ydXpBAU5niBPPt6Nw1zoWFO36c4P1cMoYdy1ax//txy0V62/LlSdai6A6+oaExCG6lS0QcPnkZEF4Z6eCQFVQ0Nz/N+Z5yU8J6APnzF3qVKcxloC3GUUGkSjFE7KMOlK3zDFykrhIYGbZUlJsfmMASUZvGF8LlYKcxnc29ujvWrDpIO4uro67Rb1AW6lAWfLQQzrMD4D4FDCBtBD6R1gD0AH47PuGDWsATg/zieLol0beoPDwcHBZ74PQ+ANQg9DDDJaXFxkViO/lbKV9l0OX6hNlj5Sgjg1AE4fa0rQzi1FA/ghXbShM6WE7VLWARwa0Dc3N4t8pstzGA9UJ33hDcLvEBoawnEFimVERBg/sDGhejBvCzpnW2jo+duUwl1oWzhvixDbws8JFxZ2/rFnt2GIkXO3hYWdv+3ccKHnbcN3Zezg0EolceYCuAsZ8AaIA9gB3nRLAB46LygdY6olwF1mRUdH6/2gkNIIA4Yqlb5JGSZAXG1trQA69EI1J8DprIGzPgFq2dmtDFQYCDaWH2YV5OubxA/0RrFP6Vg1rAM4XC9KMjAND4wZBfBAxds7piCT/0n1pYM4DDuCPBcVFWN2gAOcVVV1c9ojnM4YA9uUgDaU0OXl1fGLYKrJ1aQXsw7gWltbKDU1VeQzXZ5D/sN8xRgEGf9DKXWlgzgMdYP81tzcZFaAQ0kcStfGxpYEpLW0DFBcXDoDVRvfU/IY0NtF5wZ0XEhOzhWAByvFZawlwF1m4c8rp6DRXyh9w0wDSqVvUoYLw7CgNBNv6gcOoLPA0HnQo6ZR0oaqURsbP76JoUq1n8ExhN5914J27jwm2saZ8xwKC/vo/feP8Vt+ENnZ2YmHKkrBMayPtbU1YUYPOQWZ+dTR0cEPl3CR5/bvP8j5r86sAAdwy89vIA+PUH5hqBbt3Dw8QhisJgnjE6KjAs5BjepSJQMWAwPjOC0Xkd+Qz5DfkO/s7e0JA9RmZWVpvx0ptQWIQ2k68hva0wUGnhSApQQ/phqdEQBmGGewqqqVBgenRFtFS0t7vsed4HueizBgDsu6OozbiTH1lOMzxhLgLrPQiQFThUjpJ7QZlMCrri5nCVxJSb8YHmTfPnvKzGzmh1crvffeMb6hBTDEHRYAV1ZmPoC7VAkcSt5QAocbv5T5dLlK4ABwJSWtdOyYC8XH5xKmn0NbPrSNA8CtWfM2ZWRUiHZvSsebal0JXFtb63klcL6+vqI0Ei9RKJ2UMp8uRwnc8PCM6KDw/vsWnOfwYtLHL4WOFBwcJTox2Nm5sd1FG0MAHY6RJXCrQBhOBMOKnK9ZWlqaWtUmOjuK+6U0Pz8vSt+wlFJX5m4Dd8a5HVRRPEAZaQ2UmlbPD89mBqoIio4u5htdhui1qmsbZw4vbwOH0pDlbeB0bZBQAoeql+UzDFxMKA0eHR3hB8PwKvaQ3t+HvrocbeCaGoeprKiZKiu6BLTBmoGDUTJXTxg3Du3hzF2FijZw6JG7vA0c8h+E/IMpolpaWsS6PpqYGFf4jVaXx8fVbcZg7jZwXV3jNDgwQ2Padm51dZ38bMecyY1iOJGGhm6+/5TxS2spxcZibtdhCXCrQehRiTez5UKbiEcf3UC/+c1e9i7V/MQTO+lXv9p5zrZf/3onPf74e+dtX2mEU9purH/72z30v//7Ft+89KtCkKVv5tNKgMOYbOh0YKoRj4gvt5OqstuFs/I7qTyvi+qzO6mE95WXD1NxSb9Yolcq2sApxWWKdeehby9UtJsBxKGN0qUUGBhM3t5BFBCA6XIMdahYYmodzfQ6Z7ctDxMcHMkgcFJh39kwgYERIpyfnyY84tOFDw2NOhPu3OP0M+Kzs3OiyUmlF03jtBzg0IsUUKWGAWMNDE89tQPUzq7lbb31Q9TJnwFVDQ3DIj3AHMaRU4pDDeM89O2FCohDyS8mbL+UMPOMtbWD+E2UfitjjDwTEID8pzHWlfaHhESd2a9bR75bGd5UI6/b2rrw/7ZAe9WmaznAAZxQfamWe7FkgBpiiOvl5XDnmNiOchl0XMAMDOh5irRhzWwQ0+fFY4oBbxLgroDQUwaTQi9Xfn4efelL2+iBB7zYbqr42992YWDyoR/84AR985tOdN99LvSNbzjRgw+60WOP+fPSnb71LWe6914X+s53XHnpLMLdc49mef/9rmK7UtzG+MEHT9Cdd+7im0C09qovLDxIUfq2ctw3KXW0EuB0vURNcR5DWj6DW2VWOxVynPbVA/T44BR9dnaRvj86Szuahikd00Fld1Axh1Mr3QvZEICDMO8iIO5SJb7+/kHU2YkqlAXtMAGGGVPg4I1dM/zAIqH2dmoK7Xc0xjZMvYM3dt12FIbNzqIk5mzYgYFZBpM+QkfPpqY+ES/CYLyw2tpOMcSBUvr6GPGj/ZCxPZ+VtBzgdCVgAr5MsCj1qumnnrpBCmkbpV9MzNHn5pfor6MzlNgyQn21g9TMYdRI62JG/Oj5qgM4fcaBw70tOTlZ9Gq+mNBjNTW1QPzug4PzqnhoaEFTgsSfe3qmxO89Pq7JW8g/6NOD7XV13SIstvX1zTAsdIhjMGXUwIBy3MYYaefkVIr/n1pSKoHTdSQw1f0c12TnKL0wOUf3zS9Sad8kjfP3qWYaF7MuHQlwV0goUl/e7qaoqJChaYeArR/8wNVkf/e7zvS73/nTzp2ptHXrKfrzn4MY2rzoH/8IoVdfjaJt25Lp2LFcse/xx73pZz/zpD/9CY18T9JTTwXQK69EkaVlrjjm+993UUzDUD/yiCd99au7Gcw0VQkXkyx9M690AIc5S0NCMuiuu75Cd9yBkfiN9+c+dxd9+3s/oq3V3XTbBUZ3v+70aXpyfJ7esj5Bd9z+ecV4TPdd9P/+3zdENW1R0YDeAAehRAQlIxd7cQgMDGEIGThzIzXEOKaTb/wY0wuDgKKXGnquoaEzBvvE5+bmftqz5xBZWTnw+dfwvSJJVM1g5HeM8n7qVA5vr+Xr8mJ7U2ZmHtnbe/D1Jovj0bB669ad4uZuzDnCgFOUtPT36z8Tw6UEgMNcqCgF+9Of/ilG4ccI/6YYcWzyi6DH55Tz2zOzS7Tu3b0iTygdr5ZxHvv3WxPm9tQX4CC8qALi8PJwIaHGJikpR4A1oEsNA+6zssro+HEXio3FlGRpoqovOjpVpAUowGfMLoBJ5mtr2zlvZdDhw8c5b73H0NrL+WtKMW5jjJeRjIwS0W5QLekADi84GAvvrru+QF/4wpdU8BfpBw89Qn/uHzmTz65nrwuKoC+rlsbFjWt5/PHfiJI4zIUqAe4yCz2Rlo8DpDbA3X+/I734YiS9/noMvflmPN/oi2nLliRycysmf/9K2rUrlezsCmjfvgw6ejSHfvhDN/5jJpGtbT5ZWGRxuBJyciqi//1fT3roocsLcHh4ovRNn+osKeOkAzhMHB8fX06vvbaVoX0Te7MJ3kRvb9pHPkUd9FLnON09ee6cnp/kN9U/8ZuqZfMouQSk0Csvb1SIQw1vonXrtoler5gs3xCAg1pbNQ3QL9Tz2RSAg1Ha4O0dwhAXLBpAv/XWVv5vvkd//ONfycHBg2/Kk2IqHhsbZwFyL7zwGq1fv4m2b99Lu3cfYFCw5P80pivbz95HL730Ov+fD4htmINx797DYjvO7+oDuEqGZM4Dls70xhtbxZRXphhx+CfmkXX/NN0/fe7Udz/l/OfJDzhP7wj+/rYoHq+WcR5BQQn8fS0YBHAQetqj5KmnR7m00xwAhwnZAWAHDhzj3zmKX+yf4d/EgV/0/8Hf1UaGn0HC5PLIm8hXmArq0CFrAXDvvrtb7EcJnVLcxticADczc1q8KG3atI3/ZztM9ubN2+kA/8dcekbOzB/755kFCs4soq2cxubNysepaVzL0aO24iWtpqZTAtzlFtrcYGBRndQGuIcf1kDXjh0pYjJ0lKytWRPNf85YWrs2hv75z1B65pkwAXfwt7/tQE89FUh//WuwAD+EfemlSFE6d7lL4EpLS6mwsFC7JmUOoVemra0Xf8+DnPf6+S1ulurqTHdNzTSV5fVQY1YXFeb3kF3tMD3fPUXvN41RalEfNWZ3UXVOF5UxOCodr5Zra2f42vooN7eHocjLIICD0MAcDc2VpoQyFeBQ1Yk5ETEVD0reTp5M5JeqCAF0KFlDvJgkG9P1oOQtJCSG7xVZvK2I0tMLxTpK2wCB8fEZfPOOp4SETIqJSeHwyfzQihPx4e38agK4iIhIvoYqBmS03UEbIVQJmu6utikarB+hroZRcuidprWj8xTQNUX9vK0P27swEr7ysWq6s3OWPcffWzyVl5dpr1o/AeIw/IXSvJ7mADgYswJkZ5dRRUULw1o056kUfmn3Esv+/ln+71Tyy48P57FM8vAIECVwaWlFAuxQlXq1l8ChI0loaIx4YUKVL1pGqGU0VVjivBY5Mk8HJxdplj9PDy8qhjWX0awCJakogQsODtVetf6SAGeC0M0ZY9XoSpnUBjgYJWeoSn3yST9eok2b4xk/+KBm/ZFH3OjHP3Zn4HOl733PWYR74AHNPizVKn2DdQAXHn7hYVRk6dvl0eLiAtnbu5Kzsz/ftH1VtyPbxdGXfOy9KcjWm/zsvMndwUdsVwpvLqOU0c3Ni6/4tObCDRBG0sdAtPivLpepAIcBQNGgWTcVDx7MGMEdk2SjXRzCoAE0jAbROiMsDLjCOtr26PYtn7oH+5e3+zHG5gC41NR0znNuovoYVVqq+kQgeXkGUJi7P0W5+VMIA8cJMXWTQlgz2scnVJSM6NM5YaV0Y5itnBLKXAAHA5z6+qY57gWRt5AH8blTNMpHG02sI08BuNHbEvkVswpMKsZnrM0BcIODA2Rjg/mY0ekiWHX7sk/6BlOcTxD5a9eVwpnT/v4hDNc+FBt76WZJKyUBzkTh4aCbaBxT16gNcCiFQ+nZvffanymRW2kA2kpIA8zdd5/DeQCHOEwBOh3AxcWliC7j3t7eAmJhf39/UWWFGRdk6dvl0/z8DHt2VdsU6SZnXw5xpgKcIdaN9q4xHqAAuzl+yM+Ihy0gEGGUjjXF5gA4aH5+jmZn0dlitXqalpaM73g1OTkpIG5gYEC7RTMTjbkAbqUBbihZA7AhjwHWUBqnyXsaeFM6zlSbA+AgDB80MzO9qj03Z9w9TgKcicJbGsaEw3hL2dlZJgPcI49oStG+8x0NfKHkDR0T/va3ELEfpXHYj9K373/fmX70IzdR4oZtADNsh1Ei99pr0fTiiyfpD38IOFNi9/Ofn6BnngkX4VemrY8BcF/72h6Kjk6i2tpq0Vgc4+HBgDgMpYJqZVn6JnU1CXOmYhoy5FP8V/38ArVtgNQHOMAY2rVg9Hg8NFENik4JqDpFdWt+fqUYWwpjTaFzA5aAOKW4TLG5AE7q0kI+A8ShmQ3yG14gzA1wADPNC8EMVVa28v04iV+ka0W1aUFBDd+Xs/k8ikR1KvKnUhym2FwAJ3VhSYAzUWhfg1kZAC+Wlkfpnnt2MuR4KcKPPgag/f3vIaKH6e9/7y+gDAB34kQZbdgQR6++Gi3axB0+nCV6pwLSLCyyad26WLF+8GCm6Mjwi1+cIE/PMtFLddeuNNFeDu3ktm9PocceQ5s44wHum9/cT7t3HyQPDzfCIJeYZgZDqnh5efF3YCmqC6SkrjZh5PyQkBDxXz106IgoqTAHwAHGMJeio6MnRUQkMEjNinZxqJZDBwe0VXJz8xXT96xd+xZhJHhzTBUkAe7KCnP06p4NFhYWDPF54jdRgh9TjM4M6Izg5xfB+cuT83k/r4+Tu7s/WVs7iTx37JiDaAsXEZFIBw5YavM9xtRTjtMYS4C7/JIAp6LKykpNLoFDadq//hVGe/em05//HMjx2QpIs7bOE3CG3qb792eQs3MRQ1Sa6KF68mQd78viP2oheXuXE3qq/vKX3gx52fTHPwbwHzaTwSqH3nsvVcSDNnOoYlVK/1LWVaEmJ2dRR0ebuEGNjGBE+xEBc7qOHXJaI6mrWcHBYWarQkUbuMrKFv7P2Qs4Gx+fJycnT9G+ysnphAA4dHY4ftyJ3nlnF4eJFCUnSnGZYglwV48wpJK5SuB0vVHRSQF5rr19iLKySgS0obOClZUG4jAlFIYTwVJTZS8B7oMuCXAqSo1ODGerUB3PlJKh2hPt4B599AT9gj//+Efu9Mff+NKjP3anx37iTo8/5iV6pgL6UPL2q1/5EIYU+QnvQwneo496iXHhnnjCm373Oz+j4Q3WARyqUKemJgmTXAPi4OjoaNHOCEOr5OTkaL8VKXMK7Q1RNZiRsbpdXV2tvWJ1ZM42cLoqVIzkPjY0R32cRmZmCeXnV/Hv1USYrgef0YO1oKCaz6NPhFeKyxRLgLt6ZM5ODL3svk60s9R0ikEJMHqlYtgNjAVXWoopwXrFsrCwhvNgs6xCXSWSAKeilgPcI4+4sz1MsNsZaHr4QSd6hIHukbtt6JGv29Ij37Kj7zC8PcBgBn/vXnv68Tdt6QdfO04PfdOOvn+fA/0AnRW0Q4c89JAbQ6EbQ6BmqZyePsY1XboXKqqVUW0gS+HMKzR+tbKyp5SUYn444AFhmhMTcyk5uYDhu5rS00u029H4WrfMF2FSU4spOxsjrhdw2kXiGN3+sz43btOcT7a2TiY1LF+p5QCHB55uVgU1LKbIYYCa5YdqSw8/XBnoZtBTdVmvU1SZCsAbO80PXnRoUPcccF0S4K4eLQc4VHeinZqp7u3jPNPJsM7w1ApgR5OAXkzRhI4LmpkR0C5O1/sUS03+WxS9VpXiNNYoAZQAd/klAU5FLQe4hx9GJwM7hid7g43jfvCAPf3wASf60Xcc6KGfedL9fw6kr25Ppjs8SumW9Db6yMAUXTs+J/yJom66LbyWvrI7je59PoK+97g3/ZCh74f3O4o4Hn7Iwehz0RnHP/wwhizRANylxoFDiYkshTOvpqenxEwAAwML/FCYNtl9fXP8pj5AXl6hlJtbxTf/JbEd0+3098+Jz4ODi/x238ZgEE3t7eNUWdlOra0jfOysCDM0hIcFzgdDaSinY7jR6SDEbACHWROamnrFVFamGiUdXRzfID9QD43O0BcXlug3MwtU3TdJw+2Yz1OddC7uXsJMERjWRALc1SEdwAGqW1sxdVcP5wXkF2PdSx287GFo+yXnr7vnl6iid5J6OE9jhgXlY8xjpNfaOih6VkuAu7ySAKeidAD34x8H0113PUXXXvtxuu66/zbYOO5zT2ymr+3Lo08U9whIww9liP+7oo/u9Cije16NoZtu+47R56Izjv/0p3/K1+bPALfnkgCnGyMPDXmlzCMAHCZk7+ycFBBlqgFKKPFycvImB4cTtHv3YXJzC6DIyGRydw+kQ4eOU11dL1lbuzDgVZOdHdrVeNDRow60a9fBM+t791ow3I1RW9uoYjqGe5R8fIJUB7iOjlEBb9/+9v1066230ic/+SmTfcstt9Jj/36Ofr6oGd1d55vYa0740yd5v9JxavrWWz8p2jphJjEJcFeHdACHiUEwAv/NN9+i+Nvpa+Sz7z70CP18bOpMHruH/Yc//U3sUzrGXL755lvp2WdfJgxKm5lZKgHuMgq/u5RK0gHcD3/oyw+FHfTlLz9DX/nKswYbx937g4P03T8E0bdeiaIvH8ikz3mV0f+U9ND1/JZ1zemzDwadPzw5L6Dt0xG19AWbfPrm2lj6zt9C6PuPedPXv/GG0eeiM47/1rc28bV56wVwEErhMImzlHmkNsChxCw1tYgOHLASIGZhYUfOzj707rt7xedNm3ZQVVUHubj4UXBwHB0+bENBQbG0Z48F2dq6i+PeeGMz7dtnKeJraxs7Lw3jbB6AQ0lIR8eI6FiAHqKWlnYm+8gRGwoIjqLQkRkxQTb+mx/n/+ueiTlKyS2no7xf6Ti1fPQobCtmiZicXJIAd5VIB3ATExi1II3/Tzba38o4HzliSx783/Trm6CPaZ8HR/hFP8wfPV5Ni9tQIz28MKBJgAS4yyv87lIqKS8vl+64YyNDnDPde68z3XefJ9vDCHvSvd9yonvuPk7f/pIV3fd5S7rvjqPi89e/60xffsKHPrUliW7dmSp811+C6Ks/cqd7v2JN991lSd/5nCbsPV89Tt/6hi3DpJuIUzktfc3ndK8r3XOPE912G+YMjNRe9YUl28KZV2oDHErMmpoGKCEhm8rL26ihoU9UlxYW1lNkZIoAtc7OCWps7BcldWVlLaJEDmGqqzsZ7jr5uFbKz69RsfQNVh/gvL39xPWhJx7aCk1Oqme0MxpvHxXVW3ZDUxTPD9lZXh/qm1YMbw6jTRLaPSF/9PYqz88pdfmEebNjYzMIA+miScLEBIl8Z6xxPCbdn2ofo5N9k+Q8MEXj/J8bGV40OW5DjfTQ1g5t71JSCsQoBFKXRxLgVBQm3n3xxd302muW7KMq+wi99uoRWvPSYVr73EFa/499tP7vGq995iC9/sIhsV+EUzxeHa9ZY0nPP7+XCgqKtVd9cclSOPNJbYCDAV69vbPU0TEhqkE7OtCjcVps7+qaFEtsR9s0wBz2YzuWMM6lu3tKMW7jrT7ARUVFc5wB5O+PqWzUtx870C+YYn2D6CQb60rhzOnAwDByc/MUA8lKXVlhNhBHR1fxmyhNp2SsNVNBBVEM8tiKfZfbAQGh5OzsLnrGS10eSYCTMqtkWzhz6jT5+qItl3oAdyEDygBo+Kxr36YrZauv7zsnrPpWH+DOCtNrrWZLXV1S+o1Wk6UupyTASZldskequhobG6Pi4mLxnTo6eojSMGXwUc8ZGaUMar0C2lD12Nw8xCA3Srt2HaLQ0HgzlLottzkBTkpKSuqDKQlwUmYX2sJFRkbKUjgVhAmy0cYEk2Nj7l0HB3ezAxyqRTH+m6WlA8XEZNCbb75DJ06EEMYuc3LyIXt7T1GNqnSsOpYAJyUlJbVSEuCkLoswO4NsC2eaAG+YIPssCF+eKlSUuiUm5lBOTiX/jl2UllZMJSVNog2cv38UeXuHSYCTkpKSusySACd1WXSxtnATE+NkY+NCzs7+5OjoY4C9xdLJyZeP9Ttn29nl2bAIB5+/78LWhMdn/Y+5kG1sPBjAUrRXbZj6+/vp1KlT53x/5ujEsNJt7O7mYZpoG6OZjgkaZpjr75kR8Ib9qEo1Z/oaqw9wcXHx/N0FaBtgowG46fb3D+HlxeM7G0Zn5XBqGI3KPT29aXZWdmKQklqNkgAnddmEUjh0p1+p9vZW2r/fgxIS2ikqqtZgnzxZTeHhFRQb28huEE5IaKXo6DrxOT6+mRIT2ygioorDVVJMTL0IiyXCxcU1iTBRUXUiPqzHxDTw8fViG8Jhe3x8izZsy5mw+jo6uoGBIY/c3Hy1V62/lOAN0gGcpsco5r48TSMjGMbCeA8PLVEHII2hbYw90DJMRR2jdGxgivYOTVNQz4SAuommYRrh/V0tmgGAleIy1bgedJho4TTUBrgTJ/yourpbAGILX6OpRjwNDf0CaNFrt6trSpy7rscu9qMTCIZdQYkmPmOJ7w6llwiHdoRKcRtrxI0J9Pv65DAiUlKrURLgpC6bUAqHtnCTGKhqmTo72+nYMT9KTe1ioGrU22lpXWRh4UtvvLGXXnttOzk7Y0L9Gga1Mn5Ap5CDQxR5eaUy5KRRYGAeWVoGMghkMJDV0ObNRxjG6snVNYHCwkrEdqwnJ7eRv38OBQcXclzVHO8OsrIKooyMbo4rjYKCCjjuVIa4BobCJsXzUnJiYjMfW8zpBGuvWj8B3s6tNj0rHcBh2A+Mv3bsmCMdPWrPdjDS9mRj50EFjX0U0TtJb4/M0MMzC/SJpXNnFfjq/CK9NDZLxxnq8vqmKDYhWwz0qxynsban48ddRJUtAFVtgAsICBG9Zzs6AFkYGsV4d3VNiI4dBw9acX7ypZycCsrOLqfa2i6GxA7OU/kiHUwzhGtKScnnvJYhtqenF4uq6bq6HjEIKuJT45xgTG3m7x/OSzmQr5TUapQEOKnLqtra2vNK4YwFuMzMHtq61ZLWrNlBr766jb2d3n3XijZtsqDnn9/I29+j11/fKUDu//7vFeHIyEp+iIbS73//bw5rTevX76Wnn15Hf/zjsxQeXkbu7qdow4Z9DHm1DFz59M9/rqX333cVUPjyy+/QM8+8SVu2HGV47DQ7wF2o5E0nHcANDZ0WMPCpT90mpugx1jfddDPd+bWv0/GGLvrF/NI50KbkWxZP03tzS7R+5376xCduUozTWONc7rjj82JO1p6e2ase4EpLGxnsgxn8YzmfrBWj09vYuIoR87dt20MFBTXk6HiCwzWJpZWVE+3Zc5g2btzG+XA3vfPObs6zr4qZLlASp5SOoZYAJyW1uoX7sJTUZZNSKZyxAJeS0k7W1iH80CwgV9d4srePpJ07HUSp3N69LvzgPE7797vzQ9SP3njjfdq82UKUqgHgjh0LFPsBaIDAHTtsBdyhZM3RMVqUtGF906bDZGcXIUrnAHw7dtiRh0eyADilc7qQDQW4vr6+i8IbBIDz89NMZo92aKjCQ0mQZmmM+6iRl0No69Y9TXn9s3R8fJH+MUd0J6d3K/u77HenlihlcI5aeqZpnMN1to2KIUaU4zTWmCi7X1QvmmMyezUBrrNzXEzqDVjz8gqhsLAEUcJ25IgdA3YovfTS61RUVCdmqAC8ubn5i5I3H58wzmPJFBgYJUruMActrhnxKaVjqCXASUmtbkmAk7rsQilcZmamds14gEtIaGDIaaWkpGZetvDxHRQSUiRKz7Ad66gSRVgsAXz4jH0ZGT38kK0T1aPYlpTUIpYoVdOF08ULA8BwHPZhHaCHMPraEIDTwdulpiCbmZnm782Or7OEr6+AoaDUZKell3DaBZR8Kp+ykvKpJDGPCtkRKQUUlFJIKby9NCGPchPzKY33n+L1lJQixbhMt+a6cD42No5XLcDBiAdGaVxv7wx1d0+KqYVqa7spPDyRWluHefu0CIt9GjCdEqVtWCKsWueiswQ4KanVLQlwUpdduh6pulI44wHufOuA7vx9TQLOlm8DVKEdHeBOB2fKx5puHcD5+oYyiCzxNpTSxAmjRHJ4eFh8F/rCm04Y0Dc9PYOdblbnpKVTLjuTrbTf3C4vr9BesTpSG+A0Pj8uAB3mJF2eTl/frIC45eHMYQlwUlKrWxLgpK6I6urqxIMZQi85tQDuQtaUmGlK1wBr6eldYgmjqhQdGdA5ISqq6jzQU8M6gAsOxoDGExQYGCigDY6Pj6fKykoxw0JycrLe8CZlvIKCwswAcOe7rQ3TkE0KiENvVPQ8TU0tpIqKVgF3SseoZQlwUlKrWxLgpK6IUAoXHR0tSuI8PNzo0CFPhqoeRfgx1QAyAJytbYRovxYQkCvazqGTAvahc8Irr7wrOiegvZuh7dv0MQAuIqKSdu8+SH5+vuTp6cnbEygmJoZCQ0PJxsaGITJMTjxuRrW3t1NISIjIcwcPHtEO7WFegOvunqCSkkb+7ZNEG7i+vin+vePI2dmbBgbmFI9RyxLgpKRWtyTASV1RoZF+Q0MdWVr6mrUEDu3WrK2DGaCcRCeGF17YRA4OkQLg0FMVnRneeecY7wsxG8AFB5eIXqPd3Z0UHh5OExMTwiiJzM3NpZaWFiooKNB+M1JqqrW1lX/XNBoZGRF5zscnQHSWMDfA9ffP8O+fxS8HOxke42hwcJrs7T345SXtTJs4c1kCnJTU6pYEOKkrrq6uDrNWoQLS0GHBzy9LgBw6LJxiJ6FK9VQrJcTVU1Bgnih9Q1WqrkODmtZVofr7h9HCwgIDhI8oCYJRGtfZ2Sm+i/LycoMhbmFhlj23qm2KUPKWkpLC8ZztBBEYGHpZqlBhpIHqUri5eVD0VE1PLaIeXu9QCK+WJcBJSa1uSYCTuuJa2YkBwGWsV4JTUjzcQBmxDZST0EK50fWUH1VHWbyeEgfXUxqDXG5iC5UltlF+bCNlxPA23q859tz4YKV0L239e6GWlpZSYWGhdu3CWlxcIBcXT3J1DeCln2p2cwvkOP0V9+ns5qZJ81Lh1DJmTiA6rblwAwQwRrvC5fAGLe/EoPH4ss9q+NyhQLrYA20jNNo2SjSwQKO909TbOiK2TfFyhN3D+zqXHaOL5/y4L2VN2hLgpKRWtyTASV1xnQW4TlFChp6h6GRgiMUxqR2UzuCVHlvPoFYnQA2QBuhyym4nh5x2WlfdT8/VD9L/9kzQ18Zmz/invI7tr9cMkD2H80pvpVMMfnAex5PH8SHeNI4PVaz6niPCYTgTQwAOKikpoaKiIu2asqanJ8nOzovKyoapuLhPJffzeTdy2r1UXT1OlZWjHP8gVVQMi/WSkn4GzAG+rgbeNiKOwf6amgkOO0Ll5cPiGBx/ftzGuaionxwcvOj06UXtleun7u5uzk+naG7u/BK85QAH0BkYmFff7WMCzCbYALP07nHy6Z+ktZzfHpxdpG/PLdKPZhZo0+gMhfZNUnXnGPUyxE1y+CEGu/7uSY7HuHPDXLV9fRLgpKRWsyTASV1x6QAuL2+UDh3ypq9//Tv0jW/cb5BxzP0/fIwOptaRFcPDb/jB/Muucbpzcp5u4gclMrqhvoUfsp+bmqfHOJ5fcXxHi3vJ8lQNPfzwz/U+R4R79NE/CIgMCSnVG+AgABxA7kKamZkSk/gDqIqKuk12efkgxcQU0saNe8jW1o/PN50iInIY1jCnLIZASWRY6ydX13A6csSVgTSF3NxOMgyd4uuKp6ioPAbVcgoOTuXz7lVMwxgXFvZwmn4GAVxPT4+Atwt1CgHAYd5SDMD761//ju6//7v0wAPfV8nfE/FZJ2aSy+QC/Ybz0KcXz52OTMk3nj5Ndy0s0VOTcxQ4sUi7bVzo/u88qBD/xaxJOyoqhSYnT0uAk5JaxcJ9Q0rqikoHcDk5Q6Kn6K9//Tf6zW/+brCf+vur5HCqjtxyu2hNzQC9UjcoStYeGJyimxni/luP6aFghAO4fW9gin7cO0Evczyv1Q6QC8frklhL//fXlzk9/c4R14Lpt1CNGhxsGMBBaA9XVlamXTtXagNcZeUwBQamkJNTMB086EgvvPAG7d17nHbuPEbbth2mN9/cSSkp1WI9N7eVtmzZTxYWrrR27TvCGza8R889t5ZeeeVtEV9xcc95aRhjQwEOY+lh/tiL9egFwDU1DTLEDdD69Zvon/98lp5++nmV/JyIzy+jmE6OzNHG0Rn62fQC3b64RNefVs5zH2N4u4/z6K853707MkNJfJyTbzj94x+GnhfSfo5/p3waH1+SACcltYqFe4eU1BVVezsmYg+gzMxBSk/vZWgZN855o5R5qoMyk9qoIL6VCtlY5ie0UXRaJ0Wnd5F18QAdKB+il1om6Nd9c2f8Ysuk2H6sZJCiOFxiSseZ47GEEW8Gx5+fP6ac/gWMksWUlC4KDa2gEycCtVetv/Ly8kTnhpVSG+DKygbo1KlKAWtubhGihA0la4cPu9DRo+4MopgSqluUzGGbs3MIRUbm8TKUQeEUubtH0vHj3gyAIQLergTADQwMMCwnXnIsPT+/YGptHRPVjeA81LKq7fHBRZromaEF9hy7s3+OiofmyW1iiZ5bIHqavYbD+TJoVQ3O02jvLM1rw4/1ztDEqHK8+nh4eInGxgCqJ6m3t0d71VJSUqtJEuCkrriGhgZo504LsrHxZ5DzUt1WbBvLE8LOFp7ketiT3BSM7dhvy+GOWyrHZaytrLzpwAFnUfJjjABxGOx3udQGuKKiLlH1iarUiopBsSwvH6CamjEBdqGhGby/T2xHVWpFxdCZpeaYIT7HIT6ffoW4jbe+ADc0NCRK3i42f6xOvr7+Aqb9/MLM6NBzHOQbSmHsGJ8QivPWOJaN9RDe7s9eeYxyvPqY0wuK5HxnRxMT49qrlpKSWk2SACd1VQgN8kdHh9jDq9RDND4+QouLhjXEXy6MFVdVVaVdMwfAKbuwsEuUzqGKVbcNpWsAO2zH/uXh1TYADhPALy0tCkCLiooSxqC89fX14rvQwRvG1dNHCwvzNDw8xMcNrloPDg4wzGqmq5OSklp9kgAnJfUBUlZWFoNTjfg8Ozt9WQAOBqShNA4ldAUFHZSX10aentGi04LaJW4rrQM4AKufnx+D8LgwqpV11aXosIBtUlJSUv8pkgAnJfUBE0riMO1WcHAgHTxoSxi+Qwl81DQgLTa2iBwcAiknp0V0Znj++fV08mSOqG5VOkYtY5iSffuOUVBQINnZ2YlBeVECFxsbS1ZWVhQQECA6LkhJSUn9J0kCnJTUB1BLS0tiUnwnJ9/LUgKH9m2+vgl06JAz5eW1U0FBJ+3aZUU2Nr5UXT2meIxa1rWBm5ycECVwqCZFaVtFRQXFx8fT6CgmiE+9ZMcFKSkpqdUkCXBSUh9QXa42cDCqUNEGLiOjgbIzm6iIIS7IL4lys5qovLiXihWOUcvL28Ch1C0yMlI4KCiI4bFafBcogUM1qr4Qh3HiSktLxDh7q9l1dXXaK5aSklptkgAnJfUB1UqAQw9R43z+oLulhd1UxtBWwa7P7xRuyuuktoIequV9hcU9VFE9QkWlfVTA4Wvzu6iZ9zeydeHL+VjEoQR3SFP5XJZbc1769kI1BOJcXDzI1zeGQkNPUUhIkt4ODk6kiIhUiovLpfDwFF5XDnPyZDpFR2eJ9fDw1Iumg32IB+FiYrJ5m2HndCGfPJlBhw4dp5GRIe1VS0lJrSZJgJOS+oDqfIADFBnu0qIeqi7oEtaBGuLLKumh5LJesm0YImv2072T9Le+SfrJ6AzdObtwjn8+MkP/1z9Jb3eMkUP9INnVD1Fqaa+IA/EC7Oo4bnyuYiudh5INAThIX4jDOHC1tUPU1jZFra2Teruzc5bPq42Pj6aamn5Ob0ls6+qap+7uebHs6pqj3Nx6AXHd3Qv8+3SIdHp6FsR6b++S+NzSMiGWTU1jYn9xcStFRWXy9nGOc06E7elZVDwPfdzTs0Q+PhHU39+rvWopKanVJAlwUlIfUOkADvOQhodn05e+9FX6/Oe/RHfd9WW9jfAPPPprsqvpI/eGYXpqYIp+yjD2ublF+vAFZg3Q1x9iI477JuYE9AH+PBtGyI5B5Tv3P3TRc8W+u+++h+LjSwnzq+oLcJA+EOfrG8RgxVBZN8ggN6C3OzpmyN09hI4edRYdSKyt3TmuaFEq5+TkT7a2JwTgHThgS2lp5XT8uIeYr9bS0pn27rXk6wikY8dcycUlkKFtksLCkikwMJ7qGXjLy7to9+6jlJdXTykpJZyGkzguMbGQIW9U8Xwu5paWSTpxIoQGBmQHDymp1SjcZ6WkpD6A0gEcJo9PSqqgV1/dRC+//Bb7bb390ktv0dvbDlFkWQ/FVfaTZeMw7Wseoed7JujJwSl6bHia7phdpNv1nE/2hqXTdCeHR6ncE0PTIo7N7aP0PseJUrz4ygE6WdgupuVC2krnpPFbYnouzMNaUjJgEMBBOoi70KC+pgCch0cIHT5sTzt3HhYAd+SIE7311nYBX1u37uXzbRFwh+rQPXssyc0tmDZv3s1QZ0ObNu2if/3rJbKychOlbg4OvuTnFyM+R0am0/79x6m5eUyU8K1Z8xb7baqo6GLAG1Y8n4tZApyU1OoW7rlSUlIfQGHwYwcHHyovH2EP8YN/wSg3NsxSZXE/VbAbCvuoid3Mbi3oFZ+LSgeokO1bP0Le9aN0oG2Cnu+fPccWrRPkxftiqoeotKRfHLM8Dri+qE+kUclA1tQ4p3guy93UNC+GECkuHiBHR2+DAA7q7++/IMQZC3ANDcOUn9/Ax0dRQUETw1q7KGlLTi4hS0sX2rfPmjo7Zygzs5rQli0np5YKC5vFOqpVc3LqRNj09AqOa4Svc5y314nzQKlbUFACAzk6WLQz0GWIY6qr+xTP5VKWACcltbolAU5K6gMqzCZgb+9Krq4BoiTOHHZhu7Hd2b6OvuTHDmBoDLY/19iGfV5shIdxrFKcxtjV9QRf8WnNhRsgzI2qBHHGAhzavQG82tunqbFxRAAdqjdbGWCrqnpEVSjCabZNcpjRM2EQHuto44ZSNsSFsNivO6a9fUqcE+LRHa9L21BLgJOSWt2SACcl9YHWaTEjw2q3KVIqiQsICKWSkg6DAe5irqsbOi8+QJuu+hP7dPuxROcFNdNfaQlwUlKrWxLgpKSkVr0AccnJyVRZWcnQVEd2ds5UUdFjVoBCKVpGRiWVlXWIkjQdwKGkDVWlaD+HMOY6BwlwUlKrWxLgpKSk/iOEGRvS09MZqjLoyJHjVFXVZ1aAQ1VrZmaV6JiADg1vv72DDh60E9Wt2L5rlwWfQ68EOCkpKaMkAU5KSuo/TkFB4apXoa40AC4pqYhCQ5OpqKhFLDEAMDou+PvHiiFGEE4CnJSUlDGSACclJfUfJ2M7MRjqxup+6sBAvXVDNNI8QcONY9TD21qK26mzoofaagepqaafzSCncLwplgAnJbW6JQFOSkrqP046gEMbNPQoxWwK+hq9SGsZugBcgK8WdjtDWW9Vn3BPVb9wF28rrh+kInZG4xDZdY6dsX3XuHAqb9eF6eTwumN1cSHeZm0a9QAzXqLXqtJ5LTfCNDMwSoCTklq9kgAnJSX1HycAXFlZF9XU9ImBdDG7godH6CWNQXmj4/OoqnGEKuoGKYUBLKlpmIJbR+hAzzgd6R6nNYNT9Pj4LD06Pke3LSzRzYtL9PGl0+Jmu9I38vZbeP8nOdzPJ+bEcS8NTYl4EF9A24iIP755WIBeVeMw5RQ2K57bWYdQXl4Dg+mMBDgpqVUs3EOkpKSk/qMEgKus7BMD5n7lK3fTRz96A914442X9PXXf5Qe3bCZPIYWyLljjH7B0HXPzAJ9hgFsJZypYYAd4v/67AK93zNBXgNz9F5EEv33DTfSDeyV54dtN9xwA3l6htHgIEmAk5JaxcI9QkpKSuo/SpjMHgCHcdqys2vFzAgY8uNSxqwLJUUt1NY0Rq0NI1SHcd7YhS1jFNY5QVEdE3S8b5reGJmjtaPz9L15ou8sEH19kejDnO5Kf3WJ6H7e/yCHW8PhN/BxR/unRTyIL5/jRfw1TaPUjAGEeVlX3UfpCuemM64FvVsxsb63d5gEOCmpVSoJcFJSUv9xcnR0o9jYfEpNLaesrFqGuDq9nZFRRcnJpewyStM6k9fzk0op71QpFfGyLLGEStlZvJ7NTk4pI5esyvOcxNuxH+EQHsfheMSD+DJ5qUsjhY00U1MrFM9ruREmK6uOjh51lAAnJbVKJQFOSkrqP041NSh1y2BnmtWZWmexC9MyznP2sjAZbKU4jHVGRhbl5OTS0tKS9qqlpKRWk66RkpKSkpKSkpL6IOmaa/4/Pto9NWOX8R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5" y="2661690"/>
            <a:ext cx="10058400" cy="302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3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Decision Tree (with Crime)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08475-D7D7-4135-AD3B-79F888EB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73" y="5012472"/>
            <a:ext cx="1371600" cy="13716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376D79-13BE-42A5-8D04-C3E22BA7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Cluster 2 (New, Expensive, low crime): Personal Crime and Property Crime are on top 2 level of tree.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C84E2DB-B1FA-4DD9-9B0A-4B93B2F9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07" y="3056994"/>
            <a:ext cx="9397652" cy="204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Decision Tree (with Crime)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08475-D7D7-4135-AD3B-79F888EB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73" y="5012472"/>
            <a:ext cx="1371600" cy="13716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376D79-13BE-42A5-8D04-C3E22BA7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Cluster 3 (mid-age, high crime)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FFC10C-2EBB-4A4A-B60A-8732D0C99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929" y="3647574"/>
            <a:ext cx="3523248" cy="86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4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E3F-5C10-4308-AF7E-002C7FF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Decision Tree (without Crime)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08475-D7D7-4135-AD3B-79F888EB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73" y="5012472"/>
            <a:ext cx="1371600" cy="1371600"/>
          </a:xfrm>
          <a:prstGeom prst="rect">
            <a:avLst/>
          </a:prstGeom>
        </p:spPr>
      </p:pic>
      <p:pic>
        <p:nvPicPr>
          <p:cNvPr id="3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3B254885-9713-4262-BCCE-2DF1FE320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4384" y="1611032"/>
            <a:ext cx="7237956" cy="481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7316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Application>Microsoft Office PowerPoint</Application>
  <PresentationFormat>Widescreen</PresentationFormat>
  <Slides>23</Slides>
  <Notes>0</Notes>
  <HiddenSlides>4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Basis</vt:lpstr>
      <vt:lpstr>Data mining models</vt:lpstr>
      <vt:lpstr>Variable Selection</vt:lpstr>
      <vt:lpstr>Model Selection</vt:lpstr>
      <vt:lpstr>Clustering (with crime)</vt:lpstr>
      <vt:lpstr>Clustering (without crime)</vt:lpstr>
      <vt:lpstr>Decision Tree (with Crime)</vt:lpstr>
      <vt:lpstr>Decision Tree (with Crime)</vt:lpstr>
      <vt:lpstr>Decision Tree (with Crime)</vt:lpstr>
      <vt:lpstr>Decision Tree (without Crime)</vt:lpstr>
      <vt:lpstr>Decision Tree (without Crime)</vt:lpstr>
      <vt:lpstr>Decision Tree (without Crime)</vt:lpstr>
      <vt:lpstr>Neural Network </vt:lpstr>
      <vt:lpstr>Random Forest (Cluster 1 – With Crime)</vt:lpstr>
      <vt:lpstr>Random Forest (Cluster 1 – Without Crime)</vt:lpstr>
      <vt:lpstr>Random Forest (Cluster 2 – With Crime)</vt:lpstr>
      <vt:lpstr>Random Forest (Cluster 2 – Without Crime)</vt:lpstr>
      <vt:lpstr>Random Forest (Cluster 3 – With Crime)</vt:lpstr>
      <vt:lpstr>Random Forest (Cluster 3 – Without Crime)</vt:lpstr>
      <vt:lpstr>Model Evaluation</vt:lpstr>
      <vt:lpstr>Model Evaluation</vt:lpstr>
      <vt:lpstr>Model Evaluation</vt:lpstr>
      <vt:lpstr>Model Evaluation</vt:lpstr>
      <vt:lpstr>What's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2019-08-07T01:58:15Z</dcterms:modified>
</cp:coreProperties>
</file>