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64" r:id="rId4"/>
    <p:sldId id="265" r:id="rId5"/>
    <p:sldId id="266" r:id="rId6"/>
    <p:sldId id="278" r:id="rId7"/>
    <p:sldId id="277" r:id="rId8"/>
    <p:sldId id="276" r:id="rId9"/>
    <p:sldId id="267" r:id="rId10"/>
    <p:sldId id="283" r:id="rId11"/>
    <p:sldId id="284" r:id="rId12"/>
    <p:sldId id="268" r:id="rId13"/>
    <p:sldId id="282" r:id="rId14"/>
    <p:sldId id="281" r:id="rId15"/>
    <p:sldId id="269" r:id="rId16"/>
    <p:sldId id="279" r:id="rId17"/>
    <p:sldId id="280" r:id="rId18"/>
    <p:sldId id="274" r:id="rId19"/>
    <p:sldId id="270" r:id="rId20"/>
    <p:sldId id="272" r:id="rId21"/>
    <p:sldId id="273"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4B10EB-96F4-264F-94EE-290F3AFC8879}" v="766" dt="2019-08-15T05:43:29.6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4"/>
  </p:normalViewPr>
  <p:slideViewPr>
    <p:cSldViewPr snapToGrid="0" snapToObjects="1">
      <p:cViewPr varScale="1">
        <p:scale>
          <a:sx n="55" d="100"/>
          <a:sy n="55" d="100"/>
        </p:scale>
        <p:origin x="64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in Matthew Tolentino" userId="6dd227f4-d441-4f9b-a7d7-cc9696227d37" providerId="ADAL" clId="{4B4B10EB-96F4-264F-94EE-290F3AFC8879}"/>
    <pc:docChg chg="undo custSel addSld delSld modSld sldOrd">
      <pc:chgData name="Evin Matthew Tolentino" userId="6dd227f4-d441-4f9b-a7d7-cc9696227d37" providerId="ADAL" clId="{4B4B10EB-96F4-264F-94EE-290F3AFC8879}" dt="2019-08-15T05:43:49.810" v="1446" actId="1076"/>
      <pc:docMkLst>
        <pc:docMk/>
      </pc:docMkLst>
      <pc:sldChg chg="modSp">
        <pc:chgData name="Evin Matthew Tolentino" userId="6dd227f4-d441-4f9b-a7d7-cc9696227d37" providerId="ADAL" clId="{4B4B10EB-96F4-264F-94EE-290F3AFC8879}" dt="2019-08-15T02:34:52.966" v="879"/>
        <pc:sldMkLst>
          <pc:docMk/>
          <pc:sldMk cId="3705289569" sldId="263"/>
        </pc:sldMkLst>
        <pc:spChg chg="mod">
          <ac:chgData name="Evin Matthew Tolentino" userId="6dd227f4-d441-4f9b-a7d7-cc9696227d37" providerId="ADAL" clId="{4B4B10EB-96F4-264F-94EE-290F3AFC8879}" dt="2019-08-15T02:34:52.966" v="879"/>
          <ac:spMkLst>
            <pc:docMk/>
            <pc:sldMk cId="3705289569" sldId="263"/>
            <ac:spMk id="3" creationId="{FB36646E-69D1-470E-9694-E6823A92FCF4}"/>
          </ac:spMkLst>
        </pc:spChg>
      </pc:sldChg>
      <pc:sldChg chg="addSp delSp modSp">
        <pc:chgData name="Evin Matthew Tolentino" userId="6dd227f4-d441-4f9b-a7d7-cc9696227d37" providerId="ADAL" clId="{4B4B10EB-96F4-264F-94EE-290F3AFC8879}" dt="2019-08-15T02:35:14.541" v="886" actId="20577"/>
        <pc:sldMkLst>
          <pc:docMk/>
          <pc:sldMk cId="3016522952" sldId="264"/>
        </pc:sldMkLst>
        <pc:spChg chg="mod">
          <ac:chgData name="Evin Matthew Tolentino" userId="6dd227f4-d441-4f9b-a7d7-cc9696227d37" providerId="ADAL" clId="{4B4B10EB-96F4-264F-94EE-290F3AFC8879}" dt="2019-08-15T02:35:14.541" v="886" actId="20577"/>
          <ac:spMkLst>
            <pc:docMk/>
            <pc:sldMk cId="3016522952" sldId="264"/>
            <ac:spMk id="3" creationId="{692FB1EA-6689-404D-AB5E-143396B8DE0F}"/>
          </ac:spMkLst>
        </pc:spChg>
        <pc:spChg chg="add del mod">
          <ac:chgData name="Evin Matthew Tolentino" userId="6dd227f4-d441-4f9b-a7d7-cc9696227d37" providerId="ADAL" clId="{4B4B10EB-96F4-264F-94EE-290F3AFC8879}" dt="2019-08-13T21:38:22.223" v="1" actId="767"/>
          <ac:spMkLst>
            <pc:docMk/>
            <pc:sldMk cId="3016522952" sldId="264"/>
            <ac:spMk id="3" creationId="{AD594DE1-B7F4-4C49-9806-CFBF91A5BA7D}"/>
          </ac:spMkLst>
        </pc:spChg>
        <pc:spChg chg="del mod">
          <ac:chgData name="Evin Matthew Tolentino" userId="6dd227f4-d441-4f9b-a7d7-cc9696227d37" providerId="ADAL" clId="{4B4B10EB-96F4-264F-94EE-290F3AFC8879}" dt="2019-08-13T22:07:59.092" v="500" actId="478"/>
          <ac:spMkLst>
            <pc:docMk/>
            <pc:sldMk cId="3016522952" sldId="264"/>
            <ac:spMk id="11" creationId="{8AFF5FA1-0DC9-4144-BADB-2F27C6C8383B}"/>
          </ac:spMkLst>
        </pc:spChg>
        <pc:graphicFrameChg chg="mod modGraphic">
          <ac:chgData name="Evin Matthew Tolentino" userId="6dd227f4-d441-4f9b-a7d7-cc9696227d37" providerId="ADAL" clId="{4B4B10EB-96F4-264F-94EE-290F3AFC8879}" dt="2019-08-13T21:39:20.332" v="11" actId="1076"/>
          <ac:graphicFrameMkLst>
            <pc:docMk/>
            <pc:sldMk cId="3016522952" sldId="264"/>
            <ac:graphicFrameMk id="9" creationId="{578D23DE-F102-46CA-BCA2-6A17245202A1}"/>
          </ac:graphicFrameMkLst>
        </pc:graphicFrameChg>
      </pc:sldChg>
      <pc:sldChg chg="modSp">
        <pc:chgData name="Evin Matthew Tolentino" userId="6dd227f4-d441-4f9b-a7d7-cc9696227d37" providerId="ADAL" clId="{4B4B10EB-96F4-264F-94EE-290F3AFC8879}" dt="2019-08-15T02:38:09.227" v="981" actId="20577"/>
        <pc:sldMkLst>
          <pc:docMk/>
          <pc:sldMk cId="1654131368" sldId="265"/>
        </pc:sldMkLst>
        <pc:spChg chg="mod">
          <ac:chgData name="Evin Matthew Tolentino" userId="6dd227f4-d441-4f9b-a7d7-cc9696227d37" providerId="ADAL" clId="{4B4B10EB-96F4-264F-94EE-290F3AFC8879}" dt="2019-08-15T02:38:09.227" v="981" actId="20577"/>
          <ac:spMkLst>
            <pc:docMk/>
            <pc:sldMk cId="1654131368" sldId="265"/>
            <ac:spMk id="3" creationId="{FB36646E-69D1-470E-9694-E6823A92FCF4}"/>
          </ac:spMkLst>
        </pc:spChg>
        <pc:graphicFrameChg chg="mod">
          <ac:chgData name="Evin Matthew Tolentino" userId="6dd227f4-d441-4f9b-a7d7-cc9696227d37" providerId="ADAL" clId="{4B4B10EB-96F4-264F-94EE-290F3AFC8879}" dt="2019-08-13T22:07:52.475" v="499" actId="1076"/>
          <ac:graphicFrameMkLst>
            <pc:docMk/>
            <pc:sldMk cId="1654131368" sldId="265"/>
            <ac:graphicFrameMk id="4" creationId="{4DFC6734-5702-4523-8E3C-0E603ABB2C4D}"/>
          </ac:graphicFrameMkLst>
        </pc:graphicFrameChg>
      </pc:sldChg>
      <pc:sldChg chg="modSp">
        <pc:chgData name="Evin Matthew Tolentino" userId="6dd227f4-d441-4f9b-a7d7-cc9696227d37" providerId="ADAL" clId="{4B4B10EB-96F4-264F-94EE-290F3AFC8879}" dt="2019-08-15T02:51:48.373" v="1419" actId="20577"/>
        <pc:sldMkLst>
          <pc:docMk/>
          <pc:sldMk cId="3648572644" sldId="266"/>
        </pc:sldMkLst>
        <pc:spChg chg="mod">
          <ac:chgData name="Evin Matthew Tolentino" userId="6dd227f4-d441-4f9b-a7d7-cc9696227d37" providerId="ADAL" clId="{4B4B10EB-96F4-264F-94EE-290F3AFC8879}" dt="2019-08-15T02:51:48.373" v="1419" actId="20577"/>
          <ac:spMkLst>
            <pc:docMk/>
            <pc:sldMk cId="3648572644" sldId="266"/>
            <ac:spMk id="3" creationId="{FB36646E-69D1-470E-9694-E6823A92FCF4}"/>
          </ac:spMkLst>
        </pc:spChg>
      </pc:sldChg>
      <pc:sldChg chg="modSp">
        <pc:chgData name="Evin Matthew Tolentino" userId="6dd227f4-d441-4f9b-a7d7-cc9696227d37" providerId="ADAL" clId="{4B4B10EB-96F4-264F-94EE-290F3AFC8879}" dt="2019-08-15T02:37:05.756" v="948" actId="20577"/>
        <pc:sldMkLst>
          <pc:docMk/>
          <pc:sldMk cId="1984821854" sldId="267"/>
        </pc:sldMkLst>
        <pc:spChg chg="mod">
          <ac:chgData name="Evin Matthew Tolentino" userId="6dd227f4-d441-4f9b-a7d7-cc9696227d37" providerId="ADAL" clId="{4B4B10EB-96F4-264F-94EE-290F3AFC8879}" dt="2019-08-15T02:37:05.756" v="948" actId="20577"/>
          <ac:spMkLst>
            <pc:docMk/>
            <pc:sldMk cId="1984821854" sldId="267"/>
            <ac:spMk id="3" creationId="{FB36646E-69D1-470E-9694-E6823A92FCF4}"/>
          </ac:spMkLst>
        </pc:spChg>
      </pc:sldChg>
      <pc:sldChg chg="addSp delSp modSp">
        <pc:chgData name="Evin Matthew Tolentino" userId="6dd227f4-d441-4f9b-a7d7-cc9696227d37" providerId="ADAL" clId="{4B4B10EB-96F4-264F-94EE-290F3AFC8879}" dt="2019-08-13T22:13:05.522" v="569" actId="1076"/>
        <pc:sldMkLst>
          <pc:docMk/>
          <pc:sldMk cId="3197564371" sldId="268"/>
        </pc:sldMkLst>
        <pc:spChg chg="del">
          <ac:chgData name="Evin Matthew Tolentino" userId="6dd227f4-d441-4f9b-a7d7-cc9696227d37" providerId="ADAL" clId="{4B4B10EB-96F4-264F-94EE-290F3AFC8879}" dt="2019-08-13T22:01:36.537" v="391" actId="478"/>
          <ac:spMkLst>
            <pc:docMk/>
            <pc:sldMk cId="3197564371" sldId="268"/>
            <ac:spMk id="3" creationId="{FB36646E-69D1-470E-9694-E6823A92FCF4}"/>
          </ac:spMkLst>
        </pc:spChg>
        <pc:spChg chg="add mod">
          <ac:chgData name="Evin Matthew Tolentino" userId="6dd227f4-d441-4f9b-a7d7-cc9696227d37" providerId="ADAL" clId="{4B4B10EB-96F4-264F-94EE-290F3AFC8879}" dt="2019-08-13T22:03:48.964" v="464" actId="115"/>
          <ac:spMkLst>
            <pc:docMk/>
            <pc:sldMk cId="3197564371" sldId="268"/>
            <ac:spMk id="9" creationId="{184A88E7-47BC-A24E-B212-D877ACB37089}"/>
          </ac:spMkLst>
        </pc:spChg>
        <pc:spChg chg="add mod">
          <ac:chgData name="Evin Matthew Tolentino" userId="6dd227f4-d441-4f9b-a7d7-cc9696227d37" providerId="ADAL" clId="{4B4B10EB-96F4-264F-94EE-290F3AFC8879}" dt="2019-08-13T22:03:46.335" v="463" actId="115"/>
          <ac:spMkLst>
            <pc:docMk/>
            <pc:sldMk cId="3197564371" sldId="268"/>
            <ac:spMk id="10" creationId="{336B9A2A-EE8C-0F41-920F-AA1E43525973}"/>
          </ac:spMkLst>
        </pc:spChg>
        <pc:picChg chg="add del">
          <ac:chgData name="Evin Matthew Tolentino" userId="6dd227f4-d441-4f9b-a7d7-cc9696227d37" providerId="ADAL" clId="{4B4B10EB-96F4-264F-94EE-290F3AFC8879}" dt="2019-08-13T21:59:43.308" v="379" actId="478"/>
          <ac:picMkLst>
            <pc:docMk/>
            <pc:sldMk cId="3197564371" sldId="268"/>
            <ac:picMk id="5" creationId="{5ACF5A01-E0E4-BD4F-AB77-43221C6E2376}"/>
          </ac:picMkLst>
        </pc:picChg>
        <pc:picChg chg="del">
          <ac:chgData name="Evin Matthew Tolentino" userId="6dd227f4-d441-4f9b-a7d7-cc9696227d37" providerId="ADAL" clId="{4B4B10EB-96F4-264F-94EE-290F3AFC8879}" dt="2019-08-13T22:00:20.212" v="382" actId="478"/>
          <ac:picMkLst>
            <pc:docMk/>
            <pc:sldMk cId="3197564371" sldId="268"/>
            <ac:picMk id="6" creationId="{FCB39A55-9760-7540-95D0-F9AD820006A5}"/>
          </ac:picMkLst>
        </pc:picChg>
        <pc:picChg chg="add mod">
          <ac:chgData name="Evin Matthew Tolentino" userId="6dd227f4-d441-4f9b-a7d7-cc9696227d37" providerId="ADAL" clId="{4B4B10EB-96F4-264F-94EE-290F3AFC8879}" dt="2019-08-13T22:00:54.528" v="387" actId="1076"/>
          <ac:picMkLst>
            <pc:docMk/>
            <pc:sldMk cId="3197564371" sldId="268"/>
            <ac:picMk id="7" creationId="{0BC8BE35-0A2E-2B48-9B05-CDCF20516BB4}"/>
          </ac:picMkLst>
        </pc:picChg>
        <pc:picChg chg="add mod">
          <ac:chgData name="Evin Matthew Tolentino" userId="6dd227f4-d441-4f9b-a7d7-cc9696227d37" providerId="ADAL" clId="{4B4B10EB-96F4-264F-94EE-290F3AFC8879}" dt="2019-08-13T22:13:05.522" v="569" actId="1076"/>
          <ac:picMkLst>
            <pc:docMk/>
            <pc:sldMk cId="3197564371" sldId="268"/>
            <ac:picMk id="8" creationId="{8A917471-3EFF-A34C-BE41-52521E41507A}"/>
          </ac:picMkLst>
        </pc:picChg>
      </pc:sldChg>
      <pc:sldChg chg="addSp delSp modSp">
        <pc:chgData name="Evin Matthew Tolentino" userId="6dd227f4-d441-4f9b-a7d7-cc9696227d37" providerId="ADAL" clId="{4B4B10EB-96F4-264F-94EE-290F3AFC8879}" dt="2019-08-15T05:43:25.840" v="1439" actId="478"/>
        <pc:sldMkLst>
          <pc:docMk/>
          <pc:sldMk cId="1945214759" sldId="269"/>
        </pc:sldMkLst>
        <pc:spChg chg="del">
          <ac:chgData name="Evin Matthew Tolentino" userId="6dd227f4-d441-4f9b-a7d7-cc9696227d37" providerId="ADAL" clId="{4B4B10EB-96F4-264F-94EE-290F3AFC8879}" dt="2019-08-13T21:52:17.691" v="168"/>
          <ac:spMkLst>
            <pc:docMk/>
            <pc:sldMk cId="1945214759" sldId="269"/>
            <ac:spMk id="3" creationId="{FB36646E-69D1-470E-9694-E6823A92FCF4}"/>
          </ac:spMkLst>
        </pc:spChg>
        <pc:spChg chg="add del mod">
          <ac:chgData name="Evin Matthew Tolentino" userId="6dd227f4-d441-4f9b-a7d7-cc9696227d37" providerId="ADAL" clId="{4B4B10EB-96F4-264F-94EE-290F3AFC8879}" dt="2019-08-15T02:48:29.584" v="1350" actId="478"/>
          <ac:spMkLst>
            <pc:docMk/>
            <pc:sldMk cId="1945214759" sldId="269"/>
            <ac:spMk id="7" creationId="{33E07071-21B1-D141-80AD-F4A69E5C32CA}"/>
          </ac:spMkLst>
        </pc:spChg>
        <pc:graphicFrameChg chg="add del mod modGraphic">
          <ac:chgData name="Evin Matthew Tolentino" userId="6dd227f4-d441-4f9b-a7d7-cc9696227d37" providerId="ADAL" clId="{4B4B10EB-96F4-264F-94EE-290F3AFC8879}" dt="2019-08-15T05:43:25.840" v="1439" actId="478"/>
          <ac:graphicFrameMkLst>
            <pc:docMk/>
            <pc:sldMk cId="1945214759" sldId="269"/>
            <ac:graphicFrameMk id="3" creationId="{F7A50F7D-D2A2-2146-9024-A375DA5C6183}"/>
          </ac:graphicFrameMkLst>
        </pc:graphicFrameChg>
        <pc:graphicFrameChg chg="add del mod modGraphic">
          <ac:chgData name="Evin Matthew Tolentino" userId="6dd227f4-d441-4f9b-a7d7-cc9696227d37" providerId="ADAL" clId="{4B4B10EB-96F4-264F-94EE-290F3AFC8879}" dt="2019-08-15T02:48:15.727" v="1348" actId="478"/>
          <ac:graphicFrameMkLst>
            <pc:docMk/>
            <pc:sldMk cId="1945214759" sldId="269"/>
            <ac:graphicFrameMk id="4" creationId="{838A5508-AF48-AF46-9964-BDB41AC99F9F}"/>
          </ac:graphicFrameMkLst>
        </pc:graphicFrameChg>
        <pc:graphicFrameChg chg="add del mod modGraphic">
          <ac:chgData name="Evin Matthew Tolentino" userId="6dd227f4-d441-4f9b-a7d7-cc9696227d37" providerId="ADAL" clId="{4B4B10EB-96F4-264F-94EE-290F3AFC8879}" dt="2019-08-15T05:43:24.851" v="1438"/>
          <ac:graphicFrameMkLst>
            <pc:docMk/>
            <pc:sldMk cId="1945214759" sldId="269"/>
            <ac:graphicFrameMk id="8" creationId="{1217CB99-BFE6-C54D-A009-2BE83A5DFC19}"/>
          </ac:graphicFrameMkLst>
        </pc:graphicFrameChg>
      </pc:sldChg>
      <pc:sldChg chg="modSp">
        <pc:chgData name="Evin Matthew Tolentino" userId="6dd227f4-d441-4f9b-a7d7-cc9696227d37" providerId="ADAL" clId="{4B4B10EB-96F4-264F-94EE-290F3AFC8879}" dt="2019-08-15T02:43:56.423" v="1041" actId="20577"/>
        <pc:sldMkLst>
          <pc:docMk/>
          <pc:sldMk cId="1363604709" sldId="270"/>
        </pc:sldMkLst>
        <pc:spChg chg="mod">
          <ac:chgData name="Evin Matthew Tolentino" userId="6dd227f4-d441-4f9b-a7d7-cc9696227d37" providerId="ADAL" clId="{4B4B10EB-96F4-264F-94EE-290F3AFC8879}" dt="2019-08-15T02:43:56.423" v="1041" actId="20577"/>
          <ac:spMkLst>
            <pc:docMk/>
            <pc:sldMk cId="1363604709" sldId="270"/>
            <ac:spMk id="3" creationId="{FB36646E-69D1-470E-9694-E6823A92FCF4}"/>
          </ac:spMkLst>
        </pc:spChg>
      </pc:sldChg>
      <pc:sldChg chg="modSp">
        <pc:chgData name="Evin Matthew Tolentino" userId="6dd227f4-d441-4f9b-a7d7-cc9696227d37" providerId="ADAL" clId="{4B4B10EB-96F4-264F-94EE-290F3AFC8879}" dt="2019-08-13T23:17:55.811" v="742" actId="20577"/>
        <pc:sldMkLst>
          <pc:docMk/>
          <pc:sldMk cId="3701647323" sldId="272"/>
        </pc:sldMkLst>
        <pc:spChg chg="mod">
          <ac:chgData name="Evin Matthew Tolentino" userId="6dd227f4-d441-4f9b-a7d7-cc9696227d37" providerId="ADAL" clId="{4B4B10EB-96F4-264F-94EE-290F3AFC8879}" dt="2019-08-13T23:17:55.811" v="742" actId="20577"/>
          <ac:spMkLst>
            <pc:docMk/>
            <pc:sldMk cId="3701647323" sldId="272"/>
            <ac:spMk id="3" creationId="{FB36646E-69D1-470E-9694-E6823A92FCF4}"/>
          </ac:spMkLst>
        </pc:spChg>
      </pc:sldChg>
      <pc:sldChg chg="modSp">
        <pc:chgData name="Evin Matthew Tolentino" userId="6dd227f4-d441-4f9b-a7d7-cc9696227d37" providerId="ADAL" clId="{4B4B10EB-96F4-264F-94EE-290F3AFC8879}" dt="2019-08-15T02:44:48.336" v="1138" actId="20577"/>
        <pc:sldMkLst>
          <pc:docMk/>
          <pc:sldMk cId="3319972289" sldId="273"/>
        </pc:sldMkLst>
        <pc:spChg chg="mod">
          <ac:chgData name="Evin Matthew Tolentino" userId="6dd227f4-d441-4f9b-a7d7-cc9696227d37" providerId="ADAL" clId="{4B4B10EB-96F4-264F-94EE-290F3AFC8879}" dt="2019-08-15T02:44:48.336" v="1138" actId="20577"/>
          <ac:spMkLst>
            <pc:docMk/>
            <pc:sldMk cId="3319972289" sldId="273"/>
            <ac:spMk id="3" creationId="{FB36646E-69D1-470E-9694-E6823A92FCF4}"/>
          </ac:spMkLst>
        </pc:spChg>
      </pc:sldChg>
      <pc:sldChg chg="modSp">
        <pc:chgData name="Evin Matthew Tolentino" userId="6dd227f4-d441-4f9b-a7d7-cc9696227d37" providerId="ADAL" clId="{4B4B10EB-96F4-264F-94EE-290F3AFC8879}" dt="2019-08-15T02:47:26.869" v="1344" actId="20577"/>
        <pc:sldMkLst>
          <pc:docMk/>
          <pc:sldMk cId="3688421898" sldId="274"/>
        </pc:sldMkLst>
        <pc:spChg chg="mod">
          <ac:chgData name="Evin Matthew Tolentino" userId="6dd227f4-d441-4f9b-a7d7-cc9696227d37" providerId="ADAL" clId="{4B4B10EB-96F4-264F-94EE-290F3AFC8879}" dt="2019-08-15T02:47:26.869" v="1344" actId="20577"/>
          <ac:spMkLst>
            <pc:docMk/>
            <pc:sldMk cId="3688421898" sldId="274"/>
            <ac:spMk id="3" creationId="{FB36646E-69D1-470E-9694-E6823A92FCF4}"/>
          </ac:spMkLst>
        </pc:spChg>
      </pc:sldChg>
      <pc:sldChg chg="delSp modSp">
        <pc:chgData name="Evin Matthew Tolentino" userId="6dd227f4-d441-4f9b-a7d7-cc9696227d37" providerId="ADAL" clId="{4B4B10EB-96F4-264F-94EE-290F3AFC8879}" dt="2019-08-15T02:36:12.295" v="914" actId="122"/>
        <pc:sldMkLst>
          <pc:docMk/>
          <pc:sldMk cId="2954827623" sldId="276"/>
        </pc:sldMkLst>
        <pc:spChg chg="mod">
          <ac:chgData name="Evin Matthew Tolentino" userId="6dd227f4-d441-4f9b-a7d7-cc9696227d37" providerId="ADAL" clId="{4B4B10EB-96F4-264F-94EE-290F3AFC8879}" dt="2019-08-15T02:36:12.295" v="914" actId="122"/>
          <ac:spMkLst>
            <pc:docMk/>
            <pc:sldMk cId="2954827623" sldId="276"/>
            <ac:spMk id="3" creationId="{FB36646E-69D1-470E-9694-E6823A92FCF4}"/>
          </ac:spMkLst>
        </pc:spChg>
        <pc:picChg chg="mod">
          <ac:chgData name="Evin Matthew Tolentino" userId="6dd227f4-d441-4f9b-a7d7-cc9696227d37" providerId="ADAL" clId="{4B4B10EB-96F4-264F-94EE-290F3AFC8879}" dt="2019-08-13T21:42:40.312" v="106" actId="1076"/>
          <ac:picMkLst>
            <pc:docMk/>
            <pc:sldMk cId="2954827623" sldId="276"/>
            <ac:picMk id="5" creationId="{FDBA1FB5-D686-4916-9964-F46699F74DF5}"/>
          </ac:picMkLst>
        </pc:picChg>
        <pc:picChg chg="del">
          <ac:chgData name="Evin Matthew Tolentino" userId="6dd227f4-d441-4f9b-a7d7-cc9696227d37" providerId="ADAL" clId="{4B4B10EB-96F4-264F-94EE-290F3AFC8879}" dt="2019-08-13T21:42:26.067" v="104" actId="478"/>
          <ac:picMkLst>
            <pc:docMk/>
            <pc:sldMk cId="2954827623" sldId="276"/>
            <ac:picMk id="6" creationId="{FCB39A55-9760-7540-95D0-F9AD820006A5}"/>
          </ac:picMkLst>
        </pc:picChg>
      </pc:sldChg>
      <pc:sldChg chg="delSp modSp">
        <pc:chgData name="Evin Matthew Tolentino" userId="6dd227f4-d441-4f9b-a7d7-cc9696227d37" providerId="ADAL" clId="{4B4B10EB-96F4-264F-94EE-290F3AFC8879}" dt="2019-08-13T21:42:11.020" v="103" actId="1076"/>
        <pc:sldMkLst>
          <pc:docMk/>
          <pc:sldMk cId="1883358721" sldId="277"/>
        </pc:sldMkLst>
        <pc:spChg chg="mod">
          <ac:chgData name="Evin Matthew Tolentino" userId="6dd227f4-d441-4f9b-a7d7-cc9696227d37" providerId="ADAL" clId="{4B4B10EB-96F4-264F-94EE-290F3AFC8879}" dt="2019-08-13T21:41:56.144" v="71" actId="1037"/>
          <ac:spMkLst>
            <pc:docMk/>
            <pc:sldMk cId="1883358721" sldId="277"/>
            <ac:spMk id="3" creationId="{FB36646E-69D1-470E-9694-E6823A92FCF4}"/>
          </ac:spMkLst>
        </pc:spChg>
        <pc:spChg chg="mod">
          <ac:chgData name="Evin Matthew Tolentino" userId="6dd227f4-d441-4f9b-a7d7-cc9696227d37" providerId="ADAL" clId="{4B4B10EB-96F4-264F-94EE-290F3AFC8879}" dt="2019-08-13T21:42:11.020" v="103" actId="1076"/>
          <ac:spMkLst>
            <pc:docMk/>
            <pc:sldMk cId="1883358721" sldId="277"/>
            <ac:spMk id="5" creationId="{B34C018D-34CD-45D3-875C-5D095A5AB463}"/>
          </ac:spMkLst>
        </pc:spChg>
        <pc:picChg chg="mod">
          <ac:chgData name="Evin Matthew Tolentino" userId="6dd227f4-d441-4f9b-a7d7-cc9696227d37" providerId="ADAL" clId="{4B4B10EB-96F4-264F-94EE-290F3AFC8879}" dt="2019-08-13T21:42:02.747" v="102" actId="1036"/>
          <ac:picMkLst>
            <pc:docMk/>
            <pc:sldMk cId="1883358721" sldId="277"/>
            <ac:picMk id="4" creationId="{1A53EADE-E87B-4F44-97AE-DFEB7231047D}"/>
          </ac:picMkLst>
        </pc:picChg>
        <pc:picChg chg="del">
          <ac:chgData name="Evin Matthew Tolentino" userId="6dd227f4-d441-4f9b-a7d7-cc9696227d37" providerId="ADAL" clId="{4B4B10EB-96F4-264F-94EE-290F3AFC8879}" dt="2019-08-13T21:41:45.388" v="52" actId="478"/>
          <ac:picMkLst>
            <pc:docMk/>
            <pc:sldMk cId="1883358721" sldId="277"/>
            <ac:picMk id="6" creationId="{FCB39A55-9760-7540-95D0-F9AD820006A5}"/>
          </ac:picMkLst>
        </pc:picChg>
      </pc:sldChg>
      <pc:sldChg chg="delSp modSp">
        <pc:chgData name="Evin Matthew Tolentino" userId="6dd227f4-d441-4f9b-a7d7-cc9696227d37" providerId="ADAL" clId="{4B4B10EB-96F4-264F-94EE-290F3AFC8879}" dt="2019-08-13T21:41:15.319" v="47" actId="1076"/>
        <pc:sldMkLst>
          <pc:docMk/>
          <pc:sldMk cId="1630363392" sldId="278"/>
        </pc:sldMkLst>
        <pc:spChg chg="mod">
          <ac:chgData name="Evin Matthew Tolentino" userId="6dd227f4-d441-4f9b-a7d7-cc9696227d37" providerId="ADAL" clId="{4B4B10EB-96F4-264F-94EE-290F3AFC8879}" dt="2019-08-13T21:41:15.319" v="47" actId="1076"/>
          <ac:spMkLst>
            <pc:docMk/>
            <pc:sldMk cId="1630363392" sldId="278"/>
            <ac:spMk id="2" creationId="{6ACFEE3F-5C10-4308-AF7E-002C7FF583FE}"/>
          </ac:spMkLst>
        </pc:spChg>
        <pc:spChg chg="mod">
          <ac:chgData name="Evin Matthew Tolentino" userId="6dd227f4-d441-4f9b-a7d7-cc9696227d37" providerId="ADAL" clId="{4B4B10EB-96F4-264F-94EE-290F3AFC8879}" dt="2019-08-13T21:40:58.337" v="45" actId="1076"/>
          <ac:spMkLst>
            <pc:docMk/>
            <pc:sldMk cId="1630363392" sldId="278"/>
            <ac:spMk id="12" creationId="{6C79F901-A050-4232-8BD6-54E50CEBE32C}"/>
          </ac:spMkLst>
        </pc:spChg>
        <pc:spChg chg="mod">
          <ac:chgData name="Evin Matthew Tolentino" userId="6dd227f4-d441-4f9b-a7d7-cc9696227d37" providerId="ADAL" clId="{4B4B10EB-96F4-264F-94EE-290F3AFC8879}" dt="2019-08-13T21:41:04.196" v="46" actId="1076"/>
          <ac:spMkLst>
            <pc:docMk/>
            <pc:sldMk cId="1630363392" sldId="278"/>
            <ac:spMk id="13" creationId="{4F079A89-393E-4A74-8E50-4B5EC9754975}"/>
          </ac:spMkLst>
        </pc:spChg>
        <pc:picChg chg="del">
          <ac:chgData name="Evin Matthew Tolentino" userId="6dd227f4-d441-4f9b-a7d7-cc9696227d37" providerId="ADAL" clId="{4B4B10EB-96F4-264F-94EE-290F3AFC8879}" dt="2019-08-13T21:39:35.571" v="12" actId="478"/>
          <ac:picMkLst>
            <pc:docMk/>
            <pc:sldMk cId="1630363392" sldId="278"/>
            <ac:picMk id="6" creationId="{FCB39A55-9760-7540-95D0-F9AD820006A5}"/>
          </ac:picMkLst>
        </pc:picChg>
        <pc:picChg chg="mod">
          <ac:chgData name="Evin Matthew Tolentino" userId="6dd227f4-d441-4f9b-a7d7-cc9696227d37" providerId="ADAL" clId="{4B4B10EB-96F4-264F-94EE-290F3AFC8879}" dt="2019-08-13T21:40:50.833" v="44" actId="1076"/>
          <ac:picMkLst>
            <pc:docMk/>
            <pc:sldMk cId="1630363392" sldId="278"/>
            <ac:picMk id="7" creationId="{5BCDA57C-C372-404F-AC06-64C926516054}"/>
          </ac:picMkLst>
        </pc:picChg>
        <pc:picChg chg="mod">
          <ac:chgData name="Evin Matthew Tolentino" userId="6dd227f4-d441-4f9b-a7d7-cc9696227d37" providerId="ADAL" clId="{4B4B10EB-96F4-264F-94EE-290F3AFC8879}" dt="2019-08-13T21:40:06.652" v="16" actId="1076"/>
          <ac:picMkLst>
            <pc:docMk/>
            <pc:sldMk cId="1630363392" sldId="278"/>
            <ac:picMk id="9" creationId="{A11166D0-A958-4504-A3CB-B291FBB32156}"/>
          </ac:picMkLst>
        </pc:picChg>
      </pc:sldChg>
      <pc:sldChg chg="addSp delSp modSp add">
        <pc:chgData name="Evin Matthew Tolentino" userId="6dd227f4-d441-4f9b-a7d7-cc9696227d37" providerId="ADAL" clId="{4B4B10EB-96F4-264F-94EE-290F3AFC8879}" dt="2019-08-15T05:43:49.810" v="1446" actId="1076"/>
        <pc:sldMkLst>
          <pc:docMk/>
          <pc:sldMk cId="3441674891" sldId="279"/>
        </pc:sldMkLst>
        <pc:spChg chg="add del">
          <ac:chgData name="Evin Matthew Tolentino" userId="6dd227f4-d441-4f9b-a7d7-cc9696227d37" providerId="ADAL" clId="{4B4B10EB-96F4-264F-94EE-290F3AFC8879}" dt="2019-08-13T21:52:24.387" v="169"/>
          <ac:spMkLst>
            <pc:docMk/>
            <pc:sldMk cId="3441674891" sldId="279"/>
            <ac:spMk id="3" creationId="{FB36646E-69D1-470E-9694-E6823A92FCF4}"/>
          </ac:spMkLst>
        </pc:spChg>
        <pc:spChg chg="add del mod">
          <ac:chgData name="Evin Matthew Tolentino" userId="6dd227f4-d441-4f9b-a7d7-cc9696227d37" providerId="ADAL" clId="{4B4B10EB-96F4-264F-94EE-290F3AFC8879}" dt="2019-08-15T05:42:07.964" v="1422" actId="478"/>
          <ac:spMkLst>
            <pc:docMk/>
            <pc:sldMk cId="3441674891" sldId="279"/>
            <ac:spMk id="7" creationId="{F505E72A-2F2B-CA4A-B16C-12A1E3C5467E}"/>
          </ac:spMkLst>
        </pc:spChg>
        <pc:graphicFrameChg chg="add del mod modGraphic">
          <ac:chgData name="Evin Matthew Tolentino" userId="6dd227f4-d441-4f9b-a7d7-cc9696227d37" providerId="ADAL" clId="{4B4B10EB-96F4-264F-94EE-290F3AFC8879}" dt="2019-08-15T05:43:37.898" v="1443" actId="478"/>
          <ac:graphicFrameMkLst>
            <pc:docMk/>
            <pc:sldMk cId="3441674891" sldId="279"/>
            <ac:graphicFrameMk id="3" creationId="{478FB909-09C1-4249-A710-7DEFE659E5FD}"/>
          </ac:graphicFrameMkLst>
        </pc:graphicFrameChg>
        <pc:graphicFrameChg chg="add del mod">
          <ac:chgData name="Evin Matthew Tolentino" userId="6dd227f4-d441-4f9b-a7d7-cc9696227d37" providerId="ADAL" clId="{4B4B10EB-96F4-264F-94EE-290F3AFC8879}" dt="2019-08-13T21:52:15.568" v="167"/>
          <ac:graphicFrameMkLst>
            <pc:docMk/>
            <pc:sldMk cId="3441674891" sldId="279"/>
            <ac:graphicFrameMk id="4" creationId="{084849B6-20A8-7A4A-A0C9-9F9BA831A079}"/>
          </ac:graphicFrameMkLst>
        </pc:graphicFrameChg>
        <pc:graphicFrameChg chg="add del mod modGraphic">
          <ac:chgData name="Evin Matthew Tolentino" userId="6dd227f4-d441-4f9b-a7d7-cc9696227d37" providerId="ADAL" clId="{4B4B10EB-96F4-264F-94EE-290F3AFC8879}" dt="2019-08-15T05:42:05.483" v="1421" actId="478"/>
          <ac:graphicFrameMkLst>
            <pc:docMk/>
            <pc:sldMk cId="3441674891" sldId="279"/>
            <ac:graphicFrameMk id="5" creationId="{DBF50EB8-E6C6-0249-B46A-C8261D0D6580}"/>
          </ac:graphicFrameMkLst>
        </pc:graphicFrameChg>
        <pc:graphicFrameChg chg="add del mod">
          <ac:chgData name="Evin Matthew Tolentino" userId="6dd227f4-d441-4f9b-a7d7-cc9696227d37" providerId="ADAL" clId="{4B4B10EB-96F4-264F-94EE-290F3AFC8879}" dt="2019-08-15T05:43:31.500" v="1441" actId="478"/>
          <ac:graphicFrameMkLst>
            <pc:docMk/>
            <pc:sldMk cId="3441674891" sldId="279"/>
            <ac:graphicFrameMk id="8" creationId="{14570352-C989-E94C-9551-196A79021224}"/>
          </ac:graphicFrameMkLst>
        </pc:graphicFrameChg>
        <pc:graphicFrameChg chg="add mod modGraphic">
          <ac:chgData name="Evin Matthew Tolentino" userId="6dd227f4-d441-4f9b-a7d7-cc9696227d37" providerId="ADAL" clId="{4B4B10EB-96F4-264F-94EE-290F3AFC8879}" dt="2019-08-15T05:43:49.810" v="1446" actId="1076"/>
          <ac:graphicFrameMkLst>
            <pc:docMk/>
            <pc:sldMk cId="3441674891" sldId="279"/>
            <ac:graphicFrameMk id="9" creationId="{C43B9DB2-A6A0-6944-80DF-5976FCEB7F56}"/>
          </ac:graphicFrameMkLst>
        </pc:graphicFrameChg>
      </pc:sldChg>
      <pc:sldChg chg="addSp delSp modSp add">
        <pc:chgData name="Evin Matthew Tolentino" userId="6dd227f4-d441-4f9b-a7d7-cc9696227d37" providerId="ADAL" clId="{4B4B10EB-96F4-264F-94EE-290F3AFC8879}" dt="2019-08-15T02:49:39.988" v="1360" actId="207"/>
        <pc:sldMkLst>
          <pc:docMk/>
          <pc:sldMk cId="4000589690" sldId="280"/>
        </pc:sldMkLst>
        <pc:spChg chg="del">
          <ac:chgData name="Evin Matthew Tolentino" userId="6dd227f4-d441-4f9b-a7d7-cc9696227d37" providerId="ADAL" clId="{4B4B10EB-96F4-264F-94EE-290F3AFC8879}" dt="2019-08-13T21:52:31.908" v="170"/>
          <ac:spMkLst>
            <pc:docMk/>
            <pc:sldMk cId="4000589690" sldId="280"/>
            <ac:spMk id="3" creationId="{FB36646E-69D1-470E-9694-E6823A92FCF4}"/>
          </ac:spMkLst>
        </pc:spChg>
        <pc:spChg chg="add del mod">
          <ac:chgData name="Evin Matthew Tolentino" userId="6dd227f4-d441-4f9b-a7d7-cc9696227d37" providerId="ADAL" clId="{4B4B10EB-96F4-264F-94EE-290F3AFC8879}" dt="2019-08-15T02:49:08.241" v="1355" actId="478"/>
          <ac:spMkLst>
            <pc:docMk/>
            <pc:sldMk cId="4000589690" sldId="280"/>
            <ac:spMk id="7" creationId="{B1E40A1F-9FF4-D341-AFFC-711A21692DDE}"/>
          </ac:spMkLst>
        </pc:spChg>
        <pc:graphicFrameChg chg="add mod modGraphic">
          <ac:chgData name="Evin Matthew Tolentino" userId="6dd227f4-d441-4f9b-a7d7-cc9696227d37" providerId="ADAL" clId="{4B4B10EB-96F4-264F-94EE-290F3AFC8879}" dt="2019-08-15T02:49:39.988" v="1360" actId="207"/>
          <ac:graphicFrameMkLst>
            <pc:docMk/>
            <pc:sldMk cId="4000589690" sldId="280"/>
            <ac:graphicFrameMk id="3" creationId="{BFA93F59-A3F0-AC4C-923A-DCD04684E5E3}"/>
          </ac:graphicFrameMkLst>
        </pc:graphicFrameChg>
        <pc:graphicFrameChg chg="add del mod modGraphic">
          <ac:chgData name="Evin Matthew Tolentino" userId="6dd227f4-d441-4f9b-a7d7-cc9696227d37" providerId="ADAL" clId="{4B4B10EB-96F4-264F-94EE-290F3AFC8879}" dt="2019-08-15T02:49:06.165" v="1354" actId="478"/>
          <ac:graphicFrameMkLst>
            <pc:docMk/>
            <pc:sldMk cId="4000589690" sldId="280"/>
            <ac:graphicFrameMk id="4" creationId="{FF9E9C5B-65C9-7949-BB20-604545EF6C73}"/>
          </ac:graphicFrameMkLst>
        </pc:graphicFrameChg>
      </pc:sldChg>
      <pc:sldChg chg="delSp modSp add">
        <pc:chgData name="Evin Matthew Tolentino" userId="6dd227f4-d441-4f9b-a7d7-cc9696227d37" providerId="ADAL" clId="{4B4B10EB-96F4-264F-94EE-290F3AFC8879}" dt="2019-08-13T21:59:07.175" v="378" actId="20577"/>
        <pc:sldMkLst>
          <pc:docMk/>
          <pc:sldMk cId="778598559" sldId="281"/>
        </pc:sldMkLst>
        <pc:spChg chg="mod">
          <ac:chgData name="Evin Matthew Tolentino" userId="6dd227f4-d441-4f9b-a7d7-cc9696227d37" providerId="ADAL" clId="{4B4B10EB-96F4-264F-94EE-290F3AFC8879}" dt="2019-08-13T21:57:31.461" v="225" actId="1076"/>
          <ac:spMkLst>
            <pc:docMk/>
            <pc:sldMk cId="778598559" sldId="281"/>
            <ac:spMk id="2" creationId="{6ACFEE3F-5C10-4308-AF7E-002C7FF583FE}"/>
          </ac:spMkLst>
        </pc:spChg>
        <pc:spChg chg="mod">
          <ac:chgData name="Evin Matthew Tolentino" userId="6dd227f4-d441-4f9b-a7d7-cc9696227d37" providerId="ADAL" clId="{4B4B10EB-96F4-264F-94EE-290F3AFC8879}" dt="2019-08-13T21:59:07.175" v="378" actId="20577"/>
          <ac:spMkLst>
            <pc:docMk/>
            <pc:sldMk cId="778598559" sldId="281"/>
            <ac:spMk id="3" creationId="{FB36646E-69D1-470E-9694-E6823A92FCF4}"/>
          </ac:spMkLst>
        </pc:spChg>
        <pc:picChg chg="mod">
          <ac:chgData name="Evin Matthew Tolentino" userId="6dd227f4-d441-4f9b-a7d7-cc9696227d37" providerId="ADAL" clId="{4B4B10EB-96F4-264F-94EE-290F3AFC8879}" dt="2019-08-13T21:57:39.745" v="226" actId="1076"/>
          <ac:picMkLst>
            <pc:docMk/>
            <pc:sldMk cId="778598559" sldId="281"/>
            <ac:picMk id="5" creationId="{5ACF5A01-E0E4-BD4F-AB77-43221C6E2376}"/>
          </ac:picMkLst>
        </pc:picChg>
        <pc:picChg chg="del">
          <ac:chgData name="Evin Matthew Tolentino" userId="6dd227f4-d441-4f9b-a7d7-cc9696227d37" providerId="ADAL" clId="{4B4B10EB-96F4-264F-94EE-290F3AFC8879}" dt="2019-08-13T21:57:15.968" v="222" actId="478"/>
          <ac:picMkLst>
            <pc:docMk/>
            <pc:sldMk cId="778598559" sldId="281"/>
            <ac:picMk id="6" creationId="{FCB39A55-9760-7540-95D0-F9AD820006A5}"/>
          </ac:picMkLst>
        </pc:picChg>
      </pc:sldChg>
      <pc:sldChg chg="addSp delSp modSp add">
        <pc:chgData name="Evin Matthew Tolentino" userId="6dd227f4-d441-4f9b-a7d7-cc9696227d37" providerId="ADAL" clId="{4B4B10EB-96F4-264F-94EE-290F3AFC8879}" dt="2019-08-13T22:06:55.752" v="498" actId="1076"/>
        <pc:sldMkLst>
          <pc:docMk/>
          <pc:sldMk cId="1761821047" sldId="282"/>
        </pc:sldMkLst>
        <pc:spChg chg="add del mod">
          <ac:chgData name="Evin Matthew Tolentino" userId="6dd227f4-d441-4f9b-a7d7-cc9696227d37" providerId="ADAL" clId="{4B4B10EB-96F4-264F-94EE-290F3AFC8879}" dt="2019-08-13T22:05:16.768" v="481"/>
          <ac:spMkLst>
            <pc:docMk/>
            <pc:sldMk cId="1761821047" sldId="282"/>
            <ac:spMk id="3" creationId="{0BB57B7A-818E-8A43-93CC-F2A2E2F4A7A5}"/>
          </ac:spMkLst>
        </pc:spChg>
        <pc:spChg chg="add del mod">
          <ac:chgData name="Evin Matthew Tolentino" userId="6dd227f4-d441-4f9b-a7d7-cc9696227d37" providerId="ADAL" clId="{4B4B10EB-96F4-264F-94EE-290F3AFC8879}" dt="2019-08-13T22:06:29.369" v="492"/>
          <ac:spMkLst>
            <pc:docMk/>
            <pc:sldMk cId="1761821047" sldId="282"/>
            <ac:spMk id="4" creationId="{C39AB6DF-5E04-6746-A7D6-319B18D42A18}"/>
          </ac:spMkLst>
        </pc:spChg>
        <pc:spChg chg="mod">
          <ac:chgData name="Evin Matthew Tolentino" userId="6dd227f4-d441-4f9b-a7d7-cc9696227d37" providerId="ADAL" clId="{4B4B10EB-96F4-264F-94EE-290F3AFC8879}" dt="2019-08-13T22:04:19.520" v="468" actId="20577"/>
          <ac:spMkLst>
            <pc:docMk/>
            <pc:sldMk cId="1761821047" sldId="282"/>
            <ac:spMk id="9" creationId="{184A88E7-47BC-A24E-B212-D877ACB37089}"/>
          </ac:spMkLst>
        </pc:spChg>
        <pc:spChg chg="mod">
          <ac:chgData name="Evin Matthew Tolentino" userId="6dd227f4-d441-4f9b-a7d7-cc9696227d37" providerId="ADAL" clId="{4B4B10EB-96F4-264F-94EE-290F3AFC8879}" dt="2019-08-13T22:04:21.680" v="470" actId="20577"/>
          <ac:spMkLst>
            <pc:docMk/>
            <pc:sldMk cId="1761821047" sldId="282"/>
            <ac:spMk id="10" creationId="{336B9A2A-EE8C-0F41-920F-AA1E43525973}"/>
          </ac:spMkLst>
        </pc:spChg>
        <pc:picChg chg="del">
          <ac:chgData name="Evin Matthew Tolentino" userId="6dd227f4-d441-4f9b-a7d7-cc9696227d37" providerId="ADAL" clId="{4B4B10EB-96F4-264F-94EE-290F3AFC8879}" dt="2019-08-13T22:06:37.383" v="494" actId="478"/>
          <ac:picMkLst>
            <pc:docMk/>
            <pc:sldMk cId="1761821047" sldId="282"/>
            <ac:picMk id="7" creationId="{0BC8BE35-0A2E-2B48-9B05-CDCF20516BB4}"/>
          </ac:picMkLst>
        </pc:picChg>
        <pc:picChg chg="add del">
          <ac:chgData name="Evin Matthew Tolentino" userId="6dd227f4-d441-4f9b-a7d7-cc9696227d37" providerId="ADAL" clId="{4B4B10EB-96F4-264F-94EE-290F3AFC8879}" dt="2019-08-13T22:05:37.848" v="485" actId="478"/>
          <ac:picMkLst>
            <pc:docMk/>
            <pc:sldMk cId="1761821047" sldId="282"/>
            <ac:picMk id="8" creationId="{8A917471-3EFF-A34C-BE41-52521E41507A}"/>
          </ac:picMkLst>
        </pc:picChg>
        <pc:picChg chg="add mod">
          <ac:chgData name="Evin Matthew Tolentino" userId="6dd227f4-d441-4f9b-a7d7-cc9696227d37" providerId="ADAL" clId="{4B4B10EB-96F4-264F-94EE-290F3AFC8879}" dt="2019-08-13T22:06:55.752" v="498" actId="1076"/>
          <ac:picMkLst>
            <pc:docMk/>
            <pc:sldMk cId="1761821047" sldId="282"/>
            <ac:picMk id="11" creationId="{29F58214-C301-F74F-83D8-965B8F682763}"/>
          </ac:picMkLst>
        </pc:picChg>
        <pc:picChg chg="add mod">
          <ac:chgData name="Evin Matthew Tolentino" userId="6dd227f4-d441-4f9b-a7d7-cc9696227d37" providerId="ADAL" clId="{4B4B10EB-96F4-264F-94EE-290F3AFC8879}" dt="2019-08-13T22:05:00.276" v="477" actId="571"/>
          <ac:picMkLst>
            <pc:docMk/>
            <pc:sldMk cId="1761821047" sldId="282"/>
            <ac:picMk id="12" creationId="{C2A59ACF-C20C-B942-B324-C8F6A5CB5D02}"/>
          </ac:picMkLst>
        </pc:picChg>
        <pc:picChg chg="add mod">
          <ac:chgData name="Evin Matthew Tolentino" userId="6dd227f4-d441-4f9b-a7d7-cc9696227d37" providerId="ADAL" clId="{4B4B10EB-96F4-264F-94EE-290F3AFC8879}" dt="2019-08-13T22:06:53.309" v="497" actId="1076"/>
          <ac:picMkLst>
            <pc:docMk/>
            <pc:sldMk cId="1761821047" sldId="282"/>
            <ac:picMk id="13" creationId="{D3AD0AD6-EB4D-0D45-8601-6FEABEE24D19}"/>
          </ac:picMkLst>
        </pc:picChg>
      </pc:sldChg>
      <pc:sldChg chg="addSp delSp modSp add">
        <pc:chgData name="Evin Matthew Tolentino" userId="6dd227f4-d441-4f9b-a7d7-cc9696227d37" providerId="ADAL" clId="{4B4B10EB-96F4-264F-94EE-290F3AFC8879}" dt="2019-08-14T01:43:40.851" v="877" actId="20577"/>
        <pc:sldMkLst>
          <pc:docMk/>
          <pc:sldMk cId="1546870895" sldId="283"/>
        </pc:sldMkLst>
        <pc:spChg chg="del mod">
          <ac:chgData name="Evin Matthew Tolentino" userId="6dd227f4-d441-4f9b-a7d7-cc9696227d37" providerId="ADAL" clId="{4B4B10EB-96F4-264F-94EE-290F3AFC8879}" dt="2019-08-13T22:11:32.064" v="522" actId="478"/>
          <ac:spMkLst>
            <pc:docMk/>
            <pc:sldMk cId="1546870895" sldId="283"/>
            <ac:spMk id="3" creationId="{FB36646E-69D1-470E-9694-E6823A92FCF4}"/>
          </ac:spMkLst>
        </pc:spChg>
        <pc:spChg chg="add mod">
          <ac:chgData name="Evin Matthew Tolentino" userId="6dd227f4-d441-4f9b-a7d7-cc9696227d37" providerId="ADAL" clId="{4B4B10EB-96F4-264F-94EE-290F3AFC8879}" dt="2019-08-14T01:43:30.513" v="846" actId="20577"/>
          <ac:spMkLst>
            <pc:docMk/>
            <pc:sldMk cId="1546870895" sldId="283"/>
            <ac:spMk id="8" creationId="{D94DD7B9-6691-1040-B2F6-511191526FEF}"/>
          </ac:spMkLst>
        </pc:spChg>
        <pc:spChg chg="add mod">
          <ac:chgData name="Evin Matthew Tolentino" userId="6dd227f4-d441-4f9b-a7d7-cc9696227d37" providerId="ADAL" clId="{4B4B10EB-96F4-264F-94EE-290F3AFC8879}" dt="2019-08-14T01:43:40.851" v="877" actId="20577"/>
          <ac:spMkLst>
            <pc:docMk/>
            <pc:sldMk cId="1546870895" sldId="283"/>
            <ac:spMk id="9" creationId="{BC8541E6-0778-E047-A636-331D8EA15E86}"/>
          </ac:spMkLst>
        </pc:spChg>
        <pc:picChg chg="add mod">
          <ac:chgData name="Evin Matthew Tolentino" userId="6dd227f4-d441-4f9b-a7d7-cc9696227d37" providerId="ADAL" clId="{4B4B10EB-96F4-264F-94EE-290F3AFC8879}" dt="2019-08-13T22:11:04.817" v="518" actId="1076"/>
          <ac:picMkLst>
            <pc:docMk/>
            <pc:sldMk cId="1546870895" sldId="283"/>
            <ac:picMk id="5" creationId="{82A35882-8CB8-A04D-90A5-8A4B10BB2FFB}"/>
          </ac:picMkLst>
        </pc:picChg>
        <pc:picChg chg="del">
          <ac:chgData name="Evin Matthew Tolentino" userId="6dd227f4-d441-4f9b-a7d7-cc9696227d37" providerId="ADAL" clId="{4B4B10EB-96F4-264F-94EE-290F3AFC8879}" dt="2019-08-13T22:10:29.016" v="514" actId="478"/>
          <ac:picMkLst>
            <pc:docMk/>
            <pc:sldMk cId="1546870895" sldId="283"/>
            <ac:picMk id="6" creationId="{FCB39A55-9760-7540-95D0-F9AD820006A5}"/>
          </ac:picMkLst>
        </pc:picChg>
        <pc:picChg chg="add mod">
          <ac:chgData name="Evin Matthew Tolentino" userId="6dd227f4-d441-4f9b-a7d7-cc9696227d37" providerId="ADAL" clId="{4B4B10EB-96F4-264F-94EE-290F3AFC8879}" dt="2019-08-13T22:11:24.892" v="521" actId="1076"/>
          <ac:picMkLst>
            <pc:docMk/>
            <pc:sldMk cId="1546870895" sldId="283"/>
            <ac:picMk id="7" creationId="{92AC9F7C-6693-BD4B-B1A3-3E24AD30BAAB}"/>
          </ac:picMkLst>
        </pc:picChg>
      </pc:sldChg>
      <pc:sldChg chg="addSp delSp modSp add ord">
        <pc:chgData name="Evin Matthew Tolentino" userId="6dd227f4-d441-4f9b-a7d7-cc9696227d37" providerId="ADAL" clId="{4B4B10EB-96F4-264F-94EE-290F3AFC8879}" dt="2019-08-15T02:43:27.844" v="1040" actId="1076"/>
        <pc:sldMkLst>
          <pc:docMk/>
          <pc:sldMk cId="1824631650" sldId="284"/>
        </pc:sldMkLst>
        <pc:spChg chg="add del mod">
          <ac:chgData name="Evin Matthew Tolentino" userId="6dd227f4-d441-4f9b-a7d7-cc9696227d37" providerId="ADAL" clId="{4B4B10EB-96F4-264F-94EE-290F3AFC8879}" dt="2019-08-15T02:43:07.813" v="1034"/>
          <ac:spMkLst>
            <pc:docMk/>
            <pc:sldMk cId="1824631650" sldId="284"/>
            <ac:spMk id="5" creationId="{044C62FB-2EC5-D243-B23D-3743C36208FF}"/>
          </ac:spMkLst>
        </pc:spChg>
        <pc:spChg chg="mod">
          <ac:chgData name="Evin Matthew Tolentino" userId="6dd227f4-d441-4f9b-a7d7-cc9696227d37" providerId="ADAL" clId="{4B4B10EB-96F4-264F-94EE-290F3AFC8879}" dt="2019-08-15T02:38:47.920" v="1007" actId="20577"/>
          <ac:spMkLst>
            <pc:docMk/>
            <pc:sldMk cId="1824631650" sldId="284"/>
            <ac:spMk id="9" creationId="{184A88E7-47BC-A24E-B212-D877ACB37089}"/>
          </ac:spMkLst>
        </pc:spChg>
        <pc:spChg chg="mod">
          <ac:chgData name="Evin Matthew Tolentino" userId="6dd227f4-d441-4f9b-a7d7-cc9696227d37" providerId="ADAL" clId="{4B4B10EB-96F4-264F-94EE-290F3AFC8879}" dt="2019-08-15T02:38:56.050" v="1021" actId="20577"/>
          <ac:spMkLst>
            <pc:docMk/>
            <pc:sldMk cId="1824631650" sldId="284"/>
            <ac:spMk id="10" creationId="{336B9A2A-EE8C-0F41-920F-AA1E43525973}"/>
          </ac:spMkLst>
        </pc:spChg>
        <pc:picChg chg="add mod">
          <ac:chgData name="Evin Matthew Tolentino" userId="6dd227f4-d441-4f9b-a7d7-cc9696227d37" providerId="ADAL" clId="{4B4B10EB-96F4-264F-94EE-290F3AFC8879}" dt="2019-08-15T02:40:12.799" v="1032" actId="167"/>
          <ac:picMkLst>
            <pc:docMk/>
            <pc:sldMk cId="1824631650" sldId="284"/>
            <ac:picMk id="4" creationId="{76FA27F1-4475-6A40-AB04-77524183DFD7}"/>
          </ac:picMkLst>
        </pc:picChg>
        <pc:picChg chg="del">
          <ac:chgData name="Evin Matthew Tolentino" userId="6dd227f4-d441-4f9b-a7d7-cc9696227d37" providerId="ADAL" clId="{4B4B10EB-96F4-264F-94EE-290F3AFC8879}" dt="2019-08-15T02:40:14.595" v="1033" actId="478"/>
          <ac:picMkLst>
            <pc:docMk/>
            <pc:sldMk cId="1824631650" sldId="284"/>
            <ac:picMk id="7" creationId="{0BC8BE35-0A2E-2B48-9B05-CDCF20516BB4}"/>
          </ac:picMkLst>
        </pc:picChg>
        <pc:picChg chg="del">
          <ac:chgData name="Evin Matthew Tolentino" userId="6dd227f4-d441-4f9b-a7d7-cc9696227d37" providerId="ADAL" clId="{4B4B10EB-96F4-264F-94EE-290F3AFC8879}" dt="2019-08-15T02:43:19.402" v="1038" actId="478"/>
          <ac:picMkLst>
            <pc:docMk/>
            <pc:sldMk cId="1824631650" sldId="284"/>
            <ac:picMk id="8" creationId="{8A917471-3EFF-A34C-BE41-52521E41507A}"/>
          </ac:picMkLst>
        </pc:picChg>
        <pc:picChg chg="add mod">
          <ac:chgData name="Evin Matthew Tolentino" userId="6dd227f4-d441-4f9b-a7d7-cc9696227d37" providerId="ADAL" clId="{4B4B10EB-96F4-264F-94EE-290F3AFC8879}" dt="2019-08-15T02:43:27.844" v="1040" actId="1076"/>
          <ac:picMkLst>
            <pc:docMk/>
            <pc:sldMk cId="1824631650" sldId="284"/>
            <ac:picMk id="11" creationId="{FF306BC1-279B-3C4A-97E7-4D7148F8C3BD}"/>
          </ac:picMkLst>
        </pc:picChg>
      </pc:sldChg>
    </pc:docChg>
  </pc:docChgLst>
  <pc:docChgLst>
    <pc:chgData name="Le, Huy" userId="S::lehuy@seattleu.edu::936993ad-aeaa-4a5d-a946-230f43c50640" providerId="AD" clId="Web-{BA5C3C8F-7C2D-A407-C8C6-3EF56A8D7495}"/>
    <pc:docChg chg="modSld">
      <pc:chgData name="Le, Huy" userId="S::lehuy@seattleu.edu::936993ad-aeaa-4a5d-a946-230f43c50640" providerId="AD" clId="Web-{BA5C3C8F-7C2D-A407-C8C6-3EF56A8D7495}" dt="2019-08-14T01:17:32.530" v="91" actId="20577"/>
      <pc:docMkLst>
        <pc:docMk/>
      </pc:docMkLst>
      <pc:sldChg chg="modSp">
        <pc:chgData name="Le, Huy" userId="S::lehuy@seattleu.edu::936993ad-aeaa-4a5d-a946-230f43c50640" providerId="AD" clId="Web-{BA5C3C8F-7C2D-A407-C8C6-3EF56A8D7495}" dt="2019-08-14T01:17:32.530" v="90" actId="20577"/>
        <pc:sldMkLst>
          <pc:docMk/>
          <pc:sldMk cId="3016522952" sldId="264"/>
        </pc:sldMkLst>
        <pc:spChg chg="mod">
          <ac:chgData name="Le, Huy" userId="S::lehuy@seattleu.edu::936993ad-aeaa-4a5d-a946-230f43c50640" providerId="AD" clId="Web-{BA5C3C8F-7C2D-A407-C8C6-3EF56A8D7495}" dt="2019-08-14T01:17:32.530" v="90" actId="20577"/>
          <ac:spMkLst>
            <pc:docMk/>
            <pc:sldMk cId="3016522952" sldId="264"/>
            <ac:spMk id="3" creationId="{692FB1EA-6689-404D-AB5E-143396B8DE0F}"/>
          </ac:spMkLst>
        </pc:spChg>
      </pc:sldChg>
      <pc:sldChg chg="modSp">
        <pc:chgData name="Le, Huy" userId="S::lehuy@seattleu.edu::936993ad-aeaa-4a5d-a946-230f43c50640" providerId="AD" clId="Web-{BA5C3C8F-7C2D-A407-C8C6-3EF56A8D7495}" dt="2019-08-14T01:11:01.415" v="20" actId="20577"/>
        <pc:sldMkLst>
          <pc:docMk/>
          <pc:sldMk cId="1883358721" sldId="277"/>
        </pc:sldMkLst>
        <pc:spChg chg="mod">
          <ac:chgData name="Le, Huy" userId="S::lehuy@seattleu.edu::936993ad-aeaa-4a5d-a946-230f43c50640" providerId="AD" clId="Web-{BA5C3C8F-7C2D-A407-C8C6-3EF56A8D7495}" dt="2019-08-14T01:11:01.415" v="20" actId="20577"/>
          <ac:spMkLst>
            <pc:docMk/>
            <pc:sldMk cId="1883358721" sldId="277"/>
            <ac:spMk id="3" creationId="{FB36646E-69D1-470E-9694-E6823A92FCF4}"/>
          </ac:spMkLst>
        </pc:spChg>
      </pc:sldChg>
    </pc:docChg>
  </pc:docChgLst>
  <pc:docChgLst>
    <pc:chgData name="Evin Matthew Tolentino" userId="6dd227f4-d441-4f9b-a7d7-cc9696227d37" providerId="ADAL" clId="{D42D1299-7DEF-C548-B221-0CD9D53C7CEA}"/>
    <pc:docChg chg="custSel modSld sldOrd">
      <pc:chgData name="Evin Matthew Tolentino" userId="6dd227f4-d441-4f9b-a7d7-cc9696227d37" providerId="ADAL" clId="{D42D1299-7DEF-C548-B221-0CD9D53C7CEA}" dt="2019-08-07T01:58:04.062" v="482" actId="400"/>
      <pc:docMkLst>
        <pc:docMk/>
      </pc:docMkLst>
      <pc:sldChg chg="modSp">
        <pc:chgData name="Evin Matthew Tolentino" userId="6dd227f4-d441-4f9b-a7d7-cc9696227d37" providerId="ADAL" clId="{D42D1299-7DEF-C548-B221-0CD9D53C7CEA}" dt="2019-08-07T00:04:13.171" v="1" actId="2711"/>
        <pc:sldMkLst>
          <pc:docMk/>
          <pc:sldMk cId="3705289569" sldId="263"/>
        </pc:sldMkLst>
        <pc:spChg chg="mod">
          <ac:chgData name="Evin Matthew Tolentino" userId="6dd227f4-d441-4f9b-a7d7-cc9696227d37" providerId="ADAL" clId="{D42D1299-7DEF-C548-B221-0CD9D53C7CEA}" dt="2019-08-07T00:04:13.171" v="1" actId="2711"/>
          <ac:spMkLst>
            <pc:docMk/>
            <pc:sldMk cId="3705289569" sldId="263"/>
            <ac:spMk id="3" creationId="{FB36646E-69D1-470E-9694-E6823A92FCF4}"/>
          </ac:spMkLst>
        </pc:spChg>
      </pc:sldChg>
    </pc:docChg>
  </pc:docChgLst>
  <pc:docChgLst>
    <pc:chgData name="Tolentino, Evin Matthew" userId="S::tolenti4@seattleu.edu::6dd227f4-d441-4f9b-a7d7-cc9696227d37" providerId="AD" clId="Web-{BE4A5814-3FEC-0CAA-FD3C-24BA1273D32B}"/>
    <pc:docChg chg="addSld modSld sldOrd">
      <pc:chgData name="Tolentino, Evin Matthew" userId="S::tolenti4@seattleu.edu::6dd227f4-d441-4f9b-a7d7-cc9696227d37" providerId="AD" clId="Web-{BE4A5814-3FEC-0CAA-FD3C-24BA1273D32B}" dt="2019-07-23T21:18:48.798" v="1218" actId="20577"/>
      <pc:docMkLst>
        <pc:docMk/>
      </pc:docMkLst>
      <pc:sldChg chg="modSp">
        <pc:chgData name="Tolentino, Evin Matthew" userId="S::tolenti4@seattleu.edu::6dd227f4-d441-4f9b-a7d7-cc9696227d37" providerId="AD" clId="Web-{BE4A5814-3FEC-0CAA-FD3C-24BA1273D32B}" dt="2019-07-23T20:21:45.210" v="11" actId="20577"/>
        <pc:sldMkLst>
          <pc:docMk/>
          <pc:sldMk cId="3705289569" sldId="263"/>
        </pc:sldMkLst>
        <pc:spChg chg="mod">
          <ac:chgData name="Tolentino, Evin Matthew" userId="S::tolenti4@seattleu.edu::6dd227f4-d441-4f9b-a7d7-cc9696227d37" providerId="AD" clId="Web-{BE4A5814-3FEC-0CAA-FD3C-24BA1273D32B}" dt="2019-07-23T20:21:45.210" v="11" actId="20577"/>
          <ac:spMkLst>
            <pc:docMk/>
            <pc:sldMk cId="3705289569" sldId="263"/>
            <ac:spMk id="3" creationId="{FB36646E-69D1-470E-9694-E6823A92FCF4}"/>
          </ac:spMkLst>
        </pc:spChg>
      </pc:sldChg>
    </pc:docChg>
  </pc:docChgLst>
  <pc:docChgLst>
    <pc:chgData name="Angelov, Preslav" userId="S::angelovp@seattleu.edu::47e5755e-0e93-4c9c-a180-679732d9a71a" providerId="AD" clId="Web-{C9950CDD-9751-9874-23EB-0356885A87E0}"/>
    <pc:docChg chg="modSld">
      <pc:chgData name="Angelov, Preslav" userId="S::angelovp@seattleu.edu::47e5755e-0e93-4c9c-a180-679732d9a71a" providerId="AD" clId="Web-{C9950CDD-9751-9874-23EB-0356885A87E0}" dt="2019-07-17T01:22:10.727" v="18" actId="20577"/>
      <pc:docMkLst>
        <pc:docMk/>
      </pc:docMkLst>
    </pc:docChg>
  </pc:docChgLst>
  <pc:docChgLst>
    <pc:chgData name="Tolentino, Evin Matthew" userId="S::tolenti4@seattleu.edu::6dd227f4-d441-4f9b-a7d7-cc9696227d37" providerId="AD" clId="Web-{D12BC0B9-64D4-8666-CCA1-9B19C1A6D127}"/>
    <pc:docChg chg="addSld modSld">
      <pc:chgData name="Tolentino, Evin Matthew" userId="S::tolenti4@seattleu.edu::6dd227f4-d441-4f9b-a7d7-cc9696227d37" providerId="AD" clId="Web-{D12BC0B9-64D4-8666-CCA1-9B19C1A6D127}" dt="2019-07-16T05:30:26.018" v="2344" actId="20577"/>
      <pc:docMkLst>
        <pc:docMk/>
      </pc:docMkLst>
      <pc:sldChg chg="modSp">
        <pc:chgData name="Tolentino, Evin Matthew" userId="S::tolenti4@seattleu.edu::6dd227f4-d441-4f9b-a7d7-cc9696227d37" providerId="AD" clId="Web-{D12BC0B9-64D4-8666-CCA1-9B19C1A6D127}" dt="2019-07-16T05:02:37.568" v="1086" actId="20577"/>
        <pc:sldMkLst>
          <pc:docMk/>
          <pc:sldMk cId="3705289569" sldId="263"/>
        </pc:sldMkLst>
        <pc:spChg chg="mod">
          <ac:chgData name="Tolentino, Evin Matthew" userId="S::tolenti4@seattleu.edu::6dd227f4-d441-4f9b-a7d7-cc9696227d37" providerId="AD" clId="Web-{D12BC0B9-64D4-8666-CCA1-9B19C1A6D127}" dt="2019-07-16T05:02:37.568" v="1086" actId="20577"/>
          <ac:spMkLst>
            <pc:docMk/>
            <pc:sldMk cId="3705289569" sldId="263"/>
            <ac:spMk id="3" creationId="{FB36646E-69D1-470E-9694-E6823A92FCF4}"/>
          </ac:spMkLst>
        </pc:spChg>
      </pc:sldChg>
    </pc:docChg>
  </pc:docChgLst>
  <pc:docChgLst>
    <pc:chgData name="Le, Huy" userId="S::lehuy@seattleu.edu::936993ad-aeaa-4a5d-a946-230f43c50640" providerId="AD" clId="Web-{B4CD6301-869C-C33D-8B1A-9188CB21DF77}"/>
    <pc:docChg chg="delSld modSld">
      <pc:chgData name="Le, Huy" userId="S::lehuy@seattleu.edu::936993ad-aeaa-4a5d-a946-230f43c50640" providerId="AD" clId="Web-{B4CD6301-869C-C33D-8B1A-9188CB21DF77}" dt="2019-08-07T01:15:46.277" v="15" actId="1076"/>
      <pc:docMkLst>
        <pc:docMk/>
      </pc:docMkLst>
    </pc:docChg>
  </pc:docChgLst>
  <pc:docChgLst>
    <pc:chgData name="Tolentino, Evin Matthew" userId="S::tolenti4@seattleu.edu::6dd227f4-d441-4f9b-a7d7-cc9696227d37" providerId="AD" clId="Web-{795455D3-1290-121A-003F-728368C3F470}"/>
    <pc:docChg chg="modSld">
      <pc:chgData name="Tolentino, Evin Matthew" userId="S::tolenti4@seattleu.edu::6dd227f4-d441-4f9b-a7d7-cc9696227d37" providerId="AD" clId="Web-{795455D3-1290-121A-003F-728368C3F470}" dt="2019-07-17T00:37:05.395" v="93" actId="20577"/>
      <pc:docMkLst>
        <pc:docMk/>
      </pc:docMkLst>
    </pc:docChg>
  </pc:docChgLst>
  <pc:docChgLst>
    <pc:chgData name="Tolentino, Evin Matthew" userId="S::tolenti4@seattleu.edu::6dd227f4-d441-4f9b-a7d7-cc9696227d37" providerId="AD" clId="Web-{9410997C-E354-9E00-7DB9-F8FC7B5CE2C9}"/>
    <pc:docChg chg="modSld">
      <pc:chgData name="Tolentino, Evin Matthew" userId="S::tolenti4@seattleu.edu::6dd227f4-d441-4f9b-a7d7-cc9696227d37" providerId="AD" clId="Web-{9410997C-E354-9E00-7DB9-F8FC7B5CE2C9}" dt="2019-08-07T00:42:40.517" v="4"/>
      <pc:docMkLst>
        <pc:docMk/>
      </pc:docMkLst>
    </pc:docChg>
  </pc:docChgLst>
  <pc:docChgLst>
    <pc:chgData name="Le, Huy" userId="S::lehuy@seattleu.edu::936993ad-aeaa-4a5d-a946-230f43c50640" providerId="AD" clId="Web-{E950ACAB-63F9-E2A4-5F6A-ECD76BCE1D26}"/>
    <pc:docChg chg="addSld modSld">
      <pc:chgData name="Le, Huy" userId="S::lehuy@seattleu.edu::936993ad-aeaa-4a5d-a946-230f43c50640" providerId="AD" clId="Web-{E950ACAB-63F9-E2A4-5F6A-ECD76BCE1D26}" dt="2019-07-16T21:46:33.057" v="1204" actId="14100"/>
      <pc:docMkLst>
        <pc:docMk/>
      </pc:docMkLst>
    </pc:docChg>
  </pc:docChgLst>
  <pc:docChgLst>
    <pc:chgData name="Le, Huy" userId="S::lehuy@seattleu.edu::936993ad-aeaa-4a5d-a946-230f43c50640" providerId="AD" clId="Web-{F6EBB4C6-F07B-7F2A-0C59-675BD07DEA1A}"/>
    <pc:docChg chg="addSld modSld sldOrd">
      <pc:chgData name="Le, Huy" userId="S::lehuy@seattleu.edu::936993ad-aeaa-4a5d-a946-230f43c50640" providerId="AD" clId="Web-{F6EBB4C6-F07B-7F2A-0C59-675BD07DEA1A}" dt="2019-07-23T22:32:36.037" v="1662"/>
      <pc:docMkLst>
        <pc:docMk/>
      </pc:docMkLst>
    </pc:docChg>
  </pc:docChgLst>
  <pc:docChgLst>
    <pc:chgData name="Evin Matthew Tolentino" userId="6dd227f4-d441-4f9b-a7d7-cc9696227d37" providerId="ADAL" clId="{0E36F791-7440-5D4B-8F68-038E48DEB91F}"/>
    <pc:docChg chg="undo custSel addSld delSld modSld">
      <pc:chgData name="Evin Matthew Tolentino" userId="6dd227f4-d441-4f9b-a7d7-cc9696227d37" providerId="ADAL" clId="{0E36F791-7440-5D4B-8F68-038E48DEB91F}" dt="2019-07-15T04:58:21.571" v="691" actId="255"/>
      <pc:docMkLst>
        <pc:docMk/>
      </pc:docMkLst>
      <pc:sldChg chg="addSp delSp modSp">
        <pc:chgData name="Evin Matthew Tolentino" userId="6dd227f4-d441-4f9b-a7d7-cc9696227d37" providerId="ADAL" clId="{0E36F791-7440-5D4B-8F68-038E48DEB91F}" dt="2019-07-15T04:32:32.531" v="105" actId="20577"/>
        <pc:sldMkLst>
          <pc:docMk/>
          <pc:sldMk cId="109857222" sldId="256"/>
        </pc:sldMkLst>
        <pc:spChg chg="mod">
          <ac:chgData name="Evin Matthew Tolentino" userId="6dd227f4-d441-4f9b-a7d7-cc9696227d37" providerId="ADAL" clId="{0E36F791-7440-5D4B-8F68-038E48DEB91F}" dt="2019-07-15T04:32:32.531" v="105" actId="20577"/>
          <ac:spMkLst>
            <pc:docMk/>
            <pc:sldMk cId="109857222" sldId="256"/>
            <ac:spMk id="3" creationId="{00000000-0000-0000-0000-000000000000}"/>
          </ac:spMkLst>
        </pc:spChg>
        <pc:spChg chg="add del mod">
          <ac:chgData name="Evin Matthew Tolentino" userId="6dd227f4-d441-4f9b-a7d7-cc9696227d37" providerId="ADAL" clId="{0E36F791-7440-5D4B-8F68-038E48DEB91F}" dt="2019-07-15T04:31:09.349" v="72" actId="478"/>
          <ac:spMkLst>
            <pc:docMk/>
            <pc:sldMk cId="109857222" sldId="256"/>
            <ac:spMk id="5" creationId="{94F34438-1089-4F42-BB4E-8F8009C51F02}"/>
          </ac:spMkLst>
        </pc:spChg>
        <pc:picChg chg="add mod">
          <ac:chgData name="Evin Matthew Tolentino" userId="6dd227f4-d441-4f9b-a7d7-cc9696227d37" providerId="ADAL" clId="{0E36F791-7440-5D4B-8F68-038E48DEB91F}" dt="2019-07-15T04:31:04.925" v="71" actId="1076"/>
          <ac:picMkLst>
            <pc:docMk/>
            <pc:sldMk cId="109857222" sldId="256"/>
            <ac:picMk id="4" creationId="{1667C3E4-E327-3E45-8C44-807E829A07F0}"/>
          </ac:picMkLst>
        </pc:picChg>
      </pc:sldChg>
      <pc:sldChg chg="modSp add">
        <pc:chgData name="Evin Matthew Tolentino" userId="6dd227f4-d441-4f9b-a7d7-cc9696227d37" providerId="ADAL" clId="{0E36F791-7440-5D4B-8F68-038E48DEB91F}" dt="2019-07-15T04:58:21.571" v="691" actId="255"/>
        <pc:sldMkLst>
          <pc:docMk/>
          <pc:sldMk cId="3705289569" sldId="263"/>
        </pc:sldMkLst>
        <pc:spChg chg="mod">
          <ac:chgData name="Evin Matthew Tolentino" userId="6dd227f4-d441-4f9b-a7d7-cc9696227d37" providerId="ADAL" clId="{0E36F791-7440-5D4B-8F68-038E48DEB91F}" dt="2019-07-15T04:37:37.035" v="232" actId="113"/>
          <ac:spMkLst>
            <pc:docMk/>
            <pc:sldMk cId="3705289569" sldId="263"/>
            <ac:spMk id="2" creationId="{6ACFEE3F-5C10-4308-AF7E-002C7FF583FE}"/>
          </ac:spMkLst>
        </pc:spChg>
        <pc:spChg chg="mod">
          <ac:chgData name="Evin Matthew Tolentino" userId="6dd227f4-d441-4f9b-a7d7-cc9696227d37" providerId="ADAL" clId="{0E36F791-7440-5D4B-8F68-038E48DEB91F}" dt="2019-07-15T04:58:21.571" v="691" actId="255"/>
          <ac:spMkLst>
            <pc:docMk/>
            <pc:sldMk cId="3705289569" sldId="263"/>
            <ac:spMk id="3" creationId="{FB36646E-69D1-470E-9694-E6823A92FCF4}"/>
          </ac:spMkLst>
        </pc:spChg>
      </pc:sldChg>
    </pc:docChg>
  </pc:docChgLst>
  <pc:docChgLst>
    <pc:chgData name="Angelov, Preslav" userId="S::angelovp@seattleu.edu::47e5755e-0e93-4c9c-a180-679732d9a71a" providerId="AD" clId="Web-{749C81DB-179F-EFB5-BDE9-3F27D045AD68}"/>
    <pc:docChg chg="addSld modSld sldOrd">
      <pc:chgData name="Angelov, Preslav" userId="S::angelovp@seattleu.edu::47e5755e-0e93-4c9c-a180-679732d9a71a" providerId="AD" clId="Web-{749C81DB-179F-EFB5-BDE9-3F27D045AD68}" dt="2019-07-23T22:12:01.300" v="906" actId="20577"/>
      <pc:docMkLst>
        <pc:docMk/>
      </pc:docMkLst>
      <pc:sldChg chg="modSp">
        <pc:chgData name="Angelov, Preslav" userId="S::angelovp@seattleu.edu::47e5755e-0e93-4c9c-a180-679732d9a71a" providerId="AD" clId="Web-{749C81DB-179F-EFB5-BDE9-3F27D045AD68}" dt="2019-07-23T21:38:14.962" v="19" actId="20577"/>
        <pc:sldMkLst>
          <pc:docMk/>
          <pc:sldMk cId="3705289569" sldId="263"/>
        </pc:sldMkLst>
        <pc:spChg chg="mod">
          <ac:chgData name="Angelov, Preslav" userId="S::angelovp@seattleu.edu::47e5755e-0e93-4c9c-a180-679732d9a71a" providerId="AD" clId="Web-{749C81DB-179F-EFB5-BDE9-3F27D045AD68}" dt="2019-07-23T21:38:14.962" v="19" actId="20577"/>
          <ac:spMkLst>
            <pc:docMk/>
            <pc:sldMk cId="3705289569" sldId="263"/>
            <ac:spMk id="3" creationId="{FB36646E-69D1-470E-9694-E6823A92FCF4}"/>
          </ac:spMkLst>
        </pc:spChg>
      </pc:sldChg>
    </pc:docChg>
  </pc:docChgLst>
  <pc:docChgLst>
    <pc:chgData name="Le, Huy" userId="S::lehuy@seattleu.edu::936993ad-aeaa-4a5d-a946-230f43c50640" providerId="AD" clId="Web-{13B8D9E8-234E-4C62-2DB7-527030694E96}"/>
    <pc:docChg chg="modSld">
      <pc:chgData name="Le, Huy" userId="S::lehuy@seattleu.edu::936993ad-aeaa-4a5d-a946-230f43c50640" providerId="AD" clId="Web-{13B8D9E8-234E-4C62-2DB7-527030694E96}" dt="2019-08-07T01:02:24.026" v="23" actId="20577"/>
      <pc:docMkLst>
        <pc:docMk/>
      </pc:docMkLst>
    </pc:docChg>
  </pc:docChgLst>
  <pc:docChgLst>
    <pc:chgData name="Tolentino, Evin Matthew" userId="S::tolenti4@seattleu.edu::6dd227f4-d441-4f9b-a7d7-cc9696227d37" providerId="AD" clId="Web-{968A391B-6385-BB4E-0615-0B75B394D389}"/>
    <pc:docChg chg="modSld">
      <pc:chgData name="Tolentino, Evin Matthew" userId="S::tolenti4@seattleu.edu::6dd227f4-d441-4f9b-a7d7-cc9696227d37" providerId="AD" clId="Web-{968A391B-6385-BB4E-0615-0B75B394D389}" dt="2019-07-24T00:18:54.782" v="888" actId="1076"/>
      <pc:docMkLst>
        <pc:docMk/>
      </pc:docMkLst>
    </pc:docChg>
  </pc:docChgLst>
  <pc:docChgLst>
    <pc:chgData name="Tolentino, Evin Matthew" userId="S::tolenti4@seattleu.edu::6dd227f4-d441-4f9b-a7d7-cc9696227d37" providerId="AD" clId="Web-{3AFB7C67-73AC-38B4-6CE6-AA3AE1294AEF}"/>
    <pc:docChg chg="addSld delSld modSld sldOrd">
      <pc:chgData name="Tolentino, Evin Matthew" userId="S::tolenti4@seattleu.edu::6dd227f4-d441-4f9b-a7d7-cc9696227d37" providerId="AD" clId="Web-{3AFB7C67-73AC-38B4-6CE6-AA3AE1294AEF}" dt="2019-08-12T04:42:49.361" v="370" actId="1076"/>
      <pc:docMkLst>
        <pc:docMk/>
      </pc:docMkLst>
      <pc:sldChg chg="delSp modSp">
        <pc:chgData name="Tolentino, Evin Matthew" userId="S::tolenti4@seattleu.edu::6dd227f4-d441-4f9b-a7d7-cc9696227d37" providerId="AD" clId="Web-{3AFB7C67-73AC-38B4-6CE6-AA3AE1294AEF}" dt="2019-08-12T04:28:14.005" v="15" actId="20577"/>
        <pc:sldMkLst>
          <pc:docMk/>
          <pc:sldMk cId="109857222" sldId="256"/>
        </pc:sldMkLst>
        <pc:spChg chg="mod">
          <ac:chgData name="Tolentino, Evin Matthew" userId="S::tolenti4@seattleu.edu::6dd227f4-d441-4f9b-a7d7-cc9696227d37" providerId="AD" clId="Web-{3AFB7C67-73AC-38B4-6CE6-AA3AE1294AEF}" dt="2019-08-12T04:28:14.005" v="15" actId="20577"/>
          <ac:spMkLst>
            <pc:docMk/>
            <pc:sldMk cId="109857222" sldId="256"/>
            <ac:spMk id="2" creationId="{00000000-0000-0000-0000-000000000000}"/>
          </ac:spMkLst>
        </pc:spChg>
        <pc:spChg chg="mod">
          <ac:chgData name="Tolentino, Evin Matthew" userId="S::tolenti4@seattleu.edu::6dd227f4-d441-4f9b-a7d7-cc9696227d37" providerId="AD" clId="Web-{3AFB7C67-73AC-38B4-6CE6-AA3AE1294AEF}" dt="2019-08-12T04:27:34.662" v="4" actId="20577"/>
          <ac:spMkLst>
            <pc:docMk/>
            <pc:sldMk cId="109857222" sldId="256"/>
            <ac:spMk id="3" creationId="{00000000-0000-0000-0000-000000000000}"/>
          </ac:spMkLst>
        </pc:spChg>
        <pc:spChg chg="del">
          <ac:chgData name="Tolentino, Evin Matthew" userId="S::tolenti4@seattleu.edu::6dd227f4-d441-4f9b-a7d7-cc9696227d37" providerId="AD" clId="Web-{3AFB7C67-73AC-38B4-6CE6-AA3AE1294AEF}" dt="2019-08-12T04:27:46.396" v="6"/>
          <ac:spMkLst>
            <pc:docMk/>
            <pc:sldMk cId="109857222" sldId="256"/>
            <ac:spMk id="5" creationId="{C5E837E8-5E67-47DD-9401-1AF10DD30CA0}"/>
          </ac:spMkLst>
        </pc:spChg>
      </pc:sldChg>
      <pc:sldChg chg="modSp">
        <pc:chgData name="Tolentino, Evin Matthew" userId="S::tolenti4@seattleu.edu::6dd227f4-d441-4f9b-a7d7-cc9696227d37" providerId="AD" clId="Web-{3AFB7C67-73AC-38B4-6CE6-AA3AE1294AEF}" dt="2019-08-12T04:28:58.599" v="50" actId="20577"/>
        <pc:sldMkLst>
          <pc:docMk/>
          <pc:sldMk cId="3705289569" sldId="263"/>
        </pc:sldMkLst>
        <pc:spChg chg="mod">
          <ac:chgData name="Tolentino, Evin Matthew" userId="S::tolenti4@seattleu.edu::6dd227f4-d441-4f9b-a7d7-cc9696227d37" providerId="AD" clId="Web-{3AFB7C67-73AC-38B4-6CE6-AA3AE1294AEF}" dt="2019-08-12T04:28:58.599" v="50" actId="20577"/>
          <ac:spMkLst>
            <pc:docMk/>
            <pc:sldMk cId="3705289569" sldId="263"/>
            <ac:spMk id="2" creationId="{6ACFEE3F-5C10-4308-AF7E-002C7FF583FE}"/>
          </ac:spMkLst>
        </pc:spChg>
        <pc:spChg chg="mod">
          <ac:chgData name="Tolentino, Evin Matthew" userId="S::tolenti4@seattleu.edu::6dd227f4-d441-4f9b-a7d7-cc9696227d37" providerId="AD" clId="Web-{3AFB7C67-73AC-38B4-6CE6-AA3AE1294AEF}" dt="2019-08-12T04:28:49.708" v="37" actId="20577"/>
          <ac:spMkLst>
            <pc:docMk/>
            <pc:sldMk cId="3705289569" sldId="263"/>
            <ac:spMk id="3" creationId="{FB36646E-69D1-470E-9694-E6823A92FCF4}"/>
          </ac:spMkLst>
        </pc:spChg>
      </pc:sldChg>
      <pc:sldChg chg="modSp add replId">
        <pc:chgData name="Tolentino, Evin Matthew" userId="S::tolenti4@seattleu.edu::6dd227f4-d441-4f9b-a7d7-cc9696227d37" providerId="AD" clId="Web-{3AFB7C67-73AC-38B4-6CE6-AA3AE1294AEF}" dt="2019-08-12T04:29:31.708" v="68" actId="20577"/>
        <pc:sldMkLst>
          <pc:docMk/>
          <pc:sldMk cId="3016522952" sldId="264"/>
        </pc:sldMkLst>
        <pc:spChg chg="mod">
          <ac:chgData name="Tolentino, Evin Matthew" userId="S::tolenti4@seattleu.edu::6dd227f4-d441-4f9b-a7d7-cc9696227d37" providerId="AD" clId="Web-{3AFB7C67-73AC-38B4-6CE6-AA3AE1294AEF}" dt="2019-08-12T04:29:31.708" v="68" actId="20577"/>
          <ac:spMkLst>
            <pc:docMk/>
            <pc:sldMk cId="3016522952" sldId="264"/>
            <ac:spMk id="2" creationId="{6ACFEE3F-5C10-4308-AF7E-002C7FF583FE}"/>
          </ac:spMkLst>
        </pc:spChg>
      </pc:sldChg>
      <pc:sldChg chg="modSp add replId">
        <pc:chgData name="Tolentino, Evin Matthew" userId="S::tolenti4@seattleu.edu::6dd227f4-d441-4f9b-a7d7-cc9696227d37" providerId="AD" clId="Web-{3AFB7C67-73AC-38B4-6CE6-AA3AE1294AEF}" dt="2019-08-12T04:34:40.222" v="245" actId="20577"/>
        <pc:sldMkLst>
          <pc:docMk/>
          <pc:sldMk cId="1654131368" sldId="265"/>
        </pc:sldMkLst>
        <pc:spChg chg="mod">
          <ac:chgData name="Tolentino, Evin Matthew" userId="S::tolenti4@seattleu.edu::6dd227f4-d441-4f9b-a7d7-cc9696227d37" providerId="AD" clId="Web-{3AFB7C67-73AC-38B4-6CE6-AA3AE1294AEF}" dt="2019-08-12T04:34:40.222" v="245" actId="20577"/>
          <ac:spMkLst>
            <pc:docMk/>
            <pc:sldMk cId="1654131368" sldId="265"/>
            <ac:spMk id="2" creationId="{6ACFEE3F-5C10-4308-AF7E-002C7FF583FE}"/>
          </ac:spMkLst>
        </pc:spChg>
      </pc:sldChg>
      <pc:sldChg chg="modSp add replId">
        <pc:chgData name="Tolentino, Evin Matthew" userId="S::tolenti4@seattleu.edu::6dd227f4-d441-4f9b-a7d7-cc9696227d37" providerId="AD" clId="Web-{3AFB7C67-73AC-38B4-6CE6-AA3AE1294AEF}" dt="2019-08-12T04:32:49.832" v="109" actId="20577"/>
        <pc:sldMkLst>
          <pc:docMk/>
          <pc:sldMk cId="3648572644" sldId="266"/>
        </pc:sldMkLst>
        <pc:spChg chg="mod">
          <ac:chgData name="Tolentino, Evin Matthew" userId="S::tolenti4@seattleu.edu::6dd227f4-d441-4f9b-a7d7-cc9696227d37" providerId="AD" clId="Web-{3AFB7C67-73AC-38B4-6CE6-AA3AE1294AEF}" dt="2019-08-12T04:32:49.832" v="109" actId="20577"/>
          <ac:spMkLst>
            <pc:docMk/>
            <pc:sldMk cId="3648572644" sldId="266"/>
            <ac:spMk id="2" creationId="{6ACFEE3F-5C10-4308-AF7E-002C7FF583FE}"/>
          </ac:spMkLst>
        </pc:spChg>
      </pc:sldChg>
      <pc:sldChg chg="modSp add replId">
        <pc:chgData name="Tolentino, Evin Matthew" userId="S::tolenti4@seattleu.edu::6dd227f4-d441-4f9b-a7d7-cc9696227d37" providerId="AD" clId="Web-{3AFB7C67-73AC-38B4-6CE6-AA3AE1294AEF}" dt="2019-08-12T04:33:04.442" v="129" actId="20577"/>
        <pc:sldMkLst>
          <pc:docMk/>
          <pc:sldMk cId="1984821854" sldId="267"/>
        </pc:sldMkLst>
        <pc:spChg chg="mod">
          <ac:chgData name="Tolentino, Evin Matthew" userId="S::tolenti4@seattleu.edu::6dd227f4-d441-4f9b-a7d7-cc9696227d37" providerId="AD" clId="Web-{3AFB7C67-73AC-38B4-6CE6-AA3AE1294AEF}" dt="2019-08-12T04:33:04.442" v="129" actId="20577"/>
          <ac:spMkLst>
            <pc:docMk/>
            <pc:sldMk cId="1984821854" sldId="267"/>
            <ac:spMk id="2" creationId="{6ACFEE3F-5C10-4308-AF7E-002C7FF583FE}"/>
          </ac:spMkLst>
        </pc:spChg>
      </pc:sldChg>
      <pc:sldChg chg="modSp add replId">
        <pc:chgData name="Tolentino, Evin Matthew" userId="S::tolenti4@seattleu.edu::6dd227f4-d441-4f9b-a7d7-cc9696227d37" providerId="AD" clId="Web-{3AFB7C67-73AC-38B4-6CE6-AA3AE1294AEF}" dt="2019-08-12T04:33:17.817" v="161" actId="20577"/>
        <pc:sldMkLst>
          <pc:docMk/>
          <pc:sldMk cId="3197564371" sldId="268"/>
        </pc:sldMkLst>
        <pc:spChg chg="mod">
          <ac:chgData name="Tolentino, Evin Matthew" userId="S::tolenti4@seattleu.edu::6dd227f4-d441-4f9b-a7d7-cc9696227d37" providerId="AD" clId="Web-{3AFB7C67-73AC-38B4-6CE6-AA3AE1294AEF}" dt="2019-08-12T04:33:17.817" v="161" actId="20577"/>
          <ac:spMkLst>
            <pc:docMk/>
            <pc:sldMk cId="3197564371" sldId="268"/>
            <ac:spMk id="2" creationId="{6ACFEE3F-5C10-4308-AF7E-002C7FF583FE}"/>
          </ac:spMkLst>
        </pc:spChg>
      </pc:sldChg>
      <pc:sldChg chg="modSp add replId">
        <pc:chgData name="Tolentino, Evin Matthew" userId="S::tolenti4@seattleu.edu::6dd227f4-d441-4f9b-a7d7-cc9696227d37" providerId="AD" clId="Web-{3AFB7C67-73AC-38B4-6CE6-AA3AE1294AEF}" dt="2019-08-12T04:33:43.332" v="193" actId="20577"/>
        <pc:sldMkLst>
          <pc:docMk/>
          <pc:sldMk cId="1945214759" sldId="269"/>
        </pc:sldMkLst>
        <pc:spChg chg="mod">
          <ac:chgData name="Tolentino, Evin Matthew" userId="S::tolenti4@seattleu.edu::6dd227f4-d441-4f9b-a7d7-cc9696227d37" providerId="AD" clId="Web-{3AFB7C67-73AC-38B4-6CE6-AA3AE1294AEF}" dt="2019-08-12T04:33:43.332" v="193" actId="20577"/>
          <ac:spMkLst>
            <pc:docMk/>
            <pc:sldMk cId="1945214759" sldId="269"/>
            <ac:spMk id="2" creationId="{6ACFEE3F-5C10-4308-AF7E-002C7FF583FE}"/>
          </ac:spMkLst>
        </pc:spChg>
      </pc:sldChg>
      <pc:sldChg chg="modSp add replId">
        <pc:chgData name="Tolentino, Evin Matthew" userId="S::tolenti4@seattleu.edu::6dd227f4-d441-4f9b-a7d7-cc9696227d37" providerId="AD" clId="Web-{3AFB7C67-73AC-38B4-6CE6-AA3AE1294AEF}" dt="2019-08-12T04:39:23.424" v="329" actId="20577"/>
        <pc:sldMkLst>
          <pc:docMk/>
          <pc:sldMk cId="1363604709" sldId="270"/>
        </pc:sldMkLst>
        <pc:spChg chg="mod">
          <ac:chgData name="Tolentino, Evin Matthew" userId="S::tolenti4@seattleu.edu::6dd227f4-d441-4f9b-a7d7-cc9696227d37" providerId="AD" clId="Web-{3AFB7C67-73AC-38B4-6CE6-AA3AE1294AEF}" dt="2019-08-12T04:39:23.424" v="329" actId="20577"/>
          <ac:spMkLst>
            <pc:docMk/>
            <pc:sldMk cId="1363604709" sldId="270"/>
            <ac:spMk id="2" creationId="{6ACFEE3F-5C10-4308-AF7E-002C7FF583FE}"/>
          </ac:spMkLst>
        </pc:spChg>
      </pc:sldChg>
      <pc:sldChg chg="modSp add replId">
        <pc:chgData name="Tolentino, Evin Matthew" userId="S::tolenti4@seattleu.edu::6dd227f4-d441-4f9b-a7d7-cc9696227d37" providerId="AD" clId="Web-{3AFB7C67-73AC-38B4-6CE6-AA3AE1294AEF}" dt="2019-08-12T04:35:34.394" v="276" actId="20577"/>
        <pc:sldMkLst>
          <pc:docMk/>
          <pc:sldMk cId="3701647323" sldId="272"/>
        </pc:sldMkLst>
        <pc:spChg chg="mod">
          <ac:chgData name="Tolentino, Evin Matthew" userId="S::tolenti4@seattleu.edu::6dd227f4-d441-4f9b-a7d7-cc9696227d37" providerId="AD" clId="Web-{3AFB7C67-73AC-38B4-6CE6-AA3AE1294AEF}" dt="2019-08-12T04:35:34.394" v="276" actId="20577"/>
          <ac:spMkLst>
            <pc:docMk/>
            <pc:sldMk cId="3701647323" sldId="272"/>
            <ac:spMk id="2" creationId="{6ACFEE3F-5C10-4308-AF7E-002C7FF583FE}"/>
          </ac:spMkLst>
        </pc:spChg>
      </pc:sldChg>
      <pc:sldChg chg="modSp add replId">
        <pc:chgData name="Tolentino, Evin Matthew" userId="S::tolenti4@seattleu.edu::6dd227f4-d441-4f9b-a7d7-cc9696227d37" providerId="AD" clId="Web-{3AFB7C67-73AC-38B4-6CE6-AA3AE1294AEF}" dt="2019-08-12T04:39:47.752" v="342" actId="20577"/>
        <pc:sldMkLst>
          <pc:docMk/>
          <pc:sldMk cId="3319972289" sldId="273"/>
        </pc:sldMkLst>
        <pc:spChg chg="mod">
          <ac:chgData name="Tolentino, Evin Matthew" userId="S::tolenti4@seattleu.edu::6dd227f4-d441-4f9b-a7d7-cc9696227d37" providerId="AD" clId="Web-{3AFB7C67-73AC-38B4-6CE6-AA3AE1294AEF}" dt="2019-08-12T04:39:47.752" v="342" actId="20577"/>
          <ac:spMkLst>
            <pc:docMk/>
            <pc:sldMk cId="3319972289" sldId="273"/>
            <ac:spMk id="2" creationId="{6ACFEE3F-5C10-4308-AF7E-002C7FF583FE}"/>
          </ac:spMkLst>
        </pc:spChg>
      </pc:sldChg>
      <pc:sldChg chg="modSp add replId">
        <pc:chgData name="Tolentino, Evin Matthew" userId="S::tolenti4@seattleu.edu::6dd227f4-d441-4f9b-a7d7-cc9696227d37" providerId="AD" clId="Web-{3AFB7C67-73AC-38B4-6CE6-AA3AE1294AEF}" dt="2019-08-12T04:42:27.627" v="366" actId="20577"/>
        <pc:sldMkLst>
          <pc:docMk/>
          <pc:sldMk cId="3688421898" sldId="274"/>
        </pc:sldMkLst>
        <pc:spChg chg="mod">
          <ac:chgData name="Tolentino, Evin Matthew" userId="S::tolenti4@seattleu.edu::6dd227f4-d441-4f9b-a7d7-cc9696227d37" providerId="AD" clId="Web-{3AFB7C67-73AC-38B4-6CE6-AA3AE1294AEF}" dt="2019-08-12T04:42:27.627" v="366" actId="20577"/>
          <ac:spMkLst>
            <pc:docMk/>
            <pc:sldMk cId="3688421898" sldId="274"/>
            <ac:spMk id="2" creationId="{6ACFEE3F-5C10-4308-AF7E-002C7FF583FE}"/>
          </ac:spMkLst>
        </pc:spChg>
      </pc:sldChg>
      <pc:sldChg chg="delSp modSp add ord replId">
        <pc:chgData name="Tolentino, Evin Matthew" userId="S::tolenti4@seattleu.edu::6dd227f4-d441-4f9b-a7d7-cc9696227d37" providerId="AD" clId="Web-{3AFB7C67-73AC-38B4-6CE6-AA3AE1294AEF}" dt="2019-08-12T04:42:49.361" v="370" actId="1076"/>
        <pc:sldMkLst>
          <pc:docMk/>
          <pc:sldMk cId="2127308883" sldId="275"/>
        </pc:sldMkLst>
        <pc:spChg chg="mod">
          <ac:chgData name="Tolentino, Evin Matthew" userId="S::tolenti4@seattleu.edu::6dd227f4-d441-4f9b-a7d7-cc9696227d37" providerId="AD" clId="Web-{3AFB7C67-73AC-38B4-6CE6-AA3AE1294AEF}" dt="2019-08-12T04:40:53.408" v="357" actId="20577"/>
          <ac:spMkLst>
            <pc:docMk/>
            <pc:sldMk cId="2127308883" sldId="275"/>
            <ac:spMk id="2" creationId="{00000000-0000-0000-0000-000000000000}"/>
          </ac:spMkLst>
        </pc:spChg>
        <pc:spChg chg="del mod">
          <ac:chgData name="Tolentino, Evin Matthew" userId="S::tolenti4@seattleu.edu::6dd227f4-d441-4f9b-a7d7-cc9696227d37" providerId="AD" clId="Web-{3AFB7C67-73AC-38B4-6CE6-AA3AE1294AEF}" dt="2019-08-12T04:42:38.939" v="369"/>
          <ac:spMkLst>
            <pc:docMk/>
            <pc:sldMk cId="2127308883" sldId="275"/>
            <ac:spMk id="3" creationId="{00000000-0000-0000-0000-000000000000}"/>
          </ac:spMkLst>
        </pc:spChg>
        <pc:picChg chg="mod">
          <ac:chgData name="Tolentino, Evin Matthew" userId="S::tolenti4@seattleu.edu::6dd227f4-d441-4f9b-a7d7-cc9696227d37" providerId="AD" clId="Web-{3AFB7C67-73AC-38B4-6CE6-AA3AE1294AEF}" dt="2019-08-12T04:42:49.361" v="370" actId="1076"/>
          <ac:picMkLst>
            <pc:docMk/>
            <pc:sldMk cId="2127308883" sldId="275"/>
            <ac:picMk id="4" creationId="{1667C3E4-E327-3E45-8C44-807E829A07F0}"/>
          </ac:picMkLst>
        </pc:picChg>
      </pc:sldChg>
    </pc:docChg>
  </pc:docChgLst>
  <pc:docChgLst>
    <pc:chgData name="Tolentino, Evin Matthew" userId="S::tolenti4@seattleu.edu::6dd227f4-d441-4f9b-a7d7-cc9696227d37" providerId="AD" clId="Web-{4EC32325-B590-D714-E0B8-C42350ABF3B8}"/>
    <pc:docChg chg="modSld sldOrd">
      <pc:chgData name="Tolentino, Evin Matthew" userId="S::tolenti4@seattleu.edu::6dd227f4-d441-4f9b-a7d7-cc9696227d37" providerId="AD" clId="Web-{4EC32325-B590-D714-E0B8-C42350ABF3B8}" dt="2019-08-15T05:46:58.799" v="13"/>
      <pc:docMkLst>
        <pc:docMk/>
      </pc:docMkLst>
      <pc:sldChg chg="modSp">
        <pc:chgData name="Tolentino, Evin Matthew" userId="S::tolenti4@seattleu.edu::6dd227f4-d441-4f9b-a7d7-cc9696227d37" providerId="AD" clId="Web-{4EC32325-B590-D714-E0B8-C42350ABF3B8}" dt="2019-08-15T05:46:23.471" v="9" actId="1076"/>
        <pc:sldMkLst>
          <pc:docMk/>
          <pc:sldMk cId="109857222" sldId="256"/>
        </pc:sldMkLst>
        <pc:spChg chg="mod">
          <ac:chgData name="Tolentino, Evin Matthew" userId="S::tolenti4@seattleu.edu::6dd227f4-d441-4f9b-a7d7-cc9696227d37" providerId="AD" clId="Web-{4EC32325-B590-D714-E0B8-C42350ABF3B8}" dt="2019-08-15T05:46:23.471" v="9" actId="1076"/>
          <ac:spMkLst>
            <pc:docMk/>
            <pc:sldMk cId="109857222" sldId="256"/>
            <ac:spMk id="2" creationId="{00000000-0000-0000-0000-000000000000}"/>
          </ac:spMkLst>
        </pc:spChg>
      </pc:sldChg>
      <pc:sldChg chg="modSp">
        <pc:chgData name="Tolentino, Evin Matthew" userId="S::tolenti4@seattleu.edu::6dd227f4-d441-4f9b-a7d7-cc9696227d37" providerId="AD" clId="Web-{4EC32325-B590-D714-E0B8-C42350ABF3B8}" dt="2019-08-15T05:46:42.065" v="10" actId="20577"/>
        <pc:sldMkLst>
          <pc:docMk/>
          <pc:sldMk cId="1984821854" sldId="267"/>
        </pc:sldMkLst>
        <pc:spChg chg="mod">
          <ac:chgData name="Tolentino, Evin Matthew" userId="S::tolenti4@seattleu.edu::6dd227f4-d441-4f9b-a7d7-cc9696227d37" providerId="AD" clId="Web-{4EC32325-B590-D714-E0B8-C42350ABF3B8}" dt="2019-08-15T05:46:42.065" v="10" actId="20577"/>
          <ac:spMkLst>
            <pc:docMk/>
            <pc:sldMk cId="1984821854" sldId="267"/>
            <ac:spMk id="3" creationId="{FB36646E-69D1-470E-9694-E6823A92FCF4}"/>
          </ac:spMkLst>
        </pc:spChg>
      </pc:sldChg>
      <pc:sldChg chg="ord">
        <pc:chgData name="Tolentino, Evin Matthew" userId="S::tolenti4@seattleu.edu::6dd227f4-d441-4f9b-a7d7-cc9696227d37" providerId="AD" clId="Web-{4EC32325-B590-D714-E0B8-C42350ABF3B8}" dt="2019-08-15T05:46:58.799" v="13"/>
        <pc:sldMkLst>
          <pc:docMk/>
          <pc:sldMk cId="1824631650" sldId="284"/>
        </pc:sldMkLst>
      </pc:sldChg>
    </pc:docChg>
  </pc:docChgLst>
  <pc:docChgLst>
    <pc:chgData name="Le, Huy" userId="S::lehuy@seattleu.edu::936993ad-aeaa-4a5d-a946-230f43c50640" providerId="AD" clId="Web-{8DC1FB8E-48BF-F1A7-E6E2-9FE72D01B6D2}"/>
    <pc:docChg chg="modSld">
      <pc:chgData name="Le, Huy" userId="S::lehuy@seattleu.edu::936993ad-aeaa-4a5d-a946-230f43c50640" providerId="AD" clId="Web-{8DC1FB8E-48BF-F1A7-E6E2-9FE72D01B6D2}" dt="2019-08-13T22:15:28.478" v="3" actId="20577"/>
      <pc:docMkLst>
        <pc:docMk/>
      </pc:docMkLst>
      <pc:sldChg chg="modSp">
        <pc:chgData name="Le, Huy" userId="S::lehuy@seattleu.edu::936993ad-aeaa-4a5d-a946-230f43c50640" providerId="AD" clId="Web-{8DC1FB8E-48BF-F1A7-E6E2-9FE72D01B6D2}" dt="2019-08-13T22:15:28.478" v="2" actId="20577"/>
        <pc:sldMkLst>
          <pc:docMk/>
          <pc:sldMk cId="3701647323" sldId="272"/>
        </pc:sldMkLst>
        <pc:spChg chg="mod">
          <ac:chgData name="Le, Huy" userId="S::lehuy@seattleu.edu::936993ad-aeaa-4a5d-a946-230f43c50640" providerId="AD" clId="Web-{8DC1FB8E-48BF-F1A7-E6E2-9FE72D01B6D2}" dt="2019-08-13T22:15:28.478" v="2" actId="20577"/>
          <ac:spMkLst>
            <pc:docMk/>
            <pc:sldMk cId="3701647323" sldId="272"/>
            <ac:spMk id="3" creationId="{FB36646E-69D1-470E-9694-E6823A92FCF4}"/>
          </ac:spMkLst>
        </pc:spChg>
      </pc:sldChg>
    </pc:docChg>
  </pc:docChgLst>
  <pc:docChgLst>
    <pc:chgData name="Evin Matthew Tolentino" userId="6dd227f4-d441-4f9b-a7d7-cc9696227d37" providerId="ADAL" clId="{719DDCE7-CCC8-DF43-9001-FD8142CE90DF}"/>
    <pc:docChg chg="undo custSel modSld">
      <pc:chgData name="Evin Matthew Tolentino" userId="6dd227f4-d441-4f9b-a7d7-cc9696227d37" providerId="ADAL" clId="{719DDCE7-CCC8-DF43-9001-FD8142CE90DF}" dt="2019-07-23T21:26:00.083" v="202" actId="1035"/>
      <pc:docMkLst>
        <pc:docMk/>
      </pc:docMkLst>
    </pc:docChg>
  </pc:docChgLst>
  <pc:docChgLst>
    <pc:chgData name="Le, Huy" userId="S::lehuy@seattleu.edu::936993ad-aeaa-4a5d-a946-230f43c50640" providerId="AD" clId="Web-{F563CAA2-6B4F-4C47-D8C8-FFB36C45DD3A}"/>
    <pc:docChg chg="addSld modSld sldOrd">
      <pc:chgData name="Le, Huy" userId="S::lehuy@seattleu.edu::936993ad-aeaa-4a5d-a946-230f43c50640" providerId="AD" clId="Web-{F563CAA2-6B4F-4C47-D8C8-FFB36C45DD3A}" dt="2019-08-06T21:46:22.177" v="580" actId="20577"/>
      <pc:docMkLst>
        <pc:docMk/>
      </pc:docMkLst>
    </pc:docChg>
  </pc:docChgLst>
  <pc:docChgLst>
    <pc:chgData name="Angelov, Preslav" userId="S::angelovp@seattleu.edu::47e5755e-0e93-4c9c-a180-679732d9a71a" providerId="AD" clId="Web-{D59F58E3-9755-2F9C-F386-0B9372A1DC8C}"/>
    <pc:docChg chg="addSld modSld">
      <pc:chgData name="Angelov, Preslav" userId="S::angelovp@seattleu.edu::47e5755e-0e93-4c9c-a180-679732d9a71a" providerId="AD" clId="Web-{D59F58E3-9755-2F9C-F386-0B9372A1DC8C}" dt="2019-07-16T03:07:01.006" v="330" actId="20577"/>
      <pc:docMkLst>
        <pc:docMk/>
      </pc:docMkLst>
    </pc:docChg>
  </pc:docChgLst>
  <pc:docChgLst>
    <pc:chgData name="Tolentino, Evin Matthew" userId="S::tolenti4@seattleu.edu::6dd227f4-d441-4f9b-a7d7-cc9696227d37" providerId="AD" clId="Web-{0BCC2644-CD45-53E5-A51A-482AE0E8F72E}"/>
    <pc:docChg chg="modSld">
      <pc:chgData name="Tolentino, Evin Matthew" userId="S::tolenti4@seattleu.edu::6dd227f4-d441-4f9b-a7d7-cc9696227d37" providerId="AD" clId="Web-{0BCC2644-CD45-53E5-A51A-482AE0E8F72E}" dt="2019-07-15T23:31:12.106" v="0"/>
      <pc:docMkLst>
        <pc:docMk/>
      </pc:docMkLst>
    </pc:docChg>
  </pc:docChgLst>
  <pc:docChgLst>
    <pc:chgData name="Tolentino, Evin Matthew" userId="S::tolenti4@seattleu.edu::6dd227f4-d441-4f9b-a7d7-cc9696227d37" providerId="AD" clId="Web-{E03D3D6F-50EC-40C3-A54C-B16854F915DF}"/>
    <pc:docChg chg="addSld modSld">
      <pc:chgData name="Tolentino, Evin Matthew" userId="S::tolenti4@seattleu.edu::6dd227f4-d441-4f9b-a7d7-cc9696227d37" providerId="AD" clId="Web-{E03D3D6F-50EC-40C3-A54C-B16854F915DF}" dt="2019-07-15T04:21:59.145" v="280" actId="20577"/>
      <pc:docMkLst>
        <pc:docMk/>
      </pc:docMkLst>
      <pc:sldChg chg="modSp">
        <pc:chgData name="Tolentino, Evin Matthew" userId="S::tolenti4@seattleu.edu::6dd227f4-d441-4f9b-a7d7-cc9696227d37" providerId="AD" clId="Web-{E03D3D6F-50EC-40C3-A54C-B16854F915DF}" dt="2019-07-15T04:21:59.145" v="280" actId="20577"/>
        <pc:sldMkLst>
          <pc:docMk/>
          <pc:sldMk cId="109857222" sldId="256"/>
        </pc:sldMkLst>
        <pc:spChg chg="mod">
          <ac:chgData name="Tolentino, Evin Matthew" userId="S::tolenti4@seattleu.edu::6dd227f4-d441-4f9b-a7d7-cc9696227d37" providerId="AD" clId="Web-{E03D3D6F-50EC-40C3-A54C-B16854F915DF}" dt="2019-07-15T04:21:59.145" v="280" actId="20577"/>
          <ac:spMkLst>
            <pc:docMk/>
            <pc:sldMk cId="109857222" sldId="256"/>
            <ac:spMk id="2" creationId="{00000000-0000-0000-0000-000000000000}"/>
          </ac:spMkLst>
        </pc:spChg>
        <pc:spChg chg="mod">
          <ac:chgData name="Tolentino, Evin Matthew" userId="S::tolenti4@seattleu.edu::6dd227f4-d441-4f9b-a7d7-cc9696227d37" providerId="AD" clId="Web-{E03D3D6F-50EC-40C3-A54C-B16854F915DF}" dt="2019-07-15T04:21:21.176" v="274" actId="20577"/>
          <ac:spMkLst>
            <pc:docMk/>
            <pc:sldMk cId="109857222" sldId="256"/>
            <ac:spMk id="3" creationId="{00000000-0000-0000-0000-000000000000}"/>
          </ac:spMkLst>
        </pc:spChg>
      </pc:sldChg>
    </pc:docChg>
  </pc:docChgLst>
  <pc:docChgLst>
    <pc:chgData name="Le, Huy" userId="S::lehuy@seattleu.edu::936993ad-aeaa-4a5d-a946-230f43c50640" providerId="AD" clId="Web-{28769B42-63B4-6D7A-E123-9F5DCB877078}"/>
    <pc:docChg chg="modSld">
      <pc:chgData name="Le, Huy" userId="S::lehuy@seattleu.edu::936993ad-aeaa-4a5d-a946-230f43c50640" providerId="AD" clId="Web-{28769B42-63B4-6D7A-E123-9F5DCB877078}" dt="2019-07-17T01:19:49.099" v="23" actId="20577"/>
      <pc:docMkLst>
        <pc:docMk/>
      </pc:docMkLst>
    </pc:docChg>
  </pc:docChgLst>
  <pc:docChgLst>
    <pc:chgData name="Tolentino, Evin Matthew" userId="S::tolenti4@seattleu.edu::6dd227f4-d441-4f9b-a7d7-cc9696227d37" providerId="AD" clId="Web-{221C239C-E88C-E2EA-184E-0096FA8F13AF}"/>
    <pc:docChg chg="addSld delSld modSld">
      <pc:chgData name="Tolentino, Evin Matthew" userId="S::tolenti4@seattleu.edu::6dd227f4-d441-4f9b-a7d7-cc9696227d37" providerId="AD" clId="Web-{221C239C-E88C-E2EA-184E-0096FA8F13AF}" dt="2019-08-06T06:24:45.047" v="521"/>
      <pc:docMkLst>
        <pc:docMk/>
      </pc:docMkLst>
      <pc:sldChg chg="modSp">
        <pc:chgData name="Tolentino, Evin Matthew" userId="S::tolenti4@seattleu.edu::6dd227f4-d441-4f9b-a7d7-cc9696227d37" providerId="AD" clId="Web-{221C239C-E88C-E2EA-184E-0096FA8F13AF}" dt="2019-08-06T03:42:23.001" v="18" actId="20577"/>
        <pc:sldMkLst>
          <pc:docMk/>
          <pc:sldMk cId="109857222" sldId="256"/>
        </pc:sldMkLst>
        <pc:spChg chg="mod">
          <ac:chgData name="Tolentino, Evin Matthew" userId="S::tolenti4@seattleu.edu::6dd227f4-d441-4f9b-a7d7-cc9696227d37" providerId="AD" clId="Web-{221C239C-E88C-E2EA-184E-0096FA8F13AF}" dt="2019-08-06T03:42:12.002" v="9" actId="20577"/>
          <ac:spMkLst>
            <pc:docMk/>
            <pc:sldMk cId="109857222" sldId="256"/>
            <ac:spMk id="2" creationId="{00000000-0000-0000-0000-000000000000}"/>
          </ac:spMkLst>
        </pc:spChg>
        <pc:spChg chg="mod">
          <ac:chgData name="Tolentino, Evin Matthew" userId="S::tolenti4@seattleu.edu::6dd227f4-d441-4f9b-a7d7-cc9696227d37" providerId="AD" clId="Web-{221C239C-E88C-E2EA-184E-0096FA8F13AF}" dt="2019-08-06T03:42:23.001" v="18" actId="20577"/>
          <ac:spMkLst>
            <pc:docMk/>
            <pc:sldMk cId="109857222" sldId="256"/>
            <ac:spMk id="3" creationId="{00000000-0000-0000-0000-000000000000}"/>
          </ac:spMkLst>
        </pc:spChg>
      </pc:sldChg>
      <pc:sldChg chg="modSp">
        <pc:chgData name="Tolentino, Evin Matthew" userId="S::tolenti4@seattleu.edu::6dd227f4-d441-4f9b-a7d7-cc9696227d37" providerId="AD" clId="Web-{221C239C-E88C-E2EA-184E-0096FA8F13AF}" dt="2019-08-06T03:51:17.920" v="479" actId="20577"/>
        <pc:sldMkLst>
          <pc:docMk/>
          <pc:sldMk cId="3705289569" sldId="263"/>
        </pc:sldMkLst>
        <pc:spChg chg="mod">
          <ac:chgData name="Tolentino, Evin Matthew" userId="S::tolenti4@seattleu.edu::6dd227f4-d441-4f9b-a7d7-cc9696227d37" providerId="AD" clId="Web-{221C239C-E88C-E2EA-184E-0096FA8F13AF}" dt="2019-08-06T03:42:49.611" v="56" actId="20577"/>
          <ac:spMkLst>
            <pc:docMk/>
            <pc:sldMk cId="3705289569" sldId="263"/>
            <ac:spMk id="2" creationId="{6ACFEE3F-5C10-4308-AF7E-002C7FF583FE}"/>
          </ac:spMkLst>
        </pc:spChg>
        <pc:spChg chg="mod">
          <ac:chgData name="Tolentino, Evin Matthew" userId="S::tolenti4@seattleu.edu::6dd227f4-d441-4f9b-a7d7-cc9696227d37" providerId="AD" clId="Web-{221C239C-E88C-E2EA-184E-0096FA8F13AF}" dt="2019-08-06T03:51:17.920" v="479" actId="20577"/>
          <ac:spMkLst>
            <pc:docMk/>
            <pc:sldMk cId="3705289569" sldId="263"/>
            <ac:spMk id="3" creationId="{FB36646E-69D1-470E-9694-E6823A92FCF4}"/>
          </ac:spMkLst>
        </pc:spChg>
      </pc:sldChg>
    </pc:docChg>
  </pc:docChgLst>
  <pc:docChgLst>
    <pc:chgData name="Tolentino, Evin Matthew" userId="S::tolenti4@seattleu.edu::6dd227f4-d441-4f9b-a7d7-cc9696227d37" providerId="AD" clId="Web-{0D0881CD-D6F1-DD93-1031-57683D46AFDD}"/>
    <pc:docChg chg="delSld modSld">
      <pc:chgData name="Tolentino, Evin Matthew" userId="S::tolenti4@seattleu.edu::6dd227f4-d441-4f9b-a7d7-cc9696227d37" providerId="AD" clId="Web-{0D0881CD-D6F1-DD93-1031-57683D46AFDD}" dt="2019-07-23T00:47:31.012" v="384" actId="20577"/>
      <pc:docMkLst>
        <pc:docMk/>
      </pc:docMkLst>
      <pc:sldChg chg="addSp modSp">
        <pc:chgData name="Tolentino, Evin Matthew" userId="S::tolenti4@seattleu.edu::6dd227f4-d441-4f9b-a7d7-cc9696227d37" providerId="AD" clId="Web-{0D0881CD-D6F1-DD93-1031-57683D46AFDD}" dt="2019-07-23T00:44:05.542" v="363" actId="1076"/>
        <pc:sldMkLst>
          <pc:docMk/>
          <pc:sldMk cId="109857222" sldId="256"/>
        </pc:sldMkLst>
        <pc:spChg chg="mod">
          <ac:chgData name="Tolentino, Evin Matthew" userId="S::tolenti4@seattleu.edu::6dd227f4-d441-4f9b-a7d7-cc9696227d37" providerId="AD" clId="Web-{0D0881CD-D6F1-DD93-1031-57683D46AFDD}" dt="2019-07-23T00:40:40.369" v="240" actId="20577"/>
          <ac:spMkLst>
            <pc:docMk/>
            <pc:sldMk cId="109857222" sldId="256"/>
            <ac:spMk id="2" creationId="{00000000-0000-0000-0000-000000000000}"/>
          </ac:spMkLst>
        </pc:spChg>
        <pc:spChg chg="mod">
          <ac:chgData name="Tolentino, Evin Matthew" userId="S::tolenti4@seattleu.edu::6dd227f4-d441-4f9b-a7d7-cc9696227d37" providerId="AD" clId="Web-{0D0881CD-D6F1-DD93-1031-57683D46AFDD}" dt="2019-07-23T00:34:52.726" v="4" actId="20577"/>
          <ac:spMkLst>
            <pc:docMk/>
            <pc:sldMk cId="109857222" sldId="256"/>
            <ac:spMk id="3" creationId="{00000000-0000-0000-0000-000000000000}"/>
          </ac:spMkLst>
        </pc:spChg>
        <pc:spChg chg="add mod">
          <ac:chgData name="Tolentino, Evin Matthew" userId="S::tolenti4@seattleu.edu::6dd227f4-d441-4f9b-a7d7-cc9696227d37" providerId="AD" clId="Web-{0D0881CD-D6F1-DD93-1031-57683D46AFDD}" dt="2019-07-23T00:44:05.542" v="363" actId="1076"/>
          <ac:spMkLst>
            <pc:docMk/>
            <pc:sldMk cId="109857222" sldId="256"/>
            <ac:spMk id="5" creationId="{C5E837E8-5E67-47DD-9401-1AF10DD30CA0}"/>
          </ac:spMkLst>
        </pc:spChg>
      </pc:sldChg>
      <pc:sldChg chg="modSp">
        <pc:chgData name="Tolentino, Evin Matthew" userId="S::tolenti4@seattleu.edu::6dd227f4-d441-4f9b-a7d7-cc9696227d37" providerId="AD" clId="Web-{0D0881CD-D6F1-DD93-1031-57683D46AFDD}" dt="2019-07-23T00:47:31.012" v="383" actId="20577"/>
        <pc:sldMkLst>
          <pc:docMk/>
          <pc:sldMk cId="3705289569" sldId="263"/>
        </pc:sldMkLst>
        <pc:spChg chg="mod">
          <ac:chgData name="Tolentino, Evin Matthew" userId="S::tolenti4@seattleu.edu::6dd227f4-d441-4f9b-a7d7-cc9696227d37" providerId="AD" clId="Web-{0D0881CD-D6F1-DD93-1031-57683D46AFDD}" dt="2019-07-23T00:47:31.012" v="383" actId="20577"/>
          <ac:spMkLst>
            <pc:docMk/>
            <pc:sldMk cId="3705289569" sldId="263"/>
            <ac:spMk id="3" creationId="{FB36646E-69D1-470E-9694-E6823A92FCF4}"/>
          </ac:spMkLst>
        </pc:spChg>
      </pc:sldChg>
    </pc:docChg>
  </pc:docChgLst>
  <pc:docChgLst>
    <pc:chgData name="Le, Huy" userId="S::lehuy@seattleu.edu::936993ad-aeaa-4a5d-a946-230f43c50640" providerId="AD" clId="Web-{945F0318-6EBF-E920-72AA-42EFCCFF46EC}"/>
    <pc:docChg chg="addSld modSld sldOrd">
      <pc:chgData name="Le, Huy" userId="S::lehuy@seattleu.edu::936993ad-aeaa-4a5d-a946-230f43c50640" providerId="AD" clId="Web-{945F0318-6EBF-E920-72AA-42EFCCFF46EC}" dt="2019-08-13T05:50:06.474" v="1286"/>
      <pc:docMkLst>
        <pc:docMk/>
      </pc:docMkLst>
      <pc:sldChg chg="addSp modSp">
        <pc:chgData name="Le, Huy" userId="S::lehuy@seattleu.edu::936993ad-aeaa-4a5d-a946-230f43c50640" providerId="AD" clId="Web-{945F0318-6EBF-E920-72AA-42EFCCFF46EC}" dt="2019-08-13T05:50:06.474" v="1286"/>
        <pc:sldMkLst>
          <pc:docMk/>
          <pc:sldMk cId="1654131368" sldId="265"/>
        </pc:sldMkLst>
        <pc:spChg chg="mod">
          <ac:chgData name="Le, Huy" userId="S::lehuy@seattleu.edu::936993ad-aeaa-4a5d-a946-230f43c50640" providerId="AD" clId="Web-{945F0318-6EBF-E920-72AA-42EFCCFF46EC}" dt="2019-08-13T04:24:46.524" v="4" actId="20577"/>
          <ac:spMkLst>
            <pc:docMk/>
            <pc:sldMk cId="1654131368" sldId="265"/>
            <ac:spMk id="2" creationId="{6ACFEE3F-5C10-4308-AF7E-002C7FF583FE}"/>
          </ac:spMkLst>
        </pc:spChg>
        <pc:spChg chg="mod">
          <ac:chgData name="Le, Huy" userId="S::lehuy@seattleu.edu::936993ad-aeaa-4a5d-a946-230f43c50640" providerId="AD" clId="Web-{945F0318-6EBF-E920-72AA-42EFCCFF46EC}" dt="2019-08-13T04:41:28.875" v="397" actId="20577"/>
          <ac:spMkLst>
            <pc:docMk/>
            <pc:sldMk cId="1654131368" sldId="265"/>
            <ac:spMk id="3" creationId="{FB36646E-69D1-470E-9694-E6823A92FCF4}"/>
          </ac:spMkLst>
        </pc:spChg>
        <pc:graphicFrameChg chg="add mod modGraphic">
          <ac:chgData name="Le, Huy" userId="S::lehuy@seattleu.edu::936993ad-aeaa-4a5d-a946-230f43c50640" providerId="AD" clId="Web-{945F0318-6EBF-E920-72AA-42EFCCFF46EC}" dt="2019-08-13T05:50:06.474" v="1286"/>
          <ac:graphicFrameMkLst>
            <pc:docMk/>
            <pc:sldMk cId="1654131368" sldId="265"/>
            <ac:graphicFrameMk id="4" creationId="{4DFC6734-5702-4523-8E3C-0E603ABB2C4D}"/>
          </ac:graphicFrameMkLst>
        </pc:graphicFrameChg>
      </pc:sldChg>
      <pc:sldChg chg="addSp delSp modSp">
        <pc:chgData name="Le, Huy" userId="S::lehuy@seattleu.edu::936993ad-aeaa-4a5d-a946-230f43c50640" providerId="AD" clId="Web-{945F0318-6EBF-E920-72AA-42EFCCFF46EC}" dt="2019-08-13T05:26:53.183" v="1101" actId="20577"/>
        <pc:sldMkLst>
          <pc:docMk/>
          <pc:sldMk cId="3648572644" sldId="266"/>
        </pc:sldMkLst>
        <pc:spChg chg="mod">
          <ac:chgData name="Le, Huy" userId="S::lehuy@seattleu.edu::936993ad-aeaa-4a5d-a946-230f43c50640" providerId="AD" clId="Web-{945F0318-6EBF-E920-72AA-42EFCCFF46EC}" dt="2019-08-13T05:26:53.183" v="1101" actId="20577"/>
          <ac:spMkLst>
            <pc:docMk/>
            <pc:sldMk cId="3648572644" sldId="266"/>
            <ac:spMk id="3" creationId="{FB36646E-69D1-470E-9694-E6823A92FCF4}"/>
          </ac:spMkLst>
        </pc:spChg>
        <pc:picChg chg="add del mod">
          <ac:chgData name="Le, Huy" userId="S::lehuy@seattleu.edu::936993ad-aeaa-4a5d-a946-230f43c50640" providerId="AD" clId="Web-{945F0318-6EBF-E920-72AA-42EFCCFF46EC}" dt="2019-08-13T04:55:34.569" v="534"/>
          <ac:picMkLst>
            <pc:docMk/>
            <pc:sldMk cId="3648572644" sldId="266"/>
            <ac:picMk id="4" creationId="{1A53EADE-E87B-4F44-97AE-DFEB7231047D}"/>
          </ac:picMkLst>
        </pc:picChg>
      </pc:sldChg>
      <pc:sldChg chg="addSp delSp modSp add replId">
        <pc:chgData name="Le, Huy" userId="S::lehuy@seattleu.edu::936993ad-aeaa-4a5d-a946-230f43c50640" providerId="AD" clId="Web-{945F0318-6EBF-E920-72AA-42EFCCFF46EC}" dt="2019-08-13T05:26:04.605" v="1023" actId="1076"/>
        <pc:sldMkLst>
          <pc:docMk/>
          <pc:sldMk cId="2954827623" sldId="276"/>
        </pc:sldMkLst>
        <pc:spChg chg="mod">
          <ac:chgData name="Le, Huy" userId="S::lehuy@seattleu.edu::936993ad-aeaa-4a5d-a946-230f43c50640" providerId="AD" clId="Web-{945F0318-6EBF-E920-72AA-42EFCCFF46EC}" dt="2019-08-13T05:25:32.214" v="1020" actId="14100"/>
          <ac:spMkLst>
            <pc:docMk/>
            <pc:sldMk cId="2954827623" sldId="276"/>
            <ac:spMk id="3" creationId="{FB36646E-69D1-470E-9694-E6823A92FCF4}"/>
          </ac:spMkLst>
        </pc:spChg>
        <pc:picChg chg="del mod">
          <ac:chgData name="Le, Huy" userId="S::lehuy@seattleu.edu::936993ad-aeaa-4a5d-a946-230f43c50640" providerId="AD" clId="Web-{945F0318-6EBF-E920-72AA-42EFCCFF46EC}" dt="2019-08-13T05:19:50.743" v="863"/>
          <ac:picMkLst>
            <pc:docMk/>
            <pc:sldMk cId="2954827623" sldId="276"/>
            <ac:picMk id="4" creationId="{1A53EADE-E87B-4F44-97AE-DFEB7231047D}"/>
          </ac:picMkLst>
        </pc:picChg>
        <pc:picChg chg="add mod">
          <ac:chgData name="Le, Huy" userId="S::lehuy@seattleu.edu::936993ad-aeaa-4a5d-a946-230f43c50640" providerId="AD" clId="Web-{945F0318-6EBF-E920-72AA-42EFCCFF46EC}" dt="2019-08-13T05:26:04.605" v="1023" actId="1076"/>
          <ac:picMkLst>
            <pc:docMk/>
            <pc:sldMk cId="2954827623" sldId="276"/>
            <ac:picMk id="5" creationId="{FDBA1FB5-D686-4916-9964-F46699F74DF5}"/>
          </ac:picMkLst>
        </pc:picChg>
      </pc:sldChg>
      <pc:sldChg chg="modSp add ord replId">
        <pc:chgData name="Le, Huy" userId="S::lehuy@seattleu.edu::936993ad-aeaa-4a5d-a946-230f43c50640" providerId="AD" clId="Web-{945F0318-6EBF-E920-72AA-42EFCCFF46EC}" dt="2019-08-13T05:01:06.118" v="861"/>
        <pc:sldMkLst>
          <pc:docMk/>
          <pc:sldMk cId="1883358721" sldId="277"/>
        </pc:sldMkLst>
        <pc:spChg chg="mod">
          <ac:chgData name="Le, Huy" userId="S::lehuy@seattleu.edu::936993ad-aeaa-4a5d-a946-230f43c50640" providerId="AD" clId="Web-{945F0318-6EBF-E920-72AA-42EFCCFF46EC}" dt="2019-08-13T05:01:02.493" v="859" actId="20577"/>
          <ac:spMkLst>
            <pc:docMk/>
            <pc:sldMk cId="1883358721" sldId="277"/>
            <ac:spMk id="3" creationId="{FB36646E-69D1-470E-9694-E6823A92FCF4}"/>
          </ac:spMkLst>
        </pc:spChg>
      </pc:sldChg>
    </pc:docChg>
  </pc:docChgLst>
  <pc:docChgLst>
    <pc:chgData name="Le, Huy" userId="S::lehuy@seattleu.edu::936993ad-aeaa-4a5d-a946-230f43c50640" providerId="AD" clId="Web-{C952AF83-FBC3-43AA-8092-40A5EFED93CB}"/>
    <pc:docChg chg="addSld modSld sldOrd">
      <pc:chgData name="Le, Huy" userId="S::lehuy@seattleu.edu::936993ad-aeaa-4a5d-a946-230f43c50640" providerId="AD" clId="Web-{C952AF83-FBC3-43AA-8092-40A5EFED93CB}" dt="2019-08-13T21:20:14.887" v="878" actId="20577"/>
      <pc:docMkLst>
        <pc:docMk/>
      </pc:docMkLst>
      <pc:sldChg chg="addSp delSp modSp">
        <pc:chgData name="Le, Huy" userId="S::lehuy@seattleu.edu::936993ad-aeaa-4a5d-a946-230f43c50640" providerId="AD" clId="Web-{C952AF83-FBC3-43AA-8092-40A5EFED93CB}" dt="2019-08-13T20:49:30.188" v="14"/>
        <pc:sldMkLst>
          <pc:docMk/>
          <pc:sldMk cId="3648572644" sldId="266"/>
        </pc:sldMkLst>
        <pc:picChg chg="add del mod">
          <ac:chgData name="Le, Huy" userId="S::lehuy@seattleu.edu::936993ad-aeaa-4a5d-a946-230f43c50640" providerId="AD" clId="Web-{C952AF83-FBC3-43AA-8092-40A5EFED93CB}" dt="2019-08-13T20:49:30.188" v="14"/>
          <ac:picMkLst>
            <pc:docMk/>
            <pc:sldMk cId="3648572644" sldId="266"/>
            <ac:picMk id="4" creationId="{D8D45771-D073-453E-BF83-0678A50D56B7}"/>
          </ac:picMkLst>
        </pc:picChg>
      </pc:sldChg>
      <pc:sldChg chg="modSp">
        <pc:chgData name="Le, Huy" userId="S::lehuy@seattleu.edu::936993ad-aeaa-4a5d-a946-230f43c50640" providerId="AD" clId="Web-{C952AF83-FBC3-43AA-8092-40A5EFED93CB}" dt="2019-08-13T21:15:26.716" v="876" actId="20577"/>
        <pc:sldMkLst>
          <pc:docMk/>
          <pc:sldMk cId="3701647323" sldId="272"/>
        </pc:sldMkLst>
        <pc:spChg chg="mod">
          <ac:chgData name="Le, Huy" userId="S::lehuy@seattleu.edu::936993ad-aeaa-4a5d-a946-230f43c50640" providerId="AD" clId="Web-{C952AF83-FBC3-43AA-8092-40A5EFED93CB}" dt="2019-08-13T21:15:26.716" v="876" actId="20577"/>
          <ac:spMkLst>
            <pc:docMk/>
            <pc:sldMk cId="3701647323" sldId="272"/>
            <ac:spMk id="3" creationId="{FB36646E-69D1-470E-9694-E6823A92FCF4}"/>
          </ac:spMkLst>
        </pc:spChg>
      </pc:sldChg>
      <pc:sldChg chg="modSp">
        <pc:chgData name="Le, Huy" userId="S::lehuy@seattleu.edu::936993ad-aeaa-4a5d-a946-230f43c50640" providerId="AD" clId="Web-{C952AF83-FBC3-43AA-8092-40A5EFED93CB}" dt="2019-08-13T20:58:33.109" v="572" actId="20577"/>
        <pc:sldMkLst>
          <pc:docMk/>
          <pc:sldMk cId="3319972289" sldId="273"/>
        </pc:sldMkLst>
        <pc:spChg chg="mod">
          <ac:chgData name="Le, Huy" userId="S::lehuy@seattleu.edu::936993ad-aeaa-4a5d-a946-230f43c50640" providerId="AD" clId="Web-{C952AF83-FBC3-43AA-8092-40A5EFED93CB}" dt="2019-08-13T20:58:33.109" v="572" actId="20577"/>
          <ac:spMkLst>
            <pc:docMk/>
            <pc:sldMk cId="3319972289" sldId="273"/>
            <ac:spMk id="3" creationId="{FB36646E-69D1-470E-9694-E6823A92FCF4}"/>
          </ac:spMkLst>
        </pc:spChg>
      </pc:sldChg>
      <pc:sldChg chg="modSp">
        <pc:chgData name="Le, Huy" userId="S::lehuy@seattleu.edu::936993ad-aeaa-4a5d-a946-230f43c50640" providerId="AD" clId="Web-{C952AF83-FBC3-43AA-8092-40A5EFED93CB}" dt="2019-08-13T20:54:03.516" v="231" actId="14100"/>
        <pc:sldMkLst>
          <pc:docMk/>
          <pc:sldMk cId="2954827623" sldId="276"/>
        </pc:sldMkLst>
        <pc:spChg chg="mod">
          <ac:chgData name="Le, Huy" userId="S::lehuy@seattleu.edu::936993ad-aeaa-4a5d-a946-230f43c50640" providerId="AD" clId="Web-{C952AF83-FBC3-43AA-8092-40A5EFED93CB}" dt="2019-08-13T20:54:03.516" v="231" actId="14100"/>
          <ac:spMkLst>
            <pc:docMk/>
            <pc:sldMk cId="2954827623" sldId="276"/>
            <ac:spMk id="3" creationId="{FB36646E-69D1-470E-9694-E6823A92FCF4}"/>
          </ac:spMkLst>
        </pc:spChg>
      </pc:sldChg>
      <pc:sldChg chg="addSp modSp">
        <pc:chgData name="Le, Huy" userId="S::lehuy@seattleu.edu::936993ad-aeaa-4a5d-a946-230f43c50640" providerId="AD" clId="Web-{C952AF83-FBC3-43AA-8092-40A5EFED93CB}" dt="2019-08-13T20:52:33.985" v="80" actId="20577"/>
        <pc:sldMkLst>
          <pc:docMk/>
          <pc:sldMk cId="1883358721" sldId="277"/>
        </pc:sldMkLst>
        <pc:spChg chg="mod">
          <ac:chgData name="Le, Huy" userId="S::lehuy@seattleu.edu::936993ad-aeaa-4a5d-a946-230f43c50640" providerId="AD" clId="Web-{C952AF83-FBC3-43AA-8092-40A5EFED93CB}" dt="2019-08-13T20:52:33.985" v="80" actId="20577"/>
          <ac:spMkLst>
            <pc:docMk/>
            <pc:sldMk cId="1883358721" sldId="277"/>
            <ac:spMk id="3" creationId="{FB36646E-69D1-470E-9694-E6823A92FCF4}"/>
          </ac:spMkLst>
        </pc:spChg>
        <pc:spChg chg="add mod">
          <ac:chgData name="Le, Huy" userId="S::lehuy@seattleu.edu::936993ad-aeaa-4a5d-a946-230f43c50640" providerId="AD" clId="Web-{C952AF83-FBC3-43AA-8092-40A5EFED93CB}" dt="2019-08-13T20:51:42.938" v="77" actId="1076"/>
          <ac:spMkLst>
            <pc:docMk/>
            <pc:sldMk cId="1883358721" sldId="277"/>
            <ac:spMk id="5" creationId="{B34C018D-34CD-45D3-875C-5D095A5AB463}"/>
          </ac:spMkLst>
        </pc:spChg>
        <pc:picChg chg="mod">
          <ac:chgData name="Le, Huy" userId="S::lehuy@seattleu.edu::936993ad-aeaa-4a5d-a946-230f43c50640" providerId="AD" clId="Web-{C952AF83-FBC3-43AA-8092-40A5EFED93CB}" dt="2019-08-13T20:51:30.828" v="75" actId="1076"/>
          <ac:picMkLst>
            <pc:docMk/>
            <pc:sldMk cId="1883358721" sldId="277"/>
            <ac:picMk id="4" creationId="{1A53EADE-E87B-4F44-97AE-DFEB7231047D}"/>
          </ac:picMkLst>
        </pc:picChg>
      </pc:sldChg>
      <pc:sldChg chg="addSp delSp modSp add ord replId">
        <pc:chgData name="Le, Huy" userId="S::lehuy@seattleu.edu::936993ad-aeaa-4a5d-a946-230f43c50640" providerId="AD" clId="Web-{C952AF83-FBC3-43AA-8092-40A5EFED93CB}" dt="2019-08-13T20:51:07.657" v="74" actId="14100"/>
        <pc:sldMkLst>
          <pc:docMk/>
          <pc:sldMk cId="1630363392" sldId="278"/>
        </pc:sldMkLst>
        <pc:spChg chg="mod">
          <ac:chgData name="Le, Huy" userId="S::lehuy@seattleu.edu::936993ad-aeaa-4a5d-a946-230f43c50640" providerId="AD" clId="Web-{C952AF83-FBC3-43AA-8092-40A5EFED93CB}" dt="2019-08-13T20:48:56.969" v="8" actId="1076"/>
          <ac:spMkLst>
            <pc:docMk/>
            <pc:sldMk cId="1630363392" sldId="278"/>
            <ac:spMk id="2" creationId="{6ACFEE3F-5C10-4308-AF7E-002C7FF583FE}"/>
          </ac:spMkLst>
        </pc:spChg>
        <pc:spChg chg="del">
          <ac:chgData name="Le, Huy" userId="S::lehuy@seattleu.edu::936993ad-aeaa-4a5d-a946-230f43c50640" providerId="AD" clId="Web-{C952AF83-FBC3-43AA-8092-40A5EFED93CB}" dt="2019-08-13T20:48:07.595" v="2"/>
          <ac:spMkLst>
            <pc:docMk/>
            <pc:sldMk cId="1630363392" sldId="278"/>
            <ac:spMk id="3" creationId="{FB36646E-69D1-470E-9694-E6823A92FCF4}"/>
          </ac:spMkLst>
        </pc:spChg>
        <pc:spChg chg="add del mod">
          <ac:chgData name="Le, Huy" userId="S::lehuy@seattleu.edu::936993ad-aeaa-4a5d-a946-230f43c50640" providerId="AD" clId="Web-{C952AF83-FBC3-43AA-8092-40A5EFED93CB}" dt="2019-08-13T20:48:31.001" v="3"/>
          <ac:spMkLst>
            <pc:docMk/>
            <pc:sldMk cId="1630363392" sldId="278"/>
            <ac:spMk id="5" creationId="{0EEBA612-1F02-4AF4-9EC5-D5F01DBE76C9}"/>
          </ac:spMkLst>
        </pc:spChg>
        <pc:spChg chg="add mod">
          <ac:chgData name="Le, Huy" userId="S::lehuy@seattleu.edu::936993ad-aeaa-4a5d-a946-230f43c50640" providerId="AD" clId="Web-{C952AF83-FBC3-43AA-8092-40A5EFED93CB}" dt="2019-08-13T20:51:07.657" v="74" actId="14100"/>
          <ac:spMkLst>
            <pc:docMk/>
            <pc:sldMk cId="1630363392" sldId="278"/>
            <ac:spMk id="12" creationId="{6C79F901-A050-4232-8BD6-54E50CEBE32C}"/>
          </ac:spMkLst>
        </pc:spChg>
        <pc:spChg chg="add mod">
          <ac:chgData name="Le, Huy" userId="S::lehuy@seattleu.edu::936993ad-aeaa-4a5d-a946-230f43c50640" providerId="AD" clId="Web-{C952AF83-FBC3-43AA-8092-40A5EFED93CB}" dt="2019-08-13T20:51:01.922" v="73" actId="14100"/>
          <ac:spMkLst>
            <pc:docMk/>
            <pc:sldMk cId="1630363392" sldId="278"/>
            <ac:spMk id="13" creationId="{4F079A89-393E-4A74-8E50-4B5EC9754975}"/>
          </ac:spMkLst>
        </pc:spChg>
        <pc:picChg chg="add mod ord">
          <ac:chgData name="Le, Huy" userId="S::lehuy@seattleu.edu::936993ad-aeaa-4a5d-a946-230f43c50640" providerId="AD" clId="Web-{C952AF83-FBC3-43AA-8092-40A5EFED93CB}" dt="2019-08-13T20:48:47.126" v="6" actId="1076"/>
          <ac:picMkLst>
            <pc:docMk/>
            <pc:sldMk cId="1630363392" sldId="278"/>
            <ac:picMk id="7" creationId="{5BCDA57C-C372-404F-AC06-64C926516054}"/>
          </ac:picMkLst>
        </pc:picChg>
        <pc:picChg chg="add mod">
          <ac:chgData name="Le, Huy" userId="S::lehuy@seattleu.edu::936993ad-aeaa-4a5d-a946-230f43c50640" providerId="AD" clId="Web-{C952AF83-FBC3-43AA-8092-40A5EFED93CB}" dt="2019-08-13T20:49:19.454" v="12" actId="1076"/>
          <ac:picMkLst>
            <pc:docMk/>
            <pc:sldMk cId="1630363392" sldId="278"/>
            <ac:picMk id="9" creationId="{A11166D0-A958-4504-A3CB-B291FBB32156}"/>
          </ac:picMkLst>
        </pc:picChg>
      </pc:sldChg>
    </pc:docChg>
  </pc:docChgLst>
  <pc:docChgLst>
    <pc:chgData name="Tolentino, Evin Matthew" userId="S::tolenti4@seattleu.edu::6dd227f4-d441-4f9b-a7d7-cc9696227d37" providerId="AD" clId="Web-{E27B67B8-31E4-75C8-F6F6-FB45D5587C22}"/>
    <pc:docChg chg="modSld">
      <pc:chgData name="Tolentino, Evin Matthew" userId="S::tolenti4@seattleu.edu::6dd227f4-d441-4f9b-a7d7-cc9696227d37" providerId="AD" clId="Web-{E27B67B8-31E4-75C8-F6F6-FB45D5587C22}" dt="2019-08-13T21:37:56.007" v="447"/>
      <pc:docMkLst>
        <pc:docMk/>
      </pc:docMkLst>
      <pc:sldChg chg="modSp">
        <pc:chgData name="Tolentino, Evin Matthew" userId="S::tolenti4@seattleu.edu::6dd227f4-d441-4f9b-a7d7-cc9696227d37" providerId="AD" clId="Web-{E27B67B8-31E4-75C8-F6F6-FB45D5587C22}" dt="2019-08-13T21:27:50.316" v="20" actId="20577"/>
        <pc:sldMkLst>
          <pc:docMk/>
          <pc:sldMk cId="3705289569" sldId="263"/>
        </pc:sldMkLst>
        <pc:spChg chg="mod">
          <ac:chgData name="Tolentino, Evin Matthew" userId="S::tolenti4@seattleu.edu::6dd227f4-d441-4f9b-a7d7-cc9696227d37" providerId="AD" clId="Web-{E27B67B8-31E4-75C8-F6F6-FB45D5587C22}" dt="2019-08-13T21:27:50.316" v="20" actId="20577"/>
          <ac:spMkLst>
            <pc:docMk/>
            <pc:sldMk cId="3705289569" sldId="263"/>
            <ac:spMk id="3" creationId="{FB36646E-69D1-470E-9694-E6823A92FCF4}"/>
          </ac:spMkLst>
        </pc:spChg>
      </pc:sldChg>
      <pc:sldChg chg="addSp delSp modSp">
        <pc:chgData name="Tolentino, Evin Matthew" userId="S::tolenti4@seattleu.edu::6dd227f4-d441-4f9b-a7d7-cc9696227d37" providerId="AD" clId="Web-{E27B67B8-31E4-75C8-F6F6-FB45D5587C22}" dt="2019-08-13T21:37:56.007" v="447"/>
        <pc:sldMkLst>
          <pc:docMk/>
          <pc:sldMk cId="3016522952" sldId="264"/>
        </pc:sldMkLst>
        <pc:spChg chg="del">
          <ac:chgData name="Tolentino, Evin Matthew" userId="S::tolenti4@seattleu.edu::6dd227f4-d441-4f9b-a7d7-cc9696227d37" providerId="AD" clId="Web-{E27B67B8-31E4-75C8-F6F6-FB45D5587C22}" dt="2019-08-13T21:28:47.129" v="22"/>
          <ac:spMkLst>
            <pc:docMk/>
            <pc:sldMk cId="3016522952" sldId="264"/>
            <ac:spMk id="3" creationId="{FB36646E-69D1-470E-9694-E6823A92FCF4}"/>
          </ac:spMkLst>
        </pc:spChg>
        <pc:spChg chg="add del mod">
          <ac:chgData name="Tolentino, Evin Matthew" userId="S::tolenti4@seattleu.edu::6dd227f4-d441-4f9b-a7d7-cc9696227d37" providerId="AD" clId="Web-{E27B67B8-31E4-75C8-F6F6-FB45D5587C22}" dt="2019-08-13T21:29:10.473" v="26"/>
          <ac:spMkLst>
            <pc:docMk/>
            <pc:sldMk cId="3016522952" sldId="264"/>
            <ac:spMk id="7" creationId="{FF56CF01-7AEC-43E9-BF0F-EBC26167CEBC}"/>
          </ac:spMkLst>
        </pc:spChg>
        <pc:spChg chg="add del mod">
          <ac:chgData name="Tolentino, Evin Matthew" userId="S::tolenti4@seattleu.edu::6dd227f4-d441-4f9b-a7d7-cc9696227d37" providerId="AD" clId="Web-{E27B67B8-31E4-75C8-F6F6-FB45D5587C22}" dt="2019-08-13T21:37:25.476" v="441"/>
          <ac:spMkLst>
            <pc:docMk/>
            <pc:sldMk cId="3016522952" sldId="264"/>
            <ac:spMk id="11" creationId="{8AFF5FA1-0DC9-4144-BADB-2F27C6C8383B}"/>
          </ac:spMkLst>
        </pc:spChg>
        <pc:graphicFrameChg chg="add del mod ord modGraphic">
          <ac:chgData name="Tolentino, Evin Matthew" userId="S::tolenti4@seattleu.edu::6dd227f4-d441-4f9b-a7d7-cc9696227d37" providerId="AD" clId="Web-{E27B67B8-31E4-75C8-F6F6-FB45D5587C22}" dt="2019-08-13T21:37:07.898" v="437"/>
          <ac:graphicFrameMkLst>
            <pc:docMk/>
            <pc:sldMk cId="3016522952" sldId="264"/>
            <ac:graphicFrameMk id="5" creationId="{CB6C4683-4475-435F-AAE3-1AA90F5A3208}"/>
          </ac:graphicFrameMkLst>
        </pc:graphicFrameChg>
        <pc:graphicFrameChg chg="add mod modGraphic">
          <ac:chgData name="Tolentino, Evin Matthew" userId="S::tolenti4@seattleu.edu::6dd227f4-d441-4f9b-a7d7-cc9696227d37" providerId="AD" clId="Web-{E27B67B8-31E4-75C8-F6F6-FB45D5587C22}" dt="2019-08-13T21:37:56.007" v="447"/>
          <ac:graphicFrameMkLst>
            <pc:docMk/>
            <pc:sldMk cId="3016522952" sldId="264"/>
            <ac:graphicFrameMk id="9" creationId="{578D23DE-F102-46CA-BCA2-6A17245202A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846CE7D5-CF57-46EF-B807-FDD0502418D4}" type="datetimeFigureOut">
              <a:rPr lang="en-US" smtClean="0"/>
              <a:t>3/20/2020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30EA680-D336-4FF7-8B7A-9848BB0A1C32}"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58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2137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002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3247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9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23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7966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5573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1473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3305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029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46CE7D5-CF57-46EF-B807-FDD0502418D4}" type="datetimeFigureOut">
              <a:rPr lang="en-US" smtClean="0"/>
              <a:t>3/20/2020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1931877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980" y="652566"/>
            <a:ext cx="9966960" cy="2926080"/>
          </a:xfrm>
        </p:spPr>
        <p:txBody>
          <a:bodyPr>
            <a:noAutofit/>
          </a:bodyPr>
          <a:lstStyle/>
          <a:p>
            <a:r>
              <a:rPr lang="en-US" sz="3500" dirty="0">
                <a:solidFill>
                  <a:schemeClr val="bg1"/>
                </a:solidFill>
                <a:ea typeface="+mj-lt"/>
                <a:cs typeface="+mj-lt"/>
              </a:rPr>
              <a:t>HOUSING &amp; RESIDENTIAL SAFETY: Exploring THE IMPACT OF CRIME ON PROPERTY VALUE IN PIERCE COUNTY, Washington</a:t>
            </a:r>
          </a:p>
        </p:txBody>
      </p:sp>
      <p:sp>
        <p:nvSpPr>
          <p:cNvPr id="3" name="Subtitle 2"/>
          <p:cNvSpPr>
            <a:spLocks noGrp="1"/>
          </p:cNvSpPr>
          <p:nvPr>
            <p:ph type="subTitle" idx="1"/>
          </p:nvPr>
        </p:nvSpPr>
        <p:spPr/>
        <p:txBody>
          <a:bodyPr vert="horz" lIns="91440" tIns="45720" rIns="91440" bIns="45720" rtlCol="0" anchor="t">
            <a:normAutofit/>
          </a:bodyPr>
          <a:lstStyle/>
          <a:p>
            <a:r>
              <a:rPr lang="en-US" err="1">
                <a:cs typeface="Calibri"/>
              </a:rPr>
              <a:t>Preslav</a:t>
            </a:r>
            <a:r>
              <a:rPr lang="en-US">
                <a:cs typeface="Calibri"/>
              </a:rPr>
              <a:t> </a:t>
            </a:r>
            <a:r>
              <a:rPr lang="en-US" err="1">
                <a:cs typeface="Calibri"/>
              </a:rPr>
              <a:t>Angelov</a:t>
            </a:r>
            <a:r>
              <a:rPr lang="en-US">
                <a:cs typeface="Calibri"/>
              </a:rPr>
              <a:t>, Huy Le, Evin Tolentino</a:t>
            </a:r>
          </a:p>
          <a:p>
            <a:r>
              <a:rPr lang="en-US">
                <a:cs typeface="Calibri"/>
              </a:rPr>
              <a:t>BUAN 5510 – Ben Kim</a:t>
            </a:r>
          </a:p>
          <a:p>
            <a:r>
              <a:rPr lang="en-US"/>
              <a:t>13 August 2019</a:t>
            </a:r>
          </a:p>
        </p:txBody>
      </p:sp>
      <p:pic>
        <p:nvPicPr>
          <p:cNvPr id="4" name="Picture 3">
            <a:extLst>
              <a:ext uri="{FF2B5EF4-FFF2-40B4-BE49-F238E27FC236}">
                <a16:creationId xmlns:a16="http://schemas.microsoft.com/office/drawing/2014/main" id="{1667C3E4-E327-3E45-8C44-807E829A07F0}"/>
              </a:ext>
            </a:extLst>
          </p:cNvPr>
          <p:cNvPicPr>
            <a:picLocks noChangeAspect="1"/>
          </p:cNvPicPr>
          <p:nvPr/>
        </p:nvPicPr>
        <p:blipFill>
          <a:blip r:embed="rId2"/>
          <a:stretch>
            <a:fillRect/>
          </a:stretch>
        </p:blipFill>
        <p:spPr>
          <a:xfrm>
            <a:off x="10343256" y="5018047"/>
            <a:ext cx="1371600" cy="13716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Neural Network</a:t>
            </a:r>
            <a:endParaRPr lang="en-US"/>
          </a:p>
        </p:txBody>
      </p:sp>
      <p:pic>
        <p:nvPicPr>
          <p:cNvPr id="5" name="Picture 4" descr="/var/folders/vl/g2bmhs652wzf7dwf78sj9rl80000gp/T/com.microsoft.Word/Content.MSO/DC4F01F9.tmp">
            <a:extLst>
              <a:ext uri="{FF2B5EF4-FFF2-40B4-BE49-F238E27FC236}">
                <a16:creationId xmlns:a16="http://schemas.microsoft.com/office/drawing/2014/main" id="{82A35882-8CB8-A04D-90A5-8A4B10BB2FFB}"/>
              </a:ext>
            </a:extLst>
          </p:cNvPr>
          <p:cNvPicPr>
            <a:picLocks noChangeAspect="1"/>
          </p:cNvPicPr>
          <p:nvPr/>
        </p:nvPicPr>
        <p:blipFill rotWithShape="1">
          <a:blip r:embed="rId2">
            <a:extLst>
              <a:ext uri="{28A0092B-C50C-407E-A947-70E740481C1C}">
                <a14:useLocalDpi xmlns:a14="http://schemas.microsoft.com/office/drawing/2010/main" val="0"/>
              </a:ext>
            </a:extLst>
          </a:blip>
          <a:srcRect b="4848"/>
          <a:stretch/>
        </p:blipFill>
        <p:spPr bwMode="auto">
          <a:xfrm>
            <a:off x="1143000" y="2734163"/>
            <a:ext cx="4572000" cy="2685073"/>
          </a:xfrm>
          <a:prstGeom prst="rect">
            <a:avLst/>
          </a:prstGeom>
          <a:noFill/>
          <a:ln>
            <a:noFill/>
          </a:ln>
          <a:extLst>
            <a:ext uri="{53640926-AAD7-44D8-BBD7-CCE9431645EC}">
              <a14:shadowObscured xmlns:a14="http://schemas.microsoft.com/office/drawing/2010/main"/>
            </a:ext>
          </a:extLst>
        </p:spPr>
      </p:pic>
      <p:pic>
        <p:nvPicPr>
          <p:cNvPr id="7" name="Picture 6" descr="/var/folders/vl/g2bmhs652wzf7dwf78sj9rl80000gp/T/com.microsoft.Word/Content.MSO/A26F2F6F.tmp">
            <a:extLst>
              <a:ext uri="{FF2B5EF4-FFF2-40B4-BE49-F238E27FC236}">
                <a16:creationId xmlns:a16="http://schemas.microsoft.com/office/drawing/2014/main" id="{92AC9F7C-6693-BD4B-B1A3-3E24AD30BA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43871" y="2665778"/>
            <a:ext cx="4572000" cy="2821842"/>
          </a:xfrm>
          <a:prstGeom prst="rect">
            <a:avLst/>
          </a:prstGeom>
          <a:noFill/>
          <a:ln>
            <a:noFill/>
          </a:ln>
        </p:spPr>
      </p:pic>
      <p:sp>
        <p:nvSpPr>
          <p:cNvPr id="8" name="Content Placeholder 2">
            <a:extLst>
              <a:ext uri="{FF2B5EF4-FFF2-40B4-BE49-F238E27FC236}">
                <a16:creationId xmlns:a16="http://schemas.microsoft.com/office/drawing/2014/main" id="{D94DD7B9-6691-1040-B2F6-511191526FEF}"/>
              </a:ext>
            </a:extLst>
          </p:cNvPr>
          <p:cNvSpPr txBox="1">
            <a:spLocks/>
          </p:cNvSpPr>
          <p:nvPr/>
        </p:nvSpPr>
        <p:spPr>
          <a:xfrm>
            <a:off x="2062834" y="2090210"/>
            <a:ext cx="2732332" cy="519702"/>
          </a:xfrm>
          <a:prstGeom prst="rect">
            <a:avLst/>
          </a:prstGeom>
        </p:spPr>
        <p:txBody>
          <a:bodyPr vert="horz" lIns="91440" tIns="45720" rIns="91440" bIns="45720" rtlCol="0" anchor="t">
            <a:normAutofit fontScale="775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gn="ctr">
              <a:buNone/>
            </a:pPr>
            <a:r>
              <a:rPr lang="en-US"/>
              <a:t>Cluster 1: With Crime Attributes  (1 Hidden Layer)</a:t>
            </a:r>
          </a:p>
        </p:txBody>
      </p:sp>
      <p:sp>
        <p:nvSpPr>
          <p:cNvPr id="9" name="Content Placeholder 2">
            <a:extLst>
              <a:ext uri="{FF2B5EF4-FFF2-40B4-BE49-F238E27FC236}">
                <a16:creationId xmlns:a16="http://schemas.microsoft.com/office/drawing/2014/main" id="{BC8541E6-0778-E047-A636-331D8EA15E86}"/>
              </a:ext>
            </a:extLst>
          </p:cNvPr>
          <p:cNvSpPr txBox="1">
            <a:spLocks/>
          </p:cNvSpPr>
          <p:nvPr/>
        </p:nvSpPr>
        <p:spPr>
          <a:xfrm>
            <a:off x="7363705" y="2056018"/>
            <a:ext cx="2732332" cy="519702"/>
          </a:xfrm>
          <a:prstGeom prst="rect">
            <a:avLst/>
          </a:prstGeom>
        </p:spPr>
        <p:txBody>
          <a:bodyPr vert="horz" lIns="91440" tIns="45720" rIns="91440" bIns="45720" rtlCol="0" anchor="t">
            <a:normAutofit fontScale="775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gn="ctr">
              <a:buNone/>
            </a:pPr>
            <a:r>
              <a:rPr lang="en-US"/>
              <a:t>Cluster 1: With Crime Attributes (2 Hidden Layer)</a:t>
            </a:r>
          </a:p>
        </p:txBody>
      </p:sp>
    </p:spTree>
    <p:extLst>
      <p:ext uri="{BB962C8B-B14F-4D97-AF65-F5344CB8AC3E}">
        <p14:creationId xmlns:p14="http://schemas.microsoft.com/office/powerpoint/2010/main" val="154687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76FA27F1-4475-6A40-AB04-77524183D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493928"/>
            <a:ext cx="4572000" cy="3593805"/>
          </a:xfrm>
          <a:prstGeom prst="rect">
            <a:avLst/>
          </a:prstGeom>
        </p:spPr>
      </p:pic>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Random Forest</a:t>
            </a:r>
            <a:endParaRPr lang="en-US"/>
          </a:p>
        </p:txBody>
      </p:sp>
      <p:pic>
        <p:nvPicPr>
          <p:cNvPr id="11" name="Content Placeholder 10" descr="A screenshot of a cell phone&#10;&#10;Description automatically generated">
            <a:extLst>
              <a:ext uri="{FF2B5EF4-FFF2-40B4-BE49-F238E27FC236}">
                <a16:creationId xmlns:a16="http://schemas.microsoft.com/office/drawing/2014/main" id="{FF306BC1-279B-3C4A-97E7-4D7148F8C3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3871" y="2493927"/>
            <a:ext cx="4572000" cy="3593805"/>
          </a:xfrm>
        </p:spPr>
      </p:pic>
      <p:sp>
        <p:nvSpPr>
          <p:cNvPr id="9" name="Content Placeholder 2">
            <a:extLst>
              <a:ext uri="{FF2B5EF4-FFF2-40B4-BE49-F238E27FC236}">
                <a16:creationId xmlns:a16="http://schemas.microsoft.com/office/drawing/2014/main" id="{184A88E7-47BC-A24E-B212-D877ACB37089}"/>
              </a:ext>
            </a:extLst>
          </p:cNvPr>
          <p:cNvSpPr txBox="1">
            <a:spLocks/>
          </p:cNvSpPr>
          <p:nvPr/>
        </p:nvSpPr>
        <p:spPr>
          <a:xfrm>
            <a:off x="2062834" y="2071796"/>
            <a:ext cx="2732332" cy="519702"/>
          </a:xfrm>
          <a:prstGeom prst="rect">
            <a:avLst/>
          </a:prstGeom>
        </p:spPr>
        <p:txBody>
          <a:bodyPr vert="horz" lIns="91440" tIns="45720" rIns="91440" bIns="45720" rtlCol="0" anchor="t">
            <a:normAutofit fontScale="850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gn="ctr">
              <a:buNone/>
            </a:pPr>
            <a:r>
              <a:rPr lang="en-US" dirty="0"/>
              <a:t>Full Dataset: With Crime Attributes</a:t>
            </a:r>
          </a:p>
        </p:txBody>
      </p:sp>
      <p:sp>
        <p:nvSpPr>
          <p:cNvPr id="10" name="Content Placeholder 2">
            <a:extLst>
              <a:ext uri="{FF2B5EF4-FFF2-40B4-BE49-F238E27FC236}">
                <a16:creationId xmlns:a16="http://schemas.microsoft.com/office/drawing/2014/main" id="{336B9A2A-EE8C-0F41-920F-AA1E43525973}"/>
              </a:ext>
            </a:extLst>
          </p:cNvPr>
          <p:cNvSpPr txBox="1">
            <a:spLocks/>
          </p:cNvSpPr>
          <p:nvPr/>
        </p:nvSpPr>
        <p:spPr>
          <a:xfrm>
            <a:off x="7083166" y="1974226"/>
            <a:ext cx="3293410" cy="519702"/>
          </a:xfrm>
          <a:prstGeom prst="rect">
            <a:avLst/>
          </a:prstGeom>
        </p:spPr>
        <p:txBody>
          <a:bodyPr vert="horz" lIns="91440" tIns="45720" rIns="91440" bIns="45720" rtlCol="0" anchor="t">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gn="ctr">
              <a:buNone/>
            </a:pPr>
            <a:r>
              <a:rPr lang="en-US" sz="1900" dirty="0"/>
              <a:t>Full Dataset: Without Crime Attributes</a:t>
            </a:r>
          </a:p>
        </p:txBody>
      </p:sp>
    </p:spTree>
    <p:extLst>
      <p:ext uri="{BB962C8B-B14F-4D97-AF65-F5344CB8AC3E}">
        <p14:creationId xmlns:p14="http://schemas.microsoft.com/office/powerpoint/2010/main" val="182463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Random Forest</a:t>
            </a:r>
            <a:endParaRPr lang="en-US"/>
          </a:p>
        </p:txBody>
      </p:sp>
      <p:pic>
        <p:nvPicPr>
          <p:cNvPr id="7" name="Picture 6" descr="A screenshot of a cell phone&#10;&#10;Description automatically generated">
            <a:extLst>
              <a:ext uri="{FF2B5EF4-FFF2-40B4-BE49-F238E27FC236}">
                <a16:creationId xmlns:a16="http://schemas.microsoft.com/office/drawing/2014/main" id="{0BC8BE35-0A2E-2B48-9B05-CDCF20516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407847"/>
            <a:ext cx="4572000" cy="368815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8A917471-3EFF-A34C-BE41-52521E415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871" y="2407847"/>
            <a:ext cx="4572000" cy="3593805"/>
          </a:xfrm>
          <a:prstGeom prst="rect">
            <a:avLst/>
          </a:prstGeom>
        </p:spPr>
      </p:pic>
      <p:sp>
        <p:nvSpPr>
          <p:cNvPr id="9" name="Content Placeholder 2">
            <a:extLst>
              <a:ext uri="{FF2B5EF4-FFF2-40B4-BE49-F238E27FC236}">
                <a16:creationId xmlns:a16="http://schemas.microsoft.com/office/drawing/2014/main" id="{184A88E7-47BC-A24E-B212-D877ACB37089}"/>
              </a:ext>
            </a:extLst>
          </p:cNvPr>
          <p:cNvSpPr txBox="1">
            <a:spLocks/>
          </p:cNvSpPr>
          <p:nvPr/>
        </p:nvSpPr>
        <p:spPr>
          <a:xfrm>
            <a:off x="2062834" y="2071796"/>
            <a:ext cx="2732332" cy="519702"/>
          </a:xfrm>
          <a:prstGeom prst="rect">
            <a:avLst/>
          </a:prstGeom>
        </p:spPr>
        <p:txBody>
          <a:bodyPr vert="horz" lIns="91440" tIns="45720" rIns="91440" bIns="45720" rtlCol="0" anchor="t">
            <a:normAutofit fontScale="850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gn="ctr">
              <a:buNone/>
            </a:pPr>
            <a:r>
              <a:rPr lang="en-US"/>
              <a:t>Cluster 1: With Crime Attributes</a:t>
            </a:r>
          </a:p>
        </p:txBody>
      </p:sp>
      <p:sp>
        <p:nvSpPr>
          <p:cNvPr id="10" name="Content Placeholder 2">
            <a:extLst>
              <a:ext uri="{FF2B5EF4-FFF2-40B4-BE49-F238E27FC236}">
                <a16:creationId xmlns:a16="http://schemas.microsoft.com/office/drawing/2014/main" id="{336B9A2A-EE8C-0F41-920F-AA1E43525973}"/>
              </a:ext>
            </a:extLst>
          </p:cNvPr>
          <p:cNvSpPr txBox="1">
            <a:spLocks/>
          </p:cNvSpPr>
          <p:nvPr/>
        </p:nvSpPr>
        <p:spPr>
          <a:xfrm>
            <a:off x="7083166" y="1974226"/>
            <a:ext cx="3293410" cy="519702"/>
          </a:xfrm>
          <a:prstGeom prst="rect">
            <a:avLst/>
          </a:prstGeom>
        </p:spPr>
        <p:txBody>
          <a:bodyPr vert="horz" lIns="91440" tIns="45720" rIns="91440" bIns="45720" rtlCol="0" anchor="t">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gn="ctr">
              <a:buNone/>
            </a:pPr>
            <a:r>
              <a:rPr lang="en-US" sz="1900"/>
              <a:t>Cluster 1: Without Crime Attributes</a:t>
            </a:r>
          </a:p>
        </p:txBody>
      </p:sp>
    </p:spTree>
    <p:extLst>
      <p:ext uri="{BB962C8B-B14F-4D97-AF65-F5344CB8AC3E}">
        <p14:creationId xmlns:p14="http://schemas.microsoft.com/office/powerpoint/2010/main" val="319756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cell phone&#10;&#10;Description automatically generated">
            <a:extLst>
              <a:ext uri="{FF2B5EF4-FFF2-40B4-BE49-F238E27FC236}">
                <a16:creationId xmlns:a16="http://schemas.microsoft.com/office/drawing/2014/main" id="{D3AD0AD6-EB4D-0D45-8601-6FEABEE24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9" y="2446753"/>
            <a:ext cx="4572000" cy="3688153"/>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29F58214-C301-F74F-83D8-965B8F682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3" y="2446753"/>
            <a:ext cx="4572000" cy="3593805"/>
          </a:xfrm>
          <a:prstGeom prst="rect">
            <a:avLst/>
          </a:prstGeom>
        </p:spPr>
      </p:pic>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Random Forest</a:t>
            </a:r>
            <a:endParaRPr lang="en-US"/>
          </a:p>
        </p:txBody>
      </p:sp>
      <p:sp>
        <p:nvSpPr>
          <p:cNvPr id="9" name="Content Placeholder 2">
            <a:extLst>
              <a:ext uri="{FF2B5EF4-FFF2-40B4-BE49-F238E27FC236}">
                <a16:creationId xmlns:a16="http://schemas.microsoft.com/office/drawing/2014/main" id="{184A88E7-47BC-A24E-B212-D877ACB37089}"/>
              </a:ext>
            </a:extLst>
          </p:cNvPr>
          <p:cNvSpPr txBox="1">
            <a:spLocks/>
          </p:cNvSpPr>
          <p:nvPr/>
        </p:nvSpPr>
        <p:spPr>
          <a:xfrm>
            <a:off x="2062834" y="2071796"/>
            <a:ext cx="2732332" cy="519702"/>
          </a:xfrm>
          <a:prstGeom prst="rect">
            <a:avLst/>
          </a:prstGeom>
        </p:spPr>
        <p:txBody>
          <a:bodyPr vert="horz" lIns="91440" tIns="45720" rIns="91440" bIns="45720" rtlCol="0" anchor="t">
            <a:normAutofit fontScale="850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gn="ctr">
              <a:buNone/>
            </a:pPr>
            <a:r>
              <a:rPr lang="en-US"/>
              <a:t>Cluster 2: With Crime Attributes</a:t>
            </a:r>
          </a:p>
        </p:txBody>
      </p:sp>
      <p:sp>
        <p:nvSpPr>
          <p:cNvPr id="10" name="Content Placeholder 2">
            <a:extLst>
              <a:ext uri="{FF2B5EF4-FFF2-40B4-BE49-F238E27FC236}">
                <a16:creationId xmlns:a16="http://schemas.microsoft.com/office/drawing/2014/main" id="{336B9A2A-EE8C-0F41-920F-AA1E43525973}"/>
              </a:ext>
            </a:extLst>
          </p:cNvPr>
          <p:cNvSpPr txBox="1">
            <a:spLocks/>
          </p:cNvSpPr>
          <p:nvPr/>
        </p:nvSpPr>
        <p:spPr>
          <a:xfrm>
            <a:off x="7083166" y="1974226"/>
            <a:ext cx="3293410" cy="519702"/>
          </a:xfrm>
          <a:prstGeom prst="rect">
            <a:avLst/>
          </a:prstGeom>
        </p:spPr>
        <p:txBody>
          <a:bodyPr vert="horz" lIns="91440" tIns="45720" rIns="91440" bIns="45720" rtlCol="0" anchor="t">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gn="ctr">
              <a:buNone/>
            </a:pPr>
            <a:r>
              <a:rPr lang="en-US" sz="1900"/>
              <a:t>Cluster 2: Without Crime Attributes</a:t>
            </a:r>
          </a:p>
        </p:txBody>
      </p:sp>
    </p:spTree>
    <p:extLst>
      <p:ext uri="{BB962C8B-B14F-4D97-AF65-F5344CB8AC3E}">
        <p14:creationId xmlns:p14="http://schemas.microsoft.com/office/powerpoint/2010/main" val="1761821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a:xfrm>
            <a:off x="1143000" y="609600"/>
            <a:ext cx="9875520" cy="1356360"/>
          </a:xfrm>
        </p:spPr>
        <p:txBody>
          <a:bodyPr/>
          <a:lstStyle/>
          <a:p>
            <a:r>
              <a:rPr lang="en-US" b="1">
                <a:cs typeface="Calibri Light"/>
              </a:rPr>
              <a:t>Random Forest</a:t>
            </a:r>
            <a:endParaRPr lang="en-US"/>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a:xfrm>
            <a:off x="1143000" y="2057400"/>
            <a:ext cx="4936435" cy="4038600"/>
          </a:xfrm>
        </p:spPr>
        <p:txBody>
          <a:bodyPr vert="horz" lIns="91440" tIns="45720" rIns="91440" bIns="45720" rtlCol="0" anchor="t">
            <a:normAutofit/>
          </a:bodyPr>
          <a:lstStyle/>
          <a:p>
            <a:pPr marL="342900" indent="-342900"/>
            <a:r>
              <a:rPr lang="en-US"/>
              <a:t>Cluster 3 with crime attributes</a:t>
            </a:r>
          </a:p>
          <a:p>
            <a:pPr marL="342900" indent="-342900"/>
            <a:r>
              <a:rPr lang="en-US"/>
              <a:t>First instance where crime showed more significance than house attribute</a:t>
            </a:r>
          </a:p>
          <a:p>
            <a:pPr marL="342900" indent="-342900"/>
            <a:r>
              <a:rPr lang="en-US"/>
              <a:t>Cluster 3 had significantly had more crime observations</a:t>
            </a:r>
          </a:p>
        </p:txBody>
      </p:sp>
      <p:pic>
        <p:nvPicPr>
          <p:cNvPr id="5" name="Picture 4" descr="A screenshot of text&#10;&#10;Description automatically generated">
            <a:extLst>
              <a:ext uri="{FF2B5EF4-FFF2-40B4-BE49-F238E27FC236}">
                <a16:creationId xmlns:a16="http://schemas.microsoft.com/office/drawing/2014/main" id="{5ACF5A01-E0E4-BD4F-AB77-43221C6E2376}"/>
              </a:ext>
            </a:extLst>
          </p:cNvPr>
          <p:cNvPicPr/>
          <p:nvPr/>
        </p:nvPicPr>
        <p:blipFill>
          <a:blip r:embed="rId2">
            <a:extLst>
              <a:ext uri="{28A0092B-C50C-407E-A947-70E740481C1C}">
                <a14:useLocalDpi xmlns:a14="http://schemas.microsoft.com/office/drawing/2010/main" val="0"/>
              </a:ext>
            </a:extLst>
          </a:blip>
          <a:stretch>
            <a:fillRect/>
          </a:stretch>
        </p:blipFill>
        <p:spPr>
          <a:xfrm>
            <a:off x="6079435" y="1712685"/>
            <a:ext cx="5321300" cy="4292600"/>
          </a:xfrm>
          <a:prstGeom prst="rect">
            <a:avLst/>
          </a:prstGeom>
        </p:spPr>
      </p:pic>
    </p:spTree>
    <p:extLst>
      <p:ext uri="{BB962C8B-B14F-4D97-AF65-F5344CB8AC3E}">
        <p14:creationId xmlns:p14="http://schemas.microsoft.com/office/powerpoint/2010/main" val="778598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Model Evaluation</a:t>
            </a:r>
            <a:endParaRPr lang="en-US"/>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graphicFrame>
        <p:nvGraphicFramePr>
          <p:cNvPr id="3" name="Table 2">
            <a:extLst>
              <a:ext uri="{FF2B5EF4-FFF2-40B4-BE49-F238E27FC236}">
                <a16:creationId xmlns:a16="http://schemas.microsoft.com/office/drawing/2014/main" id="{F7A50F7D-D2A2-2146-9024-A375DA5C6183}"/>
              </a:ext>
            </a:extLst>
          </p:cNvPr>
          <p:cNvGraphicFramePr>
            <a:graphicFrameLocks noGrp="1"/>
          </p:cNvGraphicFramePr>
          <p:nvPr>
            <p:extLst>
              <p:ext uri="{D42A27DB-BD31-4B8C-83A1-F6EECF244321}">
                <p14:modId xmlns:p14="http://schemas.microsoft.com/office/powerpoint/2010/main" val="2159553133"/>
              </p:ext>
            </p:extLst>
          </p:nvPr>
        </p:nvGraphicFramePr>
        <p:xfrm>
          <a:off x="1524001" y="2418942"/>
          <a:ext cx="9143998" cy="2020116"/>
        </p:xfrm>
        <a:graphic>
          <a:graphicData uri="http://schemas.openxmlformats.org/drawingml/2006/table">
            <a:tbl>
              <a:tblPr firstRow="1" firstCol="1" bandRow="1">
                <a:tableStyleId>{5C22544A-7EE6-4342-B048-85BDC9FD1C3A}</a:tableStyleId>
              </a:tblPr>
              <a:tblGrid>
                <a:gridCol w="777077">
                  <a:extLst>
                    <a:ext uri="{9D8B030D-6E8A-4147-A177-3AD203B41FA5}">
                      <a16:colId xmlns:a16="http://schemas.microsoft.com/office/drawing/2014/main" val="1926206078"/>
                    </a:ext>
                  </a:extLst>
                </a:gridCol>
                <a:gridCol w="1242754">
                  <a:extLst>
                    <a:ext uri="{9D8B030D-6E8A-4147-A177-3AD203B41FA5}">
                      <a16:colId xmlns:a16="http://schemas.microsoft.com/office/drawing/2014/main" val="3056922006"/>
                    </a:ext>
                  </a:extLst>
                </a:gridCol>
                <a:gridCol w="915162">
                  <a:extLst>
                    <a:ext uri="{9D8B030D-6E8A-4147-A177-3AD203B41FA5}">
                      <a16:colId xmlns:a16="http://schemas.microsoft.com/office/drawing/2014/main" val="3918739786"/>
                    </a:ext>
                  </a:extLst>
                </a:gridCol>
                <a:gridCol w="915162">
                  <a:extLst>
                    <a:ext uri="{9D8B030D-6E8A-4147-A177-3AD203B41FA5}">
                      <a16:colId xmlns:a16="http://schemas.microsoft.com/office/drawing/2014/main" val="3026873332"/>
                    </a:ext>
                  </a:extLst>
                </a:gridCol>
                <a:gridCol w="891354">
                  <a:extLst>
                    <a:ext uri="{9D8B030D-6E8A-4147-A177-3AD203B41FA5}">
                      <a16:colId xmlns:a16="http://schemas.microsoft.com/office/drawing/2014/main" val="3991505975"/>
                    </a:ext>
                  </a:extLst>
                </a:gridCol>
                <a:gridCol w="891354">
                  <a:extLst>
                    <a:ext uri="{9D8B030D-6E8A-4147-A177-3AD203B41FA5}">
                      <a16:colId xmlns:a16="http://schemas.microsoft.com/office/drawing/2014/main" val="1596969574"/>
                    </a:ext>
                  </a:extLst>
                </a:gridCol>
                <a:gridCol w="891354">
                  <a:extLst>
                    <a:ext uri="{9D8B030D-6E8A-4147-A177-3AD203B41FA5}">
                      <a16:colId xmlns:a16="http://schemas.microsoft.com/office/drawing/2014/main" val="427844225"/>
                    </a:ext>
                  </a:extLst>
                </a:gridCol>
                <a:gridCol w="837073">
                  <a:extLst>
                    <a:ext uri="{9D8B030D-6E8A-4147-A177-3AD203B41FA5}">
                      <a16:colId xmlns:a16="http://schemas.microsoft.com/office/drawing/2014/main" val="1797156674"/>
                    </a:ext>
                  </a:extLst>
                </a:gridCol>
                <a:gridCol w="891354">
                  <a:extLst>
                    <a:ext uri="{9D8B030D-6E8A-4147-A177-3AD203B41FA5}">
                      <a16:colId xmlns:a16="http://schemas.microsoft.com/office/drawing/2014/main" val="3678003590"/>
                    </a:ext>
                  </a:extLst>
                </a:gridCol>
                <a:gridCol w="891354">
                  <a:extLst>
                    <a:ext uri="{9D8B030D-6E8A-4147-A177-3AD203B41FA5}">
                      <a16:colId xmlns:a16="http://schemas.microsoft.com/office/drawing/2014/main" val="2818848784"/>
                    </a:ext>
                  </a:extLst>
                </a:gridCol>
              </a:tblGrid>
              <a:tr h="336686">
                <a:tc rowSpan="2" gridSpan="2">
                  <a:txBody>
                    <a:bodyPr/>
                    <a:lstStyle/>
                    <a:p>
                      <a:pPr marL="0" marR="0" algn="ctr">
                        <a:lnSpc>
                          <a:spcPct val="107000"/>
                        </a:lnSpc>
                        <a:spcBef>
                          <a:spcPts val="0"/>
                        </a:spcBef>
                        <a:spcAft>
                          <a:spcPts val="0"/>
                        </a:spcAft>
                      </a:pPr>
                      <a:r>
                        <a:rPr lang="en-US" sz="1900">
                          <a:effectLst/>
                        </a:rPr>
                        <a:t>Decision Tree</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anchor="ctr"/>
                </a:tc>
                <a:tc rowSpan="2" hMerge="1">
                  <a:txBody>
                    <a:bodyPr/>
                    <a:lstStyle/>
                    <a:p>
                      <a:endParaRPr lang="en-US"/>
                    </a:p>
                  </a:txBody>
                  <a:tcPr/>
                </a:tc>
                <a:tc gridSpan="4">
                  <a:txBody>
                    <a:bodyPr/>
                    <a:lstStyle/>
                    <a:p>
                      <a:pPr marL="0" marR="0" algn="ctr">
                        <a:lnSpc>
                          <a:spcPct val="107000"/>
                        </a:lnSpc>
                        <a:spcBef>
                          <a:spcPts val="0"/>
                        </a:spcBef>
                        <a:spcAft>
                          <a:spcPts val="0"/>
                        </a:spcAft>
                      </a:pPr>
                      <a:r>
                        <a:rPr lang="en-US" sz="1200">
                          <a:effectLst/>
                        </a:rPr>
                        <a:t>With Crime</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07000"/>
                        </a:lnSpc>
                        <a:spcBef>
                          <a:spcPts val="0"/>
                        </a:spcBef>
                        <a:spcAft>
                          <a:spcPts val="0"/>
                        </a:spcAft>
                      </a:pPr>
                      <a:r>
                        <a:rPr lang="en-US" sz="1200">
                          <a:effectLst/>
                        </a:rPr>
                        <a:t>Without Crime</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2072111"/>
                  </a:ext>
                </a:extLst>
              </a:tr>
              <a:tr h="336686">
                <a:tc gridSpan="2" vMerge="1">
                  <a:txBody>
                    <a:bodyPr/>
                    <a:lstStyle/>
                    <a:p>
                      <a:endParaRPr lang="en-US"/>
                    </a:p>
                  </a:txBody>
                  <a:tcPr/>
                </a:tc>
                <a:tc hMerge="1" vMerge="1">
                  <a:txBody>
                    <a:bodyPr/>
                    <a:lstStyle/>
                    <a:p>
                      <a:endParaRPr lang="en-US"/>
                    </a:p>
                  </a:txBody>
                  <a:tcPr/>
                </a:tc>
                <a:tc>
                  <a:txBody>
                    <a:bodyPr/>
                    <a:lstStyle/>
                    <a:p>
                      <a:pPr marL="0" marR="0" algn="ctr">
                        <a:lnSpc>
                          <a:spcPct val="107000"/>
                        </a:lnSpc>
                        <a:spcBef>
                          <a:spcPts val="0"/>
                        </a:spcBef>
                        <a:spcAft>
                          <a:spcPts val="0"/>
                        </a:spcAft>
                      </a:pPr>
                      <a:r>
                        <a:rPr lang="en-US" sz="1200">
                          <a:effectLst/>
                        </a:rPr>
                        <a:t>Full</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Cluster 1</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Cluster 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Cluster 3</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Full</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Cluster 1</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Cluster 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Cluster 3</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extLst>
                  <a:ext uri="{0D108BD9-81ED-4DB2-BD59-A6C34878D82A}">
                    <a16:rowId xmlns:a16="http://schemas.microsoft.com/office/drawing/2014/main" val="141191757"/>
                  </a:ext>
                </a:extLst>
              </a:tr>
              <a:tr h="336686">
                <a:tc>
                  <a:txBody>
                    <a:bodyPr/>
                    <a:lstStyle/>
                    <a:p>
                      <a:pPr marL="0" marR="0" algn="ctr">
                        <a:lnSpc>
                          <a:spcPct val="107000"/>
                        </a:lnSpc>
                        <a:spcBef>
                          <a:spcPts val="0"/>
                        </a:spcBef>
                        <a:spcAft>
                          <a:spcPts val="0"/>
                        </a:spcAft>
                      </a:pPr>
                      <a:r>
                        <a:rPr lang="en-US" sz="1200" dirty="0">
                          <a:effectLst/>
                        </a:rPr>
                        <a:t>MSE</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Binary Split </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802,791</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760,370</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151,577</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1,090,287</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1,191,100</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822,770</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103,862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2,283,599</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extLst>
                  <a:ext uri="{0D108BD9-81ED-4DB2-BD59-A6C34878D82A}">
                    <a16:rowId xmlns:a16="http://schemas.microsoft.com/office/drawing/2014/main" val="4168238045"/>
                  </a:ext>
                </a:extLst>
              </a:tr>
              <a:tr h="336686">
                <a:tc>
                  <a:txBody>
                    <a:bodyPr/>
                    <a:lstStyle/>
                    <a:p>
                      <a:pPr marL="0" marR="0" algn="ctr">
                        <a:lnSpc>
                          <a:spcPct val="107000"/>
                        </a:lnSpc>
                        <a:spcBef>
                          <a:spcPts val="0"/>
                        </a:spcBef>
                        <a:spcAft>
                          <a:spcPts val="0"/>
                        </a:spcAft>
                      </a:pPr>
                      <a:r>
                        <a:rPr lang="en-US" sz="1200">
                          <a:effectLst/>
                        </a:rPr>
                        <a:t>MAE</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 </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140,862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139,524</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87,607</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246,482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157,959</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139,941</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61,992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593,919</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extLst>
                  <a:ext uri="{0D108BD9-81ED-4DB2-BD59-A6C34878D82A}">
                    <a16:rowId xmlns:a16="http://schemas.microsoft.com/office/drawing/2014/main" val="997198302"/>
                  </a:ext>
                </a:extLst>
              </a:tr>
              <a:tr h="336686">
                <a:tc>
                  <a:txBody>
                    <a:bodyPr/>
                    <a:lstStyle/>
                    <a:p>
                      <a:pPr marL="0" marR="0" algn="ctr">
                        <a:lnSpc>
                          <a:spcPct val="107000"/>
                        </a:lnSpc>
                        <a:spcBef>
                          <a:spcPts val="0"/>
                        </a:spcBef>
                        <a:spcAft>
                          <a:spcPts val="0"/>
                        </a:spcAft>
                      </a:pPr>
                      <a:r>
                        <a:rPr lang="en-US" sz="1200">
                          <a:effectLst/>
                        </a:rPr>
                        <a:t>RMSE</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Combined Split</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808,843</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716,590</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153,184</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1,313,918</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1,217,505</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844,002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102,695</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2,771,435</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extLst>
                  <a:ext uri="{0D108BD9-81ED-4DB2-BD59-A6C34878D82A}">
                    <a16:rowId xmlns:a16="http://schemas.microsoft.com/office/drawing/2014/main" val="553253678"/>
                  </a:ext>
                </a:extLst>
              </a:tr>
              <a:tr h="336686">
                <a:tc>
                  <a:txBody>
                    <a:bodyPr/>
                    <a:lstStyle/>
                    <a:p>
                      <a:pPr marL="0" marR="0" algn="ctr">
                        <a:lnSpc>
                          <a:spcPct val="107000"/>
                        </a:lnSpc>
                        <a:spcBef>
                          <a:spcPts val="0"/>
                        </a:spcBef>
                        <a:spcAft>
                          <a:spcPts val="0"/>
                        </a:spcAft>
                      </a:pPr>
                      <a:r>
                        <a:rPr lang="en-US" sz="1200">
                          <a:effectLst/>
                        </a:rPr>
                        <a:t>MAE</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nSpc>
                          <a:spcPct val="107000"/>
                        </a:lnSpc>
                        <a:spcBef>
                          <a:spcPts val="0"/>
                        </a:spcBef>
                        <a:spcAft>
                          <a:spcPts val="0"/>
                        </a:spcAft>
                      </a:pPr>
                      <a:r>
                        <a:rPr lang="en-US" sz="1200">
                          <a:effectLst/>
                        </a:rPr>
                        <a:t> </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146,382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155,479</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88,808</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278,539</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177,539</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158,148</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a:effectLst/>
                        </a:rPr>
                        <a:t>61,560</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tc>
                  <a:txBody>
                    <a:bodyPr/>
                    <a:lstStyle/>
                    <a:p>
                      <a:pPr marL="0" marR="0" algn="ctr">
                        <a:lnSpc>
                          <a:spcPct val="107000"/>
                        </a:lnSpc>
                        <a:spcBef>
                          <a:spcPts val="0"/>
                        </a:spcBef>
                        <a:spcAft>
                          <a:spcPts val="0"/>
                        </a:spcAft>
                      </a:pPr>
                      <a:r>
                        <a:rPr lang="en-US" sz="1200" dirty="0">
                          <a:effectLst/>
                        </a:rPr>
                        <a:t>788,747</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6947" marR="106947" marT="0" marB="0" anchor="ctr"/>
                </a:tc>
                <a:extLst>
                  <a:ext uri="{0D108BD9-81ED-4DB2-BD59-A6C34878D82A}">
                    <a16:rowId xmlns:a16="http://schemas.microsoft.com/office/drawing/2014/main" val="1907100631"/>
                  </a:ext>
                </a:extLst>
              </a:tr>
            </a:tbl>
          </a:graphicData>
        </a:graphic>
      </p:graphicFrame>
    </p:spTree>
    <p:extLst>
      <p:ext uri="{BB962C8B-B14F-4D97-AF65-F5344CB8AC3E}">
        <p14:creationId xmlns:p14="http://schemas.microsoft.com/office/powerpoint/2010/main" val="194521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Model Evaluation</a:t>
            </a:r>
            <a:endParaRPr lang="en-US"/>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graphicFrame>
        <p:nvGraphicFramePr>
          <p:cNvPr id="9" name="Table 8">
            <a:extLst>
              <a:ext uri="{FF2B5EF4-FFF2-40B4-BE49-F238E27FC236}">
                <a16:creationId xmlns:a16="http://schemas.microsoft.com/office/drawing/2014/main" id="{C43B9DB2-A6A0-6944-80DF-5976FCEB7F56}"/>
              </a:ext>
            </a:extLst>
          </p:cNvPr>
          <p:cNvGraphicFramePr>
            <a:graphicFrameLocks noGrp="1"/>
          </p:cNvGraphicFramePr>
          <p:nvPr>
            <p:extLst>
              <p:ext uri="{D42A27DB-BD31-4B8C-83A1-F6EECF244321}">
                <p14:modId xmlns:p14="http://schemas.microsoft.com/office/powerpoint/2010/main" val="2338340203"/>
              </p:ext>
            </p:extLst>
          </p:nvPr>
        </p:nvGraphicFramePr>
        <p:xfrm>
          <a:off x="1523999" y="2400202"/>
          <a:ext cx="9144001" cy="2057596"/>
        </p:xfrm>
        <a:graphic>
          <a:graphicData uri="http://schemas.openxmlformats.org/drawingml/2006/table">
            <a:tbl>
              <a:tblPr firstRow="1" firstCol="1" bandRow="1">
                <a:tableStyleId>{5C22544A-7EE6-4342-B048-85BDC9FD1C3A}</a:tableStyleId>
              </a:tblPr>
              <a:tblGrid>
                <a:gridCol w="762158">
                  <a:extLst>
                    <a:ext uri="{9D8B030D-6E8A-4147-A177-3AD203B41FA5}">
                      <a16:colId xmlns:a16="http://schemas.microsoft.com/office/drawing/2014/main" val="330742623"/>
                    </a:ext>
                  </a:extLst>
                </a:gridCol>
                <a:gridCol w="1357563">
                  <a:extLst>
                    <a:ext uri="{9D8B030D-6E8A-4147-A177-3AD203B41FA5}">
                      <a16:colId xmlns:a16="http://schemas.microsoft.com/office/drawing/2014/main" val="3163131529"/>
                    </a:ext>
                  </a:extLst>
                </a:gridCol>
                <a:gridCol w="878035">
                  <a:extLst>
                    <a:ext uri="{9D8B030D-6E8A-4147-A177-3AD203B41FA5}">
                      <a16:colId xmlns:a16="http://schemas.microsoft.com/office/drawing/2014/main" val="3185844600"/>
                    </a:ext>
                  </a:extLst>
                </a:gridCol>
                <a:gridCol w="878035">
                  <a:extLst>
                    <a:ext uri="{9D8B030D-6E8A-4147-A177-3AD203B41FA5}">
                      <a16:colId xmlns:a16="http://schemas.microsoft.com/office/drawing/2014/main" val="905721681"/>
                    </a:ext>
                  </a:extLst>
                </a:gridCol>
                <a:gridCol w="878035">
                  <a:extLst>
                    <a:ext uri="{9D8B030D-6E8A-4147-A177-3AD203B41FA5}">
                      <a16:colId xmlns:a16="http://schemas.microsoft.com/office/drawing/2014/main" val="1996059847"/>
                    </a:ext>
                  </a:extLst>
                </a:gridCol>
                <a:gridCol w="878035">
                  <a:extLst>
                    <a:ext uri="{9D8B030D-6E8A-4147-A177-3AD203B41FA5}">
                      <a16:colId xmlns:a16="http://schemas.microsoft.com/office/drawing/2014/main" val="3259988854"/>
                    </a:ext>
                  </a:extLst>
                </a:gridCol>
                <a:gridCol w="878035">
                  <a:extLst>
                    <a:ext uri="{9D8B030D-6E8A-4147-A177-3AD203B41FA5}">
                      <a16:colId xmlns:a16="http://schemas.microsoft.com/office/drawing/2014/main" val="2709958260"/>
                    </a:ext>
                  </a:extLst>
                </a:gridCol>
                <a:gridCol w="878035">
                  <a:extLst>
                    <a:ext uri="{9D8B030D-6E8A-4147-A177-3AD203B41FA5}">
                      <a16:colId xmlns:a16="http://schemas.microsoft.com/office/drawing/2014/main" val="107906707"/>
                    </a:ext>
                  </a:extLst>
                </a:gridCol>
                <a:gridCol w="878035">
                  <a:extLst>
                    <a:ext uri="{9D8B030D-6E8A-4147-A177-3AD203B41FA5}">
                      <a16:colId xmlns:a16="http://schemas.microsoft.com/office/drawing/2014/main" val="2429272553"/>
                    </a:ext>
                  </a:extLst>
                </a:gridCol>
                <a:gridCol w="878035">
                  <a:extLst>
                    <a:ext uri="{9D8B030D-6E8A-4147-A177-3AD203B41FA5}">
                      <a16:colId xmlns:a16="http://schemas.microsoft.com/office/drawing/2014/main" val="229169311"/>
                    </a:ext>
                  </a:extLst>
                </a:gridCol>
              </a:tblGrid>
              <a:tr h="332865">
                <a:tc rowSpan="2" gridSpan="2">
                  <a:txBody>
                    <a:bodyPr/>
                    <a:lstStyle/>
                    <a:p>
                      <a:pPr marL="0" marR="0" algn="ctr">
                        <a:lnSpc>
                          <a:spcPct val="107000"/>
                        </a:lnSpc>
                        <a:spcBef>
                          <a:spcPts val="0"/>
                        </a:spcBef>
                        <a:spcAft>
                          <a:spcPts val="0"/>
                        </a:spcAft>
                      </a:pPr>
                      <a:r>
                        <a:rPr lang="en-US" sz="1900">
                          <a:effectLst/>
                        </a:rPr>
                        <a:t>Neural Network</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anchor="ctr"/>
                </a:tc>
                <a:tc rowSpan="2" hMerge="1">
                  <a:txBody>
                    <a:bodyPr/>
                    <a:lstStyle/>
                    <a:p>
                      <a:endParaRPr lang="en-US"/>
                    </a:p>
                  </a:txBody>
                  <a:tcPr/>
                </a:tc>
                <a:tc gridSpan="4">
                  <a:txBody>
                    <a:bodyPr/>
                    <a:lstStyle/>
                    <a:p>
                      <a:pPr marL="0" marR="0" algn="ctr">
                        <a:lnSpc>
                          <a:spcPct val="107000"/>
                        </a:lnSpc>
                        <a:spcBef>
                          <a:spcPts val="0"/>
                        </a:spcBef>
                        <a:spcAft>
                          <a:spcPts val="0"/>
                        </a:spcAft>
                      </a:pPr>
                      <a:r>
                        <a:rPr lang="en-US" sz="1200" dirty="0">
                          <a:effectLst/>
                        </a:rPr>
                        <a:t>With Crime</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07000"/>
                        </a:lnSpc>
                        <a:spcBef>
                          <a:spcPts val="0"/>
                        </a:spcBef>
                        <a:spcAft>
                          <a:spcPts val="0"/>
                        </a:spcAft>
                      </a:pPr>
                      <a:r>
                        <a:rPr lang="en-US" sz="1200">
                          <a:effectLst/>
                        </a:rPr>
                        <a:t>Without Crime</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94576754"/>
                  </a:ext>
                </a:extLst>
              </a:tr>
              <a:tr h="332865">
                <a:tc gridSpan="2" vMerge="1">
                  <a:txBody>
                    <a:bodyPr/>
                    <a:lstStyle/>
                    <a:p>
                      <a:endParaRPr lang="en-US"/>
                    </a:p>
                  </a:txBody>
                  <a:tcPr/>
                </a:tc>
                <a:tc hMerge="1" vMerge="1">
                  <a:txBody>
                    <a:bodyPr/>
                    <a:lstStyle/>
                    <a:p>
                      <a:endParaRPr lang="en-US"/>
                    </a:p>
                  </a:txBody>
                  <a:tcPr/>
                </a:tc>
                <a:tc>
                  <a:txBody>
                    <a:bodyPr/>
                    <a:lstStyle/>
                    <a:p>
                      <a:pPr marL="0" marR="0" algn="ctr">
                        <a:lnSpc>
                          <a:spcPct val="107000"/>
                        </a:lnSpc>
                        <a:spcBef>
                          <a:spcPts val="0"/>
                        </a:spcBef>
                        <a:spcAft>
                          <a:spcPts val="0"/>
                        </a:spcAft>
                      </a:pPr>
                      <a:r>
                        <a:rPr lang="en-US" sz="1200">
                          <a:effectLst/>
                        </a:rPr>
                        <a:t>Full</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Cluster 1</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Cluster 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Cluster 3</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Full</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Cluster 1</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Cluster 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Cluster 3</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extLst>
                  <a:ext uri="{0D108BD9-81ED-4DB2-BD59-A6C34878D82A}">
                    <a16:rowId xmlns:a16="http://schemas.microsoft.com/office/drawing/2014/main" val="2699637963"/>
                  </a:ext>
                </a:extLst>
              </a:tr>
              <a:tr h="332865">
                <a:tc>
                  <a:txBody>
                    <a:bodyPr/>
                    <a:lstStyle/>
                    <a:p>
                      <a:pPr marL="0" marR="0" algn="ctr">
                        <a:lnSpc>
                          <a:spcPct val="107000"/>
                        </a:lnSpc>
                        <a:spcBef>
                          <a:spcPts val="0"/>
                        </a:spcBef>
                        <a:spcAft>
                          <a:spcPts val="0"/>
                        </a:spcAft>
                      </a:pPr>
                      <a:r>
                        <a:rPr lang="en-US" sz="1200">
                          <a:effectLst/>
                        </a:rPr>
                        <a:t>RMSE</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10 Nodes</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942,523</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1,009,950</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382,911</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1,310,449</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446,063</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1,013,235</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307,147</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1,524,744</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extLst>
                  <a:ext uri="{0D108BD9-81ED-4DB2-BD59-A6C34878D82A}">
                    <a16:rowId xmlns:a16="http://schemas.microsoft.com/office/drawing/2014/main" val="4053942286"/>
                  </a:ext>
                </a:extLst>
              </a:tr>
              <a:tr h="332865">
                <a:tc>
                  <a:txBody>
                    <a:bodyPr/>
                    <a:lstStyle/>
                    <a:p>
                      <a:pPr marL="0" marR="0" algn="ctr">
                        <a:lnSpc>
                          <a:spcPct val="107000"/>
                        </a:lnSpc>
                        <a:spcBef>
                          <a:spcPts val="0"/>
                        </a:spcBef>
                        <a:spcAft>
                          <a:spcPts val="0"/>
                        </a:spcAft>
                      </a:pPr>
                      <a:r>
                        <a:rPr lang="en-US" sz="1200">
                          <a:effectLst/>
                        </a:rPr>
                        <a:t>MAE</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nSpc>
                          <a:spcPct val="107000"/>
                        </a:lnSpc>
                        <a:spcBef>
                          <a:spcPts val="0"/>
                        </a:spcBef>
                        <a:spcAft>
                          <a:spcPts val="0"/>
                        </a:spcAft>
                      </a:pPr>
                      <a:r>
                        <a:rPr lang="en-US" sz="1200">
                          <a:effectLst/>
                        </a:rPr>
                        <a:t> </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159,348</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232,421</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334,709</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194,418</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427,282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174,120</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283,337</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342,764</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extLst>
                  <a:ext uri="{0D108BD9-81ED-4DB2-BD59-A6C34878D82A}">
                    <a16:rowId xmlns:a16="http://schemas.microsoft.com/office/drawing/2014/main" val="3859077852"/>
                  </a:ext>
                </a:extLst>
              </a:tr>
              <a:tr h="393271">
                <a:tc>
                  <a:txBody>
                    <a:bodyPr/>
                    <a:lstStyle/>
                    <a:p>
                      <a:pPr marL="0" marR="0" algn="ctr">
                        <a:lnSpc>
                          <a:spcPct val="107000"/>
                        </a:lnSpc>
                        <a:spcBef>
                          <a:spcPts val="0"/>
                        </a:spcBef>
                        <a:spcAft>
                          <a:spcPts val="0"/>
                        </a:spcAft>
                      </a:pPr>
                      <a:r>
                        <a:rPr lang="en-US" sz="1200">
                          <a:effectLst/>
                        </a:rPr>
                        <a:t>RMSE</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10 and 15 Nodes (hidden layer)</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942,523</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1,009,950</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dirty="0">
                          <a:effectLst/>
                        </a:rPr>
                        <a:t>382,939</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1,086,080</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446,550</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1,010,770</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307,165</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1,641,107</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extLst>
                  <a:ext uri="{0D108BD9-81ED-4DB2-BD59-A6C34878D82A}">
                    <a16:rowId xmlns:a16="http://schemas.microsoft.com/office/drawing/2014/main" val="2424046635"/>
                  </a:ext>
                </a:extLst>
              </a:tr>
              <a:tr h="332865">
                <a:tc>
                  <a:txBody>
                    <a:bodyPr/>
                    <a:lstStyle/>
                    <a:p>
                      <a:pPr marL="0" marR="0" algn="ctr">
                        <a:lnSpc>
                          <a:spcPct val="107000"/>
                        </a:lnSpc>
                        <a:spcBef>
                          <a:spcPts val="0"/>
                        </a:spcBef>
                        <a:spcAft>
                          <a:spcPts val="0"/>
                        </a:spcAft>
                      </a:pPr>
                      <a:r>
                        <a:rPr lang="en-US" sz="1200">
                          <a:effectLst/>
                        </a:rPr>
                        <a:t>MAE</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nSpc>
                          <a:spcPct val="107000"/>
                        </a:lnSpc>
                        <a:spcBef>
                          <a:spcPts val="0"/>
                        </a:spcBef>
                        <a:spcAft>
                          <a:spcPts val="0"/>
                        </a:spcAft>
                      </a:pPr>
                      <a:r>
                        <a:rPr lang="en-US" sz="1200">
                          <a:effectLst/>
                        </a:rPr>
                        <a:t> </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140,083</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201,409</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334,562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162,899</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429,833</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174,433</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a:effectLst/>
                        </a:rPr>
                        <a:t>283,255</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tc>
                  <a:txBody>
                    <a:bodyPr/>
                    <a:lstStyle/>
                    <a:p>
                      <a:pPr marL="0" marR="0" algn="ctr">
                        <a:lnSpc>
                          <a:spcPct val="107000"/>
                        </a:lnSpc>
                        <a:spcBef>
                          <a:spcPts val="0"/>
                        </a:spcBef>
                        <a:spcAft>
                          <a:spcPts val="0"/>
                        </a:spcAft>
                      </a:pPr>
                      <a:r>
                        <a:rPr lang="en-US" sz="1200" dirty="0">
                          <a:effectLst/>
                        </a:rPr>
                        <a:t>348,074</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734" marR="105734" marT="0" marB="0" anchor="ctr"/>
                </a:tc>
                <a:extLst>
                  <a:ext uri="{0D108BD9-81ED-4DB2-BD59-A6C34878D82A}">
                    <a16:rowId xmlns:a16="http://schemas.microsoft.com/office/drawing/2014/main" val="1328689786"/>
                  </a:ext>
                </a:extLst>
              </a:tr>
            </a:tbl>
          </a:graphicData>
        </a:graphic>
      </p:graphicFrame>
    </p:spTree>
    <p:extLst>
      <p:ext uri="{BB962C8B-B14F-4D97-AF65-F5344CB8AC3E}">
        <p14:creationId xmlns:p14="http://schemas.microsoft.com/office/powerpoint/2010/main" val="3441674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Model Evaluation</a:t>
            </a:r>
            <a:endParaRPr lang="en-US"/>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graphicFrame>
        <p:nvGraphicFramePr>
          <p:cNvPr id="3" name="Table 2">
            <a:extLst>
              <a:ext uri="{FF2B5EF4-FFF2-40B4-BE49-F238E27FC236}">
                <a16:creationId xmlns:a16="http://schemas.microsoft.com/office/drawing/2014/main" id="{BFA93F59-A3F0-AC4C-923A-DCD04684E5E3}"/>
              </a:ext>
            </a:extLst>
          </p:cNvPr>
          <p:cNvGraphicFramePr>
            <a:graphicFrameLocks noGrp="1"/>
          </p:cNvGraphicFramePr>
          <p:nvPr>
            <p:extLst>
              <p:ext uri="{D42A27DB-BD31-4B8C-83A1-F6EECF244321}">
                <p14:modId xmlns:p14="http://schemas.microsoft.com/office/powerpoint/2010/main" val="1482258658"/>
              </p:ext>
            </p:extLst>
          </p:nvPr>
        </p:nvGraphicFramePr>
        <p:xfrm>
          <a:off x="1523999" y="2415384"/>
          <a:ext cx="9144002" cy="2027232"/>
        </p:xfrm>
        <a:graphic>
          <a:graphicData uri="http://schemas.openxmlformats.org/drawingml/2006/table">
            <a:tbl>
              <a:tblPr firstRow="1" firstCol="1" bandRow="1">
                <a:tableStyleId>{5C22544A-7EE6-4342-B048-85BDC9FD1C3A}</a:tableStyleId>
              </a:tblPr>
              <a:tblGrid>
                <a:gridCol w="1606506">
                  <a:extLst>
                    <a:ext uri="{9D8B030D-6E8A-4147-A177-3AD203B41FA5}">
                      <a16:colId xmlns:a16="http://schemas.microsoft.com/office/drawing/2014/main" val="1151233306"/>
                    </a:ext>
                  </a:extLst>
                </a:gridCol>
                <a:gridCol w="911365">
                  <a:extLst>
                    <a:ext uri="{9D8B030D-6E8A-4147-A177-3AD203B41FA5}">
                      <a16:colId xmlns:a16="http://schemas.microsoft.com/office/drawing/2014/main" val="2306526352"/>
                    </a:ext>
                  </a:extLst>
                </a:gridCol>
                <a:gridCol w="911365">
                  <a:extLst>
                    <a:ext uri="{9D8B030D-6E8A-4147-A177-3AD203B41FA5}">
                      <a16:colId xmlns:a16="http://schemas.microsoft.com/office/drawing/2014/main" val="596917801"/>
                    </a:ext>
                  </a:extLst>
                </a:gridCol>
                <a:gridCol w="973009">
                  <a:extLst>
                    <a:ext uri="{9D8B030D-6E8A-4147-A177-3AD203B41FA5}">
                      <a16:colId xmlns:a16="http://schemas.microsoft.com/office/drawing/2014/main" val="3295334102"/>
                    </a:ext>
                  </a:extLst>
                </a:gridCol>
                <a:gridCol w="973009">
                  <a:extLst>
                    <a:ext uri="{9D8B030D-6E8A-4147-A177-3AD203B41FA5}">
                      <a16:colId xmlns:a16="http://schemas.microsoft.com/office/drawing/2014/main" val="2548459523"/>
                    </a:ext>
                  </a:extLst>
                </a:gridCol>
                <a:gridCol w="911365">
                  <a:extLst>
                    <a:ext uri="{9D8B030D-6E8A-4147-A177-3AD203B41FA5}">
                      <a16:colId xmlns:a16="http://schemas.microsoft.com/office/drawing/2014/main" val="460707098"/>
                    </a:ext>
                  </a:extLst>
                </a:gridCol>
                <a:gridCol w="911365">
                  <a:extLst>
                    <a:ext uri="{9D8B030D-6E8A-4147-A177-3AD203B41FA5}">
                      <a16:colId xmlns:a16="http://schemas.microsoft.com/office/drawing/2014/main" val="1294970765"/>
                    </a:ext>
                  </a:extLst>
                </a:gridCol>
                <a:gridCol w="973009">
                  <a:extLst>
                    <a:ext uri="{9D8B030D-6E8A-4147-A177-3AD203B41FA5}">
                      <a16:colId xmlns:a16="http://schemas.microsoft.com/office/drawing/2014/main" val="1338907059"/>
                    </a:ext>
                  </a:extLst>
                </a:gridCol>
                <a:gridCol w="973009">
                  <a:extLst>
                    <a:ext uri="{9D8B030D-6E8A-4147-A177-3AD203B41FA5}">
                      <a16:colId xmlns:a16="http://schemas.microsoft.com/office/drawing/2014/main" val="4244475057"/>
                    </a:ext>
                  </a:extLst>
                </a:gridCol>
              </a:tblGrid>
              <a:tr h="374994">
                <a:tc rowSpan="2">
                  <a:txBody>
                    <a:bodyPr/>
                    <a:lstStyle/>
                    <a:p>
                      <a:pPr marL="0" marR="0" algn="ctr">
                        <a:lnSpc>
                          <a:spcPct val="107000"/>
                        </a:lnSpc>
                        <a:spcBef>
                          <a:spcPts val="0"/>
                        </a:spcBef>
                        <a:spcAft>
                          <a:spcPts val="0"/>
                        </a:spcAft>
                      </a:pPr>
                      <a:r>
                        <a:rPr lang="en-US" sz="1700">
                          <a:effectLst/>
                        </a:rPr>
                        <a:t>Random Forest</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anchor="ctr"/>
                </a:tc>
                <a:tc gridSpan="4">
                  <a:txBody>
                    <a:bodyPr/>
                    <a:lstStyle/>
                    <a:p>
                      <a:pPr marL="0" marR="0" algn="ctr">
                        <a:lnSpc>
                          <a:spcPct val="107000"/>
                        </a:lnSpc>
                        <a:spcBef>
                          <a:spcPts val="0"/>
                        </a:spcBef>
                        <a:spcAft>
                          <a:spcPts val="0"/>
                        </a:spcAft>
                      </a:pPr>
                      <a:r>
                        <a:rPr lang="en-US" sz="1500" dirty="0">
                          <a:effectLst/>
                        </a:rPr>
                        <a:t>With Crime</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07000"/>
                        </a:lnSpc>
                        <a:spcBef>
                          <a:spcPts val="0"/>
                        </a:spcBef>
                        <a:spcAft>
                          <a:spcPts val="0"/>
                        </a:spcAft>
                      </a:pPr>
                      <a:r>
                        <a:rPr lang="en-US" sz="1500">
                          <a:effectLst/>
                        </a:rPr>
                        <a:t>Without Crime</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8714981"/>
                  </a:ext>
                </a:extLst>
              </a:tr>
              <a:tr h="492611">
                <a:tc vMerge="1">
                  <a:txBody>
                    <a:bodyPr/>
                    <a:lstStyle/>
                    <a:p>
                      <a:endParaRPr lang="en-US"/>
                    </a:p>
                  </a:txBody>
                  <a:tcPr/>
                </a:tc>
                <a:tc>
                  <a:txBody>
                    <a:bodyPr/>
                    <a:lstStyle/>
                    <a:p>
                      <a:pPr marL="0" marR="0" algn="ctr">
                        <a:lnSpc>
                          <a:spcPct val="107000"/>
                        </a:lnSpc>
                        <a:spcBef>
                          <a:spcPts val="0"/>
                        </a:spcBef>
                        <a:spcAft>
                          <a:spcPts val="0"/>
                        </a:spcAft>
                      </a:pPr>
                      <a:r>
                        <a:rPr lang="en-US" sz="1500">
                          <a:effectLst/>
                        </a:rPr>
                        <a:t>Full</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a:effectLst/>
                        </a:rPr>
                        <a:t>Cluster 1</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dirty="0">
                          <a:solidFill>
                            <a:schemeClr val="bg1"/>
                          </a:solidFill>
                          <a:effectLst/>
                        </a:rPr>
                        <a:t>Cluster 2</a:t>
                      </a:r>
                      <a:endParaRPr lang="en-US" sz="1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solidFill>
                      <a:schemeClr val="accent1"/>
                    </a:solidFill>
                  </a:tcPr>
                </a:tc>
                <a:tc>
                  <a:txBody>
                    <a:bodyPr/>
                    <a:lstStyle/>
                    <a:p>
                      <a:pPr marL="0" marR="0" algn="ctr">
                        <a:lnSpc>
                          <a:spcPct val="107000"/>
                        </a:lnSpc>
                        <a:spcBef>
                          <a:spcPts val="0"/>
                        </a:spcBef>
                        <a:spcAft>
                          <a:spcPts val="0"/>
                        </a:spcAft>
                      </a:pPr>
                      <a:r>
                        <a:rPr lang="en-US" sz="1500">
                          <a:effectLst/>
                        </a:rPr>
                        <a:t>Cluster 3</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a:effectLst/>
                        </a:rPr>
                        <a:t>Full</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dirty="0">
                          <a:effectLst/>
                        </a:rPr>
                        <a:t>Cluster 1</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dirty="0">
                          <a:solidFill>
                            <a:schemeClr val="bg1"/>
                          </a:solidFill>
                          <a:effectLst/>
                        </a:rPr>
                        <a:t>Cluster 2</a:t>
                      </a:r>
                      <a:endParaRPr lang="en-US" sz="1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solidFill>
                      <a:schemeClr val="accent1"/>
                    </a:solidFill>
                  </a:tcPr>
                </a:tc>
                <a:tc>
                  <a:txBody>
                    <a:bodyPr/>
                    <a:lstStyle/>
                    <a:p>
                      <a:pPr marL="0" marR="0" algn="ctr">
                        <a:lnSpc>
                          <a:spcPct val="107000"/>
                        </a:lnSpc>
                        <a:spcBef>
                          <a:spcPts val="0"/>
                        </a:spcBef>
                        <a:spcAft>
                          <a:spcPts val="0"/>
                        </a:spcAft>
                      </a:pPr>
                      <a:r>
                        <a:rPr lang="en-US" sz="1500">
                          <a:effectLst/>
                        </a:rPr>
                        <a:t>Cluster 3</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extLst>
                  <a:ext uri="{0D108BD9-81ED-4DB2-BD59-A6C34878D82A}">
                    <a16:rowId xmlns:a16="http://schemas.microsoft.com/office/drawing/2014/main" val="3256609709"/>
                  </a:ext>
                </a:extLst>
              </a:tr>
              <a:tr h="492611">
                <a:tc>
                  <a:txBody>
                    <a:bodyPr/>
                    <a:lstStyle/>
                    <a:p>
                      <a:pPr marL="0" marR="0" algn="ctr">
                        <a:lnSpc>
                          <a:spcPct val="107000"/>
                        </a:lnSpc>
                        <a:spcBef>
                          <a:spcPts val="0"/>
                        </a:spcBef>
                        <a:spcAft>
                          <a:spcPts val="0"/>
                        </a:spcAft>
                      </a:pPr>
                      <a:r>
                        <a:rPr lang="en-US" sz="1500">
                          <a:effectLst/>
                        </a:rPr>
                        <a:t>RMSE</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a:effectLst/>
                        </a:rPr>
                        <a:t>383,215</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a:effectLst/>
                        </a:rPr>
                        <a:t>935,123</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dirty="0">
                          <a:solidFill>
                            <a:schemeClr val="bg1"/>
                          </a:solidFill>
                          <a:effectLst/>
                        </a:rPr>
                        <a:t>85,499</a:t>
                      </a:r>
                      <a:endParaRPr lang="en-US" sz="1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solidFill>
                      <a:schemeClr val="accent1"/>
                    </a:solidFill>
                  </a:tcPr>
                </a:tc>
                <a:tc>
                  <a:txBody>
                    <a:bodyPr/>
                    <a:lstStyle/>
                    <a:p>
                      <a:pPr marL="0" marR="0" algn="ctr">
                        <a:lnSpc>
                          <a:spcPct val="107000"/>
                        </a:lnSpc>
                        <a:spcBef>
                          <a:spcPts val="0"/>
                        </a:spcBef>
                        <a:spcAft>
                          <a:spcPts val="0"/>
                        </a:spcAft>
                      </a:pPr>
                      <a:r>
                        <a:rPr lang="en-US" sz="1500">
                          <a:effectLst/>
                        </a:rPr>
                        <a:t>1,039,295</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a:effectLst/>
                        </a:rPr>
                        <a:t>707,119</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dirty="0">
                          <a:effectLst/>
                        </a:rPr>
                        <a:t>872,753</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dirty="0">
                          <a:solidFill>
                            <a:schemeClr val="bg1"/>
                          </a:solidFill>
                          <a:effectLst/>
                        </a:rPr>
                        <a:t>88,143</a:t>
                      </a:r>
                      <a:endParaRPr lang="en-US" sz="1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solidFill>
                      <a:schemeClr val="accent1"/>
                    </a:solidFill>
                  </a:tcPr>
                </a:tc>
                <a:tc>
                  <a:txBody>
                    <a:bodyPr/>
                    <a:lstStyle/>
                    <a:p>
                      <a:pPr marL="0" marR="0" algn="ctr">
                        <a:lnSpc>
                          <a:spcPct val="107000"/>
                        </a:lnSpc>
                        <a:spcBef>
                          <a:spcPts val="0"/>
                        </a:spcBef>
                        <a:spcAft>
                          <a:spcPts val="0"/>
                        </a:spcAft>
                      </a:pPr>
                      <a:r>
                        <a:rPr lang="en-US" sz="1500">
                          <a:effectLst/>
                        </a:rPr>
                        <a:t>1,298,972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extLst>
                  <a:ext uri="{0D108BD9-81ED-4DB2-BD59-A6C34878D82A}">
                    <a16:rowId xmlns:a16="http://schemas.microsoft.com/office/drawing/2014/main" val="361442699"/>
                  </a:ext>
                </a:extLst>
              </a:tr>
              <a:tr h="333508">
                <a:tc>
                  <a:txBody>
                    <a:bodyPr/>
                    <a:lstStyle/>
                    <a:p>
                      <a:pPr marL="0" marR="0" algn="ctr">
                        <a:lnSpc>
                          <a:spcPct val="107000"/>
                        </a:lnSpc>
                        <a:spcBef>
                          <a:spcPts val="0"/>
                        </a:spcBef>
                        <a:spcAft>
                          <a:spcPts val="0"/>
                        </a:spcAft>
                      </a:pPr>
                      <a:r>
                        <a:rPr lang="en-US" sz="1500">
                          <a:effectLst/>
                        </a:rPr>
                        <a:t>MAE</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a:effectLst/>
                        </a:rPr>
                        <a:t>75,139</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a:effectLst/>
                        </a:rPr>
                        <a:t>124,167</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dirty="0">
                          <a:solidFill>
                            <a:schemeClr val="bg1"/>
                          </a:solidFill>
                          <a:effectLst/>
                        </a:rPr>
                        <a:t>51,584</a:t>
                      </a:r>
                      <a:endParaRPr lang="en-US" sz="1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solidFill>
                      <a:schemeClr val="accent1"/>
                    </a:solidFill>
                  </a:tcPr>
                </a:tc>
                <a:tc>
                  <a:txBody>
                    <a:bodyPr/>
                    <a:lstStyle/>
                    <a:p>
                      <a:pPr marL="0" marR="0" algn="ctr">
                        <a:lnSpc>
                          <a:spcPct val="107000"/>
                        </a:lnSpc>
                        <a:spcBef>
                          <a:spcPts val="0"/>
                        </a:spcBef>
                        <a:spcAft>
                          <a:spcPts val="0"/>
                        </a:spcAft>
                      </a:pPr>
                      <a:r>
                        <a:rPr lang="en-US" sz="1500">
                          <a:effectLst/>
                        </a:rPr>
                        <a:t>130,690</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a:effectLst/>
                        </a:rPr>
                        <a:t>102,167</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dirty="0">
                          <a:effectLst/>
                        </a:rPr>
                        <a:t>126,689</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dirty="0">
                          <a:solidFill>
                            <a:schemeClr val="bg1"/>
                          </a:solidFill>
                          <a:effectLst/>
                        </a:rPr>
                        <a:t>47,404</a:t>
                      </a:r>
                      <a:endParaRPr lang="en-US" sz="1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solidFill>
                      <a:schemeClr val="accent1"/>
                    </a:solidFill>
                  </a:tcPr>
                </a:tc>
                <a:tc>
                  <a:txBody>
                    <a:bodyPr/>
                    <a:lstStyle/>
                    <a:p>
                      <a:pPr marL="0" marR="0" algn="ctr">
                        <a:lnSpc>
                          <a:spcPct val="107000"/>
                        </a:lnSpc>
                        <a:spcBef>
                          <a:spcPts val="0"/>
                        </a:spcBef>
                        <a:spcAft>
                          <a:spcPts val="0"/>
                        </a:spcAft>
                      </a:pPr>
                      <a:r>
                        <a:rPr lang="en-US" sz="1500">
                          <a:effectLst/>
                        </a:rPr>
                        <a:t>203,945</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extLst>
                  <a:ext uri="{0D108BD9-81ED-4DB2-BD59-A6C34878D82A}">
                    <a16:rowId xmlns:a16="http://schemas.microsoft.com/office/drawing/2014/main" val="931104078"/>
                  </a:ext>
                </a:extLst>
              </a:tr>
              <a:tr h="333508">
                <a:tc>
                  <a:txBody>
                    <a:bodyPr/>
                    <a:lstStyle/>
                    <a:p>
                      <a:pPr marL="0" marR="0">
                        <a:lnSpc>
                          <a:spcPct val="107000"/>
                        </a:lnSpc>
                        <a:spcBef>
                          <a:spcPts val="0"/>
                        </a:spcBef>
                        <a:spcAft>
                          <a:spcPts val="0"/>
                        </a:spcAft>
                      </a:pPr>
                      <a:r>
                        <a:rPr lang="en-US" sz="1500">
                          <a:effectLst/>
                        </a:rPr>
                        <a:t>% Var Explained</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a:effectLst/>
                        </a:rPr>
                        <a:t>68.64</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a:effectLst/>
                        </a:rPr>
                        <a:t>21.45</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dirty="0">
                          <a:solidFill>
                            <a:schemeClr val="bg1"/>
                          </a:solidFill>
                          <a:effectLst/>
                        </a:rPr>
                        <a:t>78.41</a:t>
                      </a:r>
                      <a:endParaRPr lang="en-US" sz="1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solidFill>
                      <a:schemeClr val="accent1"/>
                    </a:solidFill>
                  </a:tcPr>
                </a:tc>
                <a:tc>
                  <a:txBody>
                    <a:bodyPr/>
                    <a:lstStyle/>
                    <a:p>
                      <a:pPr marL="0" marR="0" algn="ctr">
                        <a:lnSpc>
                          <a:spcPct val="107000"/>
                        </a:lnSpc>
                        <a:spcBef>
                          <a:spcPts val="0"/>
                        </a:spcBef>
                        <a:spcAft>
                          <a:spcPts val="0"/>
                        </a:spcAft>
                      </a:pPr>
                      <a:r>
                        <a:rPr lang="en-US" sz="1500">
                          <a:effectLst/>
                        </a:rPr>
                        <a:t>67.41</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a:effectLst/>
                        </a:rPr>
                        <a:t>49.92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dirty="0">
                          <a:effectLst/>
                        </a:rPr>
                        <a:t>16.52</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tc>
                  <a:txBody>
                    <a:bodyPr/>
                    <a:lstStyle/>
                    <a:p>
                      <a:pPr marL="0" marR="0" algn="ctr">
                        <a:lnSpc>
                          <a:spcPct val="107000"/>
                        </a:lnSpc>
                        <a:spcBef>
                          <a:spcPts val="0"/>
                        </a:spcBef>
                        <a:spcAft>
                          <a:spcPts val="0"/>
                        </a:spcAft>
                      </a:pPr>
                      <a:r>
                        <a:rPr lang="en-US" sz="1500" dirty="0">
                          <a:solidFill>
                            <a:schemeClr val="bg1"/>
                          </a:solidFill>
                          <a:effectLst/>
                        </a:rPr>
                        <a:t>57.88</a:t>
                      </a:r>
                      <a:endParaRPr lang="en-US" sz="1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solidFill>
                      <a:schemeClr val="accent1"/>
                    </a:solidFill>
                  </a:tcPr>
                </a:tc>
                <a:tc>
                  <a:txBody>
                    <a:bodyPr/>
                    <a:lstStyle/>
                    <a:p>
                      <a:pPr marL="0" marR="0" algn="ctr">
                        <a:lnSpc>
                          <a:spcPct val="107000"/>
                        </a:lnSpc>
                        <a:spcBef>
                          <a:spcPts val="0"/>
                        </a:spcBef>
                        <a:spcAft>
                          <a:spcPts val="0"/>
                        </a:spcAft>
                      </a:pPr>
                      <a:r>
                        <a:rPr lang="en-US" sz="1500" dirty="0">
                          <a:effectLst/>
                        </a:rPr>
                        <a:t>55.74</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105938" marR="105938" marT="0" marB="0" anchor="ctr"/>
                </a:tc>
                <a:extLst>
                  <a:ext uri="{0D108BD9-81ED-4DB2-BD59-A6C34878D82A}">
                    <a16:rowId xmlns:a16="http://schemas.microsoft.com/office/drawing/2014/main" val="1872832217"/>
                  </a:ext>
                </a:extLst>
              </a:tr>
            </a:tbl>
          </a:graphicData>
        </a:graphic>
      </p:graphicFrame>
    </p:spTree>
    <p:extLst>
      <p:ext uri="{BB962C8B-B14F-4D97-AF65-F5344CB8AC3E}">
        <p14:creationId xmlns:p14="http://schemas.microsoft.com/office/powerpoint/2010/main" val="4000589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Results &amp; Findings</a:t>
            </a:r>
            <a:endParaRPr lang="en-US"/>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a:bodyPr>
          <a:lstStyle/>
          <a:p>
            <a:pPr marL="342900" indent="-342900"/>
            <a:r>
              <a:rPr lang="en-US" dirty="0"/>
              <a:t>Full vs Clustered Datasets reported similar results in terms of their performance</a:t>
            </a:r>
          </a:p>
          <a:p>
            <a:pPr marL="571500" lvl="1" indent="-342900"/>
            <a:r>
              <a:rPr lang="en-US" dirty="0"/>
              <a:t>Integrating crime attributes provides lower error scores than excluding crime attributes</a:t>
            </a:r>
          </a:p>
          <a:p>
            <a:pPr marL="342900" indent="-342900"/>
            <a:r>
              <a:rPr lang="en-US" dirty="0"/>
              <a:t>Random Forest model provided the most statistically significant results. In both models (With and Without Crime), Cluster 2 overall had the lowest RMSE and MAE values. Both models only had minor differences in the RMSE and MAE values</a:t>
            </a:r>
          </a:p>
          <a:p>
            <a:pPr marL="342900" indent="-342900"/>
            <a:r>
              <a:rPr lang="en-US" dirty="0"/>
              <a:t>Cluster 3 had more crime observations, and the decrease in the RMSE and MAE values could be explained by the addition of the crime attributes to the With Crime model</a:t>
            </a:r>
          </a:p>
          <a:p>
            <a:pPr marL="342900" indent="-342900"/>
            <a:r>
              <a:rPr lang="en-US" dirty="0"/>
              <a:t>Crime does have a significant effect on the property values in Pierce County </a:t>
            </a:r>
          </a:p>
          <a:p>
            <a:pPr marL="342900" indent="-342900"/>
            <a:endParaRPr lang="en-US" dirty="0"/>
          </a:p>
          <a:p>
            <a:pPr marL="342900" indent="-342900"/>
            <a:endParaRPr lang="en-US" dirty="0"/>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3688421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Interpretation &amp; Implication of Results</a:t>
            </a:r>
            <a:endParaRPr lang="en-US"/>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a:bodyPr>
          <a:lstStyle/>
          <a:p>
            <a:pPr marL="342900" indent="-342900"/>
            <a:r>
              <a:rPr lang="en-US" dirty="0"/>
              <a:t>Local governments can use these findings in order to invest more resources into stopping the types of crimes that have the biggest negative impact on the property values</a:t>
            </a:r>
          </a:p>
          <a:p>
            <a:pPr marL="342900" indent="-342900"/>
            <a:r>
              <a:rPr lang="en-US" dirty="0"/>
              <a:t>Investors can use the results to make important decisions on housing development locations that would maximize their future profits </a:t>
            </a:r>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136360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Problem Statement</a:t>
            </a:r>
            <a:endParaRPr lang="en-US"/>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a:bodyPr>
          <a:lstStyle/>
          <a:p>
            <a:pPr marL="45720" indent="0">
              <a:buNone/>
            </a:pPr>
            <a:r>
              <a:rPr lang="en-US" dirty="0">
                <a:ea typeface="+mn-lt"/>
                <a:cs typeface="+mn-lt"/>
              </a:rPr>
              <a:t>Usually, the value of a house that home buyers use to indicate its quality and benefit are based on the house’s attributes. Examples of these attributes include the total square footage, number of bedrooms, number of bathrooms, year built, location, etc. However, from the buyers’ and sellers’ perspective, there are other factors that are also considered when making these investment decisions.</a:t>
            </a:r>
          </a:p>
          <a:p>
            <a:pPr marL="45720" indent="0">
              <a:buNone/>
            </a:pPr>
            <a:r>
              <a:rPr lang="en-US" dirty="0">
                <a:ea typeface="+mn-lt"/>
                <a:cs typeface="+mn-lt"/>
              </a:rPr>
              <a:t>One factor that is often considered when investing in a home is residential/community safety. However, crime is a complex factor to consider. There are many types of crimes that occur, such as homicide, burglary, and drug-related, as well as varying degrees of crime severity. Accordingly, we are interested in exploring whether crime does have an effect on housing value in Pierce County, Washington?</a:t>
            </a:r>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3705289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Limitations</a:t>
            </a:r>
            <a:endParaRPr lang="en-US"/>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a:bodyPr>
          <a:lstStyle/>
          <a:p>
            <a:pPr marL="342900" indent="-342900"/>
            <a:r>
              <a:rPr lang="en-US"/>
              <a:t>Currently, integrating 100% house data and crime data is impossible.</a:t>
            </a:r>
          </a:p>
          <a:p>
            <a:pPr marL="342900" indent="-342900"/>
            <a:r>
              <a:rPr lang="en-US"/>
              <a:t>10% of crime does not reflect the whole effect of crime on house value.</a:t>
            </a:r>
          </a:p>
          <a:p>
            <a:pPr marL="342900" indent="-342900"/>
            <a:r>
              <a:rPr lang="en-US"/>
              <a:t>Impact of actual vs. perceived crime</a:t>
            </a:r>
          </a:p>
          <a:p>
            <a:pPr marL="342900" indent="-342900"/>
            <a:r>
              <a:rPr lang="en-US"/>
              <a:t>Sales price vs. market value</a:t>
            </a:r>
          </a:p>
          <a:p>
            <a:pPr marL="0" indent="0">
              <a:buNone/>
            </a:pPr>
            <a:endParaRPr lang="en-US"/>
          </a:p>
          <a:p>
            <a:pPr marL="0" indent="0">
              <a:buNone/>
            </a:pPr>
            <a:endParaRPr lang="en-US"/>
          </a:p>
          <a:p>
            <a:pPr marL="0" indent="0">
              <a:buNone/>
            </a:pPr>
            <a:endParaRPr lang="en-US"/>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370164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Recommendations &amp; Moving Forward</a:t>
            </a:r>
            <a:endParaRPr lang="en-US"/>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a:bodyPr>
          <a:lstStyle/>
          <a:p>
            <a:pPr marL="342900" indent="-342900"/>
            <a:r>
              <a:rPr lang="en-US" dirty="0"/>
              <a:t>Figure out a way to measure crime severity</a:t>
            </a:r>
          </a:p>
          <a:p>
            <a:pPr marL="342900" indent="-342900"/>
            <a:r>
              <a:rPr lang="en-US" dirty="0"/>
              <a:t>Integrate crime frequency</a:t>
            </a:r>
          </a:p>
          <a:p>
            <a:pPr marL="342900" indent="-342900"/>
            <a:r>
              <a:rPr lang="en-US" dirty="0"/>
              <a:t>Divide data into groups based on geographic attribute like city for analysis</a:t>
            </a:r>
          </a:p>
          <a:p>
            <a:pPr marL="342900" indent="-342900"/>
            <a:r>
              <a:rPr lang="en-US" dirty="0"/>
              <a:t>Integrate market value as another attribute</a:t>
            </a:r>
          </a:p>
          <a:p>
            <a:pPr marL="342900" indent="-342900"/>
            <a:r>
              <a:rPr lang="en-US" dirty="0"/>
              <a:t>Encourage other local governments (counties) to collect and publicize similar data as Pierce County</a:t>
            </a:r>
          </a:p>
          <a:p>
            <a:pPr marL="571500" lvl="1" indent="-342900"/>
            <a:r>
              <a:rPr lang="en-US" dirty="0"/>
              <a:t>Replicate this research and adapt it fit their respective needs</a:t>
            </a:r>
          </a:p>
          <a:p>
            <a:pPr marL="0" indent="0">
              <a:buNone/>
            </a:pPr>
            <a:endParaRPr lang="en-US" dirty="0"/>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3319972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a:solidFill>
                  <a:schemeClr val="bg1"/>
                </a:solidFill>
                <a:ea typeface="+mj-lt"/>
                <a:cs typeface="+mj-lt"/>
              </a:rPr>
              <a:t>Thank  YOU!</a:t>
            </a:r>
            <a:endParaRPr lang="en-US" sz="9600">
              <a:solidFill>
                <a:schemeClr val="bg1"/>
              </a:solidFill>
            </a:endParaRPr>
          </a:p>
        </p:txBody>
      </p:sp>
      <p:pic>
        <p:nvPicPr>
          <p:cNvPr id="4" name="Picture 3">
            <a:extLst>
              <a:ext uri="{FF2B5EF4-FFF2-40B4-BE49-F238E27FC236}">
                <a16:creationId xmlns:a16="http://schemas.microsoft.com/office/drawing/2014/main" id="{1667C3E4-E327-3E45-8C44-807E829A07F0}"/>
              </a:ext>
            </a:extLst>
          </p:cNvPr>
          <p:cNvPicPr>
            <a:picLocks noChangeAspect="1"/>
          </p:cNvPicPr>
          <p:nvPr/>
        </p:nvPicPr>
        <p:blipFill>
          <a:blip r:embed="rId2"/>
          <a:stretch>
            <a:fillRect/>
          </a:stretch>
        </p:blipFill>
        <p:spPr>
          <a:xfrm>
            <a:off x="5411256" y="3926047"/>
            <a:ext cx="1371600" cy="1371600"/>
          </a:xfrm>
          <a:prstGeom prst="rect">
            <a:avLst/>
          </a:prstGeom>
        </p:spPr>
      </p:pic>
    </p:spTree>
    <p:extLst>
      <p:ext uri="{BB962C8B-B14F-4D97-AF65-F5344CB8AC3E}">
        <p14:creationId xmlns:p14="http://schemas.microsoft.com/office/powerpoint/2010/main" val="212730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Updated Dataset</a:t>
            </a:r>
            <a:endParaRPr lang="en-US"/>
          </a:p>
        </p:txBody>
      </p:sp>
      <p:graphicFrame>
        <p:nvGraphicFramePr>
          <p:cNvPr id="9" name="Table 4">
            <a:extLst>
              <a:ext uri="{FF2B5EF4-FFF2-40B4-BE49-F238E27FC236}">
                <a16:creationId xmlns:a16="http://schemas.microsoft.com/office/drawing/2014/main" id="{578D23DE-F102-46CA-BCA2-6A17245202A1}"/>
              </a:ext>
            </a:extLst>
          </p:cNvPr>
          <p:cNvGraphicFramePr>
            <a:graphicFrameLocks noGrp="1"/>
          </p:cNvGraphicFramePr>
          <p:nvPr>
            <p:extLst>
              <p:ext uri="{D42A27DB-BD31-4B8C-83A1-F6EECF244321}">
                <p14:modId xmlns:p14="http://schemas.microsoft.com/office/powerpoint/2010/main" val="1294233487"/>
              </p:ext>
            </p:extLst>
          </p:nvPr>
        </p:nvGraphicFramePr>
        <p:xfrm>
          <a:off x="5572763" y="1943100"/>
          <a:ext cx="5445757" cy="4267200"/>
        </p:xfrm>
        <a:graphic>
          <a:graphicData uri="http://schemas.openxmlformats.org/drawingml/2006/table">
            <a:tbl>
              <a:tblPr firstRow="1" bandRow="1">
                <a:tableStyleId>{5C22544A-7EE6-4342-B048-85BDC9FD1C3A}</a:tableStyleId>
              </a:tblPr>
              <a:tblGrid>
                <a:gridCol w="2751936">
                  <a:extLst>
                    <a:ext uri="{9D8B030D-6E8A-4147-A177-3AD203B41FA5}">
                      <a16:colId xmlns:a16="http://schemas.microsoft.com/office/drawing/2014/main" val="626386"/>
                    </a:ext>
                  </a:extLst>
                </a:gridCol>
                <a:gridCol w="2693821">
                  <a:extLst>
                    <a:ext uri="{9D8B030D-6E8A-4147-A177-3AD203B41FA5}">
                      <a16:colId xmlns:a16="http://schemas.microsoft.com/office/drawing/2014/main" val="3000529826"/>
                    </a:ext>
                  </a:extLst>
                </a:gridCol>
              </a:tblGrid>
              <a:tr h="290571">
                <a:tc>
                  <a:txBody>
                    <a:bodyPr/>
                    <a:lstStyle/>
                    <a:p>
                      <a:pPr lvl="0" algn="ctr">
                        <a:buNone/>
                      </a:pPr>
                      <a:r>
                        <a:rPr lang="en-US" sz="1400" b="1"/>
                        <a:t>Property Attributes</a:t>
                      </a:r>
                    </a:p>
                  </a:txBody>
                  <a:tcPr/>
                </a:tc>
                <a:tc>
                  <a:txBody>
                    <a:bodyPr/>
                    <a:lstStyle/>
                    <a:p>
                      <a:pPr lvl="0" algn="ctr">
                        <a:buNone/>
                      </a:pPr>
                      <a:r>
                        <a:rPr lang="en-US" sz="1400"/>
                        <a:t>Crime Attributes</a:t>
                      </a:r>
                    </a:p>
                  </a:txBody>
                  <a:tcPr/>
                </a:tc>
                <a:extLst>
                  <a:ext uri="{0D108BD9-81ED-4DB2-BD59-A6C34878D82A}">
                    <a16:rowId xmlns:a16="http://schemas.microsoft.com/office/drawing/2014/main" val="2394311053"/>
                  </a:ext>
                </a:extLst>
              </a:tr>
              <a:tr h="290571">
                <a:tc>
                  <a:txBody>
                    <a:bodyPr/>
                    <a:lstStyle/>
                    <a:p>
                      <a:pPr lvl="0" algn="l">
                        <a:lnSpc>
                          <a:spcPct val="100000"/>
                        </a:lnSpc>
                        <a:spcBef>
                          <a:spcPts val="0"/>
                        </a:spcBef>
                        <a:spcAft>
                          <a:spcPts val="0"/>
                        </a:spcAft>
                        <a:buNone/>
                      </a:pPr>
                      <a:r>
                        <a:rPr lang="en-US" sz="1400" b="0" i="0" u="none" strike="noStrike" noProof="0" err="1">
                          <a:latin typeface="Corbel"/>
                        </a:rPr>
                        <a:t>ParcelNumber</a:t>
                      </a:r>
                      <a:endParaRPr lang="en-US" sz="1400" b="0" i="0" u="none" strike="noStrike" noProof="0">
                        <a:latin typeface="Corbel"/>
                      </a:endParaRPr>
                    </a:p>
                  </a:txBody>
                  <a:tcPr/>
                </a:tc>
                <a:tc>
                  <a:txBody>
                    <a:bodyPr/>
                    <a:lstStyle/>
                    <a:p>
                      <a:r>
                        <a:rPr lang="en-US" sz="1400" err="1"/>
                        <a:t>DrugCrime</a:t>
                      </a:r>
                      <a:endParaRPr lang="en-US" sz="1400"/>
                    </a:p>
                  </a:txBody>
                  <a:tcPr/>
                </a:tc>
                <a:extLst>
                  <a:ext uri="{0D108BD9-81ED-4DB2-BD59-A6C34878D82A}">
                    <a16:rowId xmlns:a16="http://schemas.microsoft.com/office/drawing/2014/main" val="3583990240"/>
                  </a:ext>
                </a:extLst>
              </a:tr>
              <a:tr h="290571">
                <a:tc>
                  <a:txBody>
                    <a:bodyPr/>
                    <a:lstStyle/>
                    <a:p>
                      <a:pPr lvl="0">
                        <a:buNone/>
                      </a:pPr>
                      <a:r>
                        <a:rPr lang="en-US" sz="1400" b="0" i="0" u="none" strike="noStrike" noProof="0">
                          <a:latin typeface="Corbel"/>
                        </a:rPr>
                        <a:t>Buildings</a:t>
                      </a:r>
                      <a:endParaRPr lang="en-US" sz="1400"/>
                    </a:p>
                  </a:txBody>
                  <a:tcPr/>
                </a:tc>
                <a:tc>
                  <a:txBody>
                    <a:bodyPr/>
                    <a:lstStyle/>
                    <a:p>
                      <a:pPr lvl="0">
                        <a:buNone/>
                      </a:pPr>
                      <a:r>
                        <a:rPr lang="en-US" sz="1400" b="0" i="0" u="none" strike="noStrike" noProof="0">
                          <a:latin typeface="Corbel"/>
                        </a:rPr>
                        <a:t>Homicide</a:t>
                      </a:r>
                    </a:p>
                  </a:txBody>
                  <a:tcPr/>
                </a:tc>
                <a:extLst>
                  <a:ext uri="{0D108BD9-81ED-4DB2-BD59-A6C34878D82A}">
                    <a16:rowId xmlns:a16="http://schemas.microsoft.com/office/drawing/2014/main" val="1471605514"/>
                  </a:ext>
                </a:extLst>
              </a:tr>
              <a:tr h="290571">
                <a:tc>
                  <a:txBody>
                    <a:bodyPr/>
                    <a:lstStyle/>
                    <a:p>
                      <a:pPr lvl="0">
                        <a:buNone/>
                      </a:pPr>
                      <a:r>
                        <a:rPr lang="en-US" sz="1400" b="0" i="0" u="none" strike="noStrike" noProof="0" err="1">
                          <a:latin typeface="Corbel"/>
                        </a:rPr>
                        <a:t>LandNetSquareFeet</a:t>
                      </a:r>
                      <a:endParaRPr lang="en-US" sz="1400"/>
                    </a:p>
                  </a:txBody>
                  <a:tcPr/>
                </a:tc>
                <a:tc>
                  <a:txBody>
                    <a:bodyPr/>
                    <a:lstStyle/>
                    <a:p>
                      <a:pPr lvl="0">
                        <a:buNone/>
                      </a:pPr>
                      <a:r>
                        <a:rPr lang="en-US" sz="1400" b="0" i="0" u="none" strike="noStrike" noProof="0" err="1">
                          <a:latin typeface="Corbel"/>
                        </a:rPr>
                        <a:t>OtherCrime</a:t>
                      </a:r>
                      <a:endParaRPr lang="en-US" sz="1400"/>
                    </a:p>
                  </a:txBody>
                  <a:tcPr/>
                </a:tc>
                <a:extLst>
                  <a:ext uri="{0D108BD9-81ED-4DB2-BD59-A6C34878D82A}">
                    <a16:rowId xmlns:a16="http://schemas.microsoft.com/office/drawing/2014/main" val="2837027839"/>
                  </a:ext>
                </a:extLst>
              </a:tr>
              <a:tr h="290571">
                <a:tc>
                  <a:txBody>
                    <a:bodyPr/>
                    <a:lstStyle/>
                    <a:p>
                      <a:pPr lvl="0">
                        <a:buNone/>
                      </a:pPr>
                      <a:r>
                        <a:rPr lang="en-US" sz="1400" b="0" i="0" u="none" strike="noStrike" noProof="0" err="1">
                          <a:latin typeface="Corbel"/>
                        </a:rPr>
                        <a:t>SquareFeet</a:t>
                      </a:r>
                      <a:endParaRPr lang="en-US" sz="1400" b="0" i="0" u="none" strike="noStrike" noProof="0">
                        <a:latin typeface="Corbel"/>
                      </a:endParaRPr>
                    </a:p>
                  </a:txBody>
                  <a:tcPr/>
                </a:tc>
                <a:tc>
                  <a:txBody>
                    <a:bodyPr/>
                    <a:lstStyle/>
                    <a:p>
                      <a:pPr lvl="0">
                        <a:buNone/>
                      </a:pPr>
                      <a:r>
                        <a:rPr lang="en-US" sz="1400" b="0" i="0" u="none" strike="noStrike" noProof="0" err="1">
                          <a:latin typeface="Corbel"/>
                        </a:rPr>
                        <a:t>PersonalCrime</a:t>
                      </a:r>
                      <a:endParaRPr lang="en-US" sz="1400" b="0" i="0" u="none" strike="noStrike" noProof="0">
                        <a:latin typeface="Corbel"/>
                      </a:endParaRPr>
                    </a:p>
                  </a:txBody>
                  <a:tcPr/>
                </a:tc>
                <a:extLst>
                  <a:ext uri="{0D108BD9-81ED-4DB2-BD59-A6C34878D82A}">
                    <a16:rowId xmlns:a16="http://schemas.microsoft.com/office/drawing/2014/main" val="704105345"/>
                  </a:ext>
                </a:extLst>
              </a:tr>
              <a:tr h="290571">
                <a:tc>
                  <a:txBody>
                    <a:bodyPr/>
                    <a:lstStyle/>
                    <a:p>
                      <a:pPr lvl="0">
                        <a:buNone/>
                      </a:pPr>
                      <a:r>
                        <a:rPr lang="en-US" sz="1400" b="0" i="0" u="none" strike="noStrike" noProof="0">
                          <a:latin typeface="Corbel"/>
                        </a:rPr>
                        <a:t>Condition</a:t>
                      </a:r>
                    </a:p>
                  </a:txBody>
                  <a:tcPr/>
                </a:tc>
                <a:tc>
                  <a:txBody>
                    <a:bodyPr/>
                    <a:lstStyle/>
                    <a:p>
                      <a:pPr lvl="0">
                        <a:buNone/>
                      </a:pPr>
                      <a:r>
                        <a:rPr lang="en-US" sz="1400" b="0" i="0" u="none" strike="noStrike" noProof="0" err="1">
                          <a:latin typeface="Corbel"/>
                        </a:rPr>
                        <a:t>PropertyCrime</a:t>
                      </a:r>
                      <a:endParaRPr lang="en-US" sz="1400" b="0" i="0" u="none" strike="noStrike" noProof="0">
                        <a:latin typeface="Corbel"/>
                      </a:endParaRPr>
                    </a:p>
                  </a:txBody>
                  <a:tcPr/>
                </a:tc>
                <a:extLst>
                  <a:ext uri="{0D108BD9-81ED-4DB2-BD59-A6C34878D82A}">
                    <a16:rowId xmlns:a16="http://schemas.microsoft.com/office/drawing/2014/main" val="2769160553"/>
                  </a:ext>
                </a:extLst>
              </a:tr>
              <a:tr h="290571">
                <a:tc>
                  <a:txBody>
                    <a:bodyPr/>
                    <a:lstStyle/>
                    <a:p>
                      <a:pPr lvl="0">
                        <a:buNone/>
                      </a:pPr>
                      <a:r>
                        <a:rPr lang="en-US" sz="1400" b="0" i="0" u="none" strike="noStrike" noProof="0">
                          <a:latin typeface="Corbel"/>
                        </a:rPr>
                        <a:t>Quality</a:t>
                      </a:r>
                    </a:p>
                  </a:txBody>
                  <a:tcPr/>
                </a:tc>
                <a:tc>
                  <a:txBody>
                    <a:bodyPr/>
                    <a:lstStyle/>
                    <a:p>
                      <a:pPr lvl="0">
                        <a:buNone/>
                      </a:pPr>
                      <a:endParaRPr lang="en-US" sz="1400" b="0" i="0" u="none" strike="noStrike" noProof="0">
                        <a:latin typeface="Corbel"/>
                      </a:endParaRPr>
                    </a:p>
                  </a:txBody>
                  <a:tcPr/>
                </a:tc>
                <a:extLst>
                  <a:ext uri="{0D108BD9-81ED-4DB2-BD59-A6C34878D82A}">
                    <a16:rowId xmlns:a16="http://schemas.microsoft.com/office/drawing/2014/main" val="1485012446"/>
                  </a:ext>
                </a:extLst>
              </a:tr>
              <a:tr h="290571">
                <a:tc>
                  <a:txBody>
                    <a:bodyPr/>
                    <a:lstStyle/>
                    <a:p>
                      <a:pPr lvl="0">
                        <a:buNone/>
                      </a:pPr>
                      <a:r>
                        <a:rPr lang="en-US" sz="1400" b="0" i="0" u="none" strike="noStrike" noProof="0" err="1">
                          <a:latin typeface="Corbel"/>
                        </a:rPr>
                        <a:t>PhysicalAge</a:t>
                      </a:r>
                      <a:endParaRPr lang="en-US" sz="1400" b="0" i="0" u="none" strike="noStrike" noProof="0">
                        <a:latin typeface="Corbel"/>
                      </a:endParaRPr>
                    </a:p>
                  </a:txBody>
                  <a:tcPr/>
                </a:tc>
                <a:tc>
                  <a:txBody>
                    <a:bodyPr/>
                    <a:lstStyle/>
                    <a:p>
                      <a:pPr lvl="0">
                        <a:buNone/>
                      </a:pPr>
                      <a:endParaRPr lang="en-US" sz="1400" b="0" i="0" u="none" strike="noStrike" noProof="0">
                        <a:latin typeface="Corbel"/>
                      </a:endParaRPr>
                    </a:p>
                  </a:txBody>
                  <a:tcPr/>
                </a:tc>
                <a:extLst>
                  <a:ext uri="{0D108BD9-81ED-4DB2-BD59-A6C34878D82A}">
                    <a16:rowId xmlns:a16="http://schemas.microsoft.com/office/drawing/2014/main" val="1010096936"/>
                  </a:ext>
                </a:extLst>
              </a:tr>
              <a:tr h="290571">
                <a:tc>
                  <a:txBody>
                    <a:bodyPr/>
                    <a:lstStyle/>
                    <a:p>
                      <a:pPr lvl="0">
                        <a:buNone/>
                      </a:pPr>
                      <a:r>
                        <a:rPr lang="en-US" sz="1400" b="0" i="0" u="none" strike="noStrike" noProof="0" err="1">
                          <a:latin typeface="Corbel"/>
                        </a:rPr>
                        <a:t>YearBuilt</a:t>
                      </a:r>
                      <a:endParaRPr lang="en-US" sz="1400" b="0" i="0" u="none" strike="noStrike" noProof="0">
                        <a:latin typeface="Corbel"/>
                      </a:endParaRPr>
                    </a:p>
                  </a:txBody>
                  <a:tcPr/>
                </a:tc>
                <a:tc>
                  <a:txBody>
                    <a:bodyPr/>
                    <a:lstStyle/>
                    <a:p>
                      <a:pPr lvl="0">
                        <a:buNone/>
                      </a:pPr>
                      <a:endParaRPr lang="en-US" sz="1400" b="0" i="0" u="none" strike="noStrike" noProof="0">
                        <a:latin typeface="Corbel"/>
                      </a:endParaRPr>
                    </a:p>
                  </a:txBody>
                  <a:tcPr/>
                </a:tc>
                <a:extLst>
                  <a:ext uri="{0D108BD9-81ED-4DB2-BD59-A6C34878D82A}">
                    <a16:rowId xmlns:a16="http://schemas.microsoft.com/office/drawing/2014/main" val="1757105156"/>
                  </a:ext>
                </a:extLst>
              </a:tr>
              <a:tr h="290571">
                <a:tc>
                  <a:txBody>
                    <a:bodyPr/>
                    <a:lstStyle/>
                    <a:p>
                      <a:pPr lvl="0">
                        <a:buNone/>
                      </a:pPr>
                      <a:r>
                        <a:rPr lang="en-US" sz="1400" b="0" i="0" u="none" strike="noStrike" noProof="0" err="1">
                          <a:latin typeface="Corbel"/>
                        </a:rPr>
                        <a:t>YearRemodeled</a:t>
                      </a:r>
                      <a:endParaRPr lang="en-US" sz="1400" b="0" i="0" u="none" strike="noStrike" noProof="0">
                        <a:latin typeface="Corbel"/>
                      </a:endParaRPr>
                    </a:p>
                  </a:txBody>
                  <a:tcPr/>
                </a:tc>
                <a:tc>
                  <a:txBody>
                    <a:bodyPr/>
                    <a:lstStyle/>
                    <a:p>
                      <a:pPr lvl="0">
                        <a:buNone/>
                      </a:pPr>
                      <a:endParaRPr lang="en-US" sz="1400" b="0" i="0" u="none" strike="noStrike" noProof="0">
                        <a:latin typeface="Corbel"/>
                      </a:endParaRPr>
                    </a:p>
                  </a:txBody>
                  <a:tcPr/>
                </a:tc>
                <a:extLst>
                  <a:ext uri="{0D108BD9-81ED-4DB2-BD59-A6C34878D82A}">
                    <a16:rowId xmlns:a16="http://schemas.microsoft.com/office/drawing/2014/main" val="163382085"/>
                  </a:ext>
                </a:extLst>
              </a:tr>
              <a:tr h="290571">
                <a:tc>
                  <a:txBody>
                    <a:bodyPr/>
                    <a:lstStyle/>
                    <a:p>
                      <a:pPr lvl="0">
                        <a:buNone/>
                      </a:pPr>
                      <a:r>
                        <a:rPr lang="en-US" sz="1400" b="0" i="0" u="none" strike="noStrike" noProof="0" err="1">
                          <a:latin typeface="Corbel"/>
                        </a:rPr>
                        <a:t>TaxableValuePriorYear</a:t>
                      </a:r>
                      <a:endParaRPr lang="en-US" sz="1400" b="0" i="0" u="none" strike="noStrike" noProof="0">
                        <a:latin typeface="Corbel"/>
                      </a:endParaRPr>
                    </a:p>
                  </a:txBody>
                  <a:tcPr/>
                </a:tc>
                <a:tc>
                  <a:txBody>
                    <a:bodyPr/>
                    <a:lstStyle/>
                    <a:p>
                      <a:pPr lvl="0">
                        <a:buNone/>
                      </a:pPr>
                      <a:endParaRPr lang="en-US" sz="1400" b="0" i="0" u="none" strike="noStrike" noProof="0">
                        <a:latin typeface="Corbel"/>
                      </a:endParaRPr>
                    </a:p>
                  </a:txBody>
                  <a:tcPr/>
                </a:tc>
                <a:extLst>
                  <a:ext uri="{0D108BD9-81ED-4DB2-BD59-A6C34878D82A}">
                    <a16:rowId xmlns:a16="http://schemas.microsoft.com/office/drawing/2014/main" val="4035111450"/>
                  </a:ext>
                </a:extLst>
              </a:tr>
              <a:tr h="290571">
                <a:tc>
                  <a:txBody>
                    <a:bodyPr/>
                    <a:lstStyle/>
                    <a:p>
                      <a:pPr lvl="0">
                        <a:buNone/>
                      </a:pPr>
                      <a:r>
                        <a:rPr lang="en-US" sz="1400" b="0" i="0" u="none" strike="noStrike" noProof="0" err="1">
                          <a:latin typeface="Corbel"/>
                        </a:rPr>
                        <a:t>TaxableValueCurrentYear</a:t>
                      </a:r>
                      <a:endParaRPr lang="en-US" sz="1400" b="0" i="0" u="none" strike="noStrike" noProof="0">
                        <a:latin typeface="Corbel"/>
                      </a:endParaRPr>
                    </a:p>
                  </a:txBody>
                  <a:tcPr/>
                </a:tc>
                <a:tc>
                  <a:txBody>
                    <a:bodyPr/>
                    <a:lstStyle/>
                    <a:p>
                      <a:pPr lvl="0">
                        <a:buNone/>
                      </a:pPr>
                      <a:endParaRPr lang="en-US" sz="1400" b="0" i="0" u="none" strike="noStrike" noProof="0">
                        <a:latin typeface="Corbel"/>
                      </a:endParaRPr>
                    </a:p>
                  </a:txBody>
                  <a:tcPr/>
                </a:tc>
                <a:extLst>
                  <a:ext uri="{0D108BD9-81ED-4DB2-BD59-A6C34878D82A}">
                    <a16:rowId xmlns:a16="http://schemas.microsoft.com/office/drawing/2014/main" val="779992676"/>
                  </a:ext>
                </a:extLst>
              </a:tr>
              <a:tr h="290571">
                <a:tc>
                  <a:txBody>
                    <a:bodyPr/>
                    <a:lstStyle/>
                    <a:p>
                      <a:pPr lvl="0">
                        <a:buNone/>
                      </a:pPr>
                      <a:r>
                        <a:rPr lang="en-US" sz="1400" b="0" i="0" u="none" strike="noStrike" noProof="0" err="1">
                          <a:latin typeface="Corbel"/>
                        </a:rPr>
                        <a:t>SalePrice</a:t>
                      </a:r>
                      <a:endParaRPr lang="en-US" sz="1400" b="0" i="0" u="none" strike="noStrike" noProof="0">
                        <a:latin typeface="Corbel"/>
                      </a:endParaRPr>
                    </a:p>
                  </a:txBody>
                  <a:tcPr/>
                </a:tc>
                <a:tc>
                  <a:txBody>
                    <a:bodyPr/>
                    <a:lstStyle/>
                    <a:p>
                      <a:pPr lvl="0">
                        <a:buNone/>
                      </a:pPr>
                      <a:endParaRPr lang="en-US" sz="1400" b="0" i="0" u="none" strike="noStrike" noProof="0">
                        <a:latin typeface="Corbel"/>
                      </a:endParaRPr>
                    </a:p>
                  </a:txBody>
                  <a:tcPr/>
                </a:tc>
                <a:extLst>
                  <a:ext uri="{0D108BD9-81ED-4DB2-BD59-A6C34878D82A}">
                    <a16:rowId xmlns:a16="http://schemas.microsoft.com/office/drawing/2014/main" val="709951618"/>
                  </a:ext>
                </a:extLst>
              </a:tr>
              <a:tr h="290571">
                <a:tc>
                  <a:txBody>
                    <a:bodyPr/>
                    <a:lstStyle/>
                    <a:p>
                      <a:pPr lvl="0">
                        <a:buNone/>
                      </a:pPr>
                      <a:r>
                        <a:rPr lang="en-US" sz="1400" b="0" i="0" u="none" strike="noStrike" noProof="0" err="1">
                          <a:latin typeface="Corbel"/>
                        </a:rPr>
                        <a:t>SaleDate</a:t>
                      </a:r>
                      <a:endParaRPr lang="en-US" sz="1400" b="0" i="0" u="none" strike="noStrike" noProof="0">
                        <a:latin typeface="Corbel"/>
                      </a:endParaRPr>
                    </a:p>
                  </a:txBody>
                  <a:tcPr/>
                </a:tc>
                <a:tc>
                  <a:txBody>
                    <a:bodyPr/>
                    <a:lstStyle/>
                    <a:p>
                      <a:pPr lvl="0">
                        <a:buNone/>
                      </a:pPr>
                      <a:endParaRPr lang="en-US" sz="1400" b="0" i="0" u="none" strike="noStrike" noProof="0">
                        <a:latin typeface="Corbel"/>
                      </a:endParaRPr>
                    </a:p>
                  </a:txBody>
                  <a:tcPr/>
                </a:tc>
                <a:extLst>
                  <a:ext uri="{0D108BD9-81ED-4DB2-BD59-A6C34878D82A}">
                    <a16:rowId xmlns:a16="http://schemas.microsoft.com/office/drawing/2014/main" val="131879472"/>
                  </a:ext>
                </a:extLst>
              </a:tr>
            </a:tbl>
          </a:graphicData>
        </a:graphic>
      </p:graphicFrame>
      <p:sp>
        <p:nvSpPr>
          <p:cNvPr id="3" name="Content Placeholder 2">
            <a:extLst>
              <a:ext uri="{FF2B5EF4-FFF2-40B4-BE49-F238E27FC236}">
                <a16:creationId xmlns:a16="http://schemas.microsoft.com/office/drawing/2014/main" id="{692FB1EA-6689-404D-AB5E-143396B8DE0F}"/>
              </a:ext>
            </a:extLst>
          </p:cNvPr>
          <p:cNvSpPr>
            <a:spLocks noGrp="1"/>
          </p:cNvSpPr>
          <p:nvPr>
            <p:ph idx="1"/>
          </p:nvPr>
        </p:nvSpPr>
        <p:spPr>
          <a:xfrm>
            <a:off x="1143000" y="2057400"/>
            <a:ext cx="3781725" cy="4038600"/>
          </a:xfrm>
        </p:spPr>
        <p:txBody>
          <a:bodyPr vert="horz" lIns="91440" tIns="45720" rIns="91440" bIns="45720" rtlCol="0" anchor="t">
            <a:normAutofit/>
          </a:bodyPr>
          <a:lstStyle/>
          <a:p>
            <a:pPr marL="342900" indent="-342900"/>
            <a:r>
              <a:rPr lang="en-US" dirty="0"/>
              <a:t>Measure community safety degree by number of crime case occurred surround house's area</a:t>
            </a:r>
          </a:p>
          <a:p>
            <a:pPr marL="342900" indent="-342900"/>
            <a:r>
              <a:rPr lang="en-US" dirty="0"/>
              <a:t>Using the most recent sale price as house value</a:t>
            </a:r>
          </a:p>
          <a:p>
            <a:pPr marL="342900" indent="-342900"/>
            <a:r>
              <a:rPr lang="en-US" dirty="0"/>
              <a:t>Final (Full) Dataset has around 12,000 observations and 18 attributes</a:t>
            </a:r>
          </a:p>
          <a:p>
            <a:pPr marL="342900" indent="-342900"/>
            <a:endParaRPr lang="en-US" dirty="0"/>
          </a:p>
        </p:txBody>
      </p:sp>
    </p:spTree>
    <p:extLst>
      <p:ext uri="{BB962C8B-B14F-4D97-AF65-F5344CB8AC3E}">
        <p14:creationId xmlns:p14="http://schemas.microsoft.com/office/powerpoint/2010/main" val="301652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Clustering</a:t>
            </a:r>
            <a:endParaRPr lang="en-US"/>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a:bodyPr>
          <a:lstStyle/>
          <a:p>
            <a:pPr marL="342900" indent="-342900"/>
            <a:r>
              <a:rPr lang="en-US" dirty="0"/>
              <a:t>Clustering approach: </a:t>
            </a:r>
          </a:p>
          <a:p>
            <a:pPr marL="571500" lvl="1" indent="-342900"/>
            <a:r>
              <a:rPr lang="en-US" dirty="0"/>
              <a:t>With property and crime attributes</a:t>
            </a:r>
          </a:p>
          <a:p>
            <a:pPr marL="571500" lvl="1" indent="-342900"/>
            <a:r>
              <a:rPr lang="en-US" dirty="0"/>
              <a:t>With only property attributes</a:t>
            </a:r>
          </a:p>
          <a:p>
            <a:pPr marL="342900" indent="-342900"/>
            <a:r>
              <a:rPr lang="en-US" dirty="0"/>
              <a:t>EM algorithm</a:t>
            </a:r>
          </a:p>
          <a:p>
            <a:pPr marL="342900" indent="-342900"/>
            <a:endParaRPr lang="en-US" dirty="0"/>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graphicFrame>
        <p:nvGraphicFramePr>
          <p:cNvPr id="4" name="Table 4">
            <a:extLst>
              <a:ext uri="{FF2B5EF4-FFF2-40B4-BE49-F238E27FC236}">
                <a16:creationId xmlns:a16="http://schemas.microsoft.com/office/drawing/2014/main" id="{4DFC6734-5702-4523-8E3C-0E603ABB2C4D}"/>
              </a:ext>
            </a:extLst>
          </p:cNvPr>
          <p:cNvGraphicFramePr>
            <a:graphicFrameLocks noGrp="1"/>
          </p:cNvGraphicFramePr>
          <p:nvPr>
            <p:extLst>
              <p:ext uri="{D42A27DB-BD31-4B8C-83A1-F6EECF244321}">
                <p14:modId xmlns:p14="http://schemas.microsoft.com/office/powerpoint/2010/main" val="948651012"/>
              </p:ext>
            </p:extLst>
          </p:nvPr>
        </p:nvGraphicFramePr>
        <p:xfrm>
          <a:off x="2011682" y="3816484"/>
          <a:ext cx="8168636" cy="1483360"/>
        </p:xfrm>
        <a:graphic>
          <a:graphicData uri="http://schemas.openxmlformats.org/drawingml/2006/table">
            <a:tbl>
              <a:tblPr firstRow="1" bandRow="1">
                <a:tableStyleId>{5C22544A-7EE6-4342-B048-85BDC9FD1C3A}</a:tableStyleId>
              </a:tblPr>
              <a:tblGrid>
                <a:gridCol w="2722879">
                  <a:extLst>
                    <a:ext uri="{9D8B030D-6E8A-4147-A177-3AD203B41FA5}">
                      <a16:colId xmlns:a16="http://schemas.microsoft.com/office/drawing/2014/main" val="979660227"/>
                    </a:ext>
                  </a:extLst>
                </a:gridCol>
                <a:gridCol w="2751936">
                  <a:extLst>
                    <a:ext uri="{9D8B030D-6E8A-4147-A177-3AD203B41FA5}">
                      <a16:colId xmlns:a16="http://schemas.microsoft.com/office/drawing/2014/main" val="626386"/>
                    </a:ext>
                  </a:extLst>
                </a:gridCol>
                <a:gridCol w="2693821">
                  <a:extLst>
                    <a:ext uri="{9D8B030D-6E8A-4147-A177-3AD203B41FA5}">
                      <a16:colId xmlns:a16="http://schemas.microsoft.com/office/drawing/2014/main" val="3000529826"/>
                    </a:ext>
                  </a:extLst>
                </a:gridCol>
              </a:tblGrid>
              <a:tr h="370840">
                <a:tc>
                  <a:txBody>
                    <a:bodyPr/>
                    <a:lstStyle/>
                    <a:p>
                      <a:r>
                        <a:rPr lang="en-US"/>
                        <a:t>Proportion</a:t>
                      </a:r>
                    </a:p>
                  </a:txBody>
                  <a:tcPr/>
                </a:tc>
                <a:tc>
                  <a:txBody>
                    <a:bodyPr/>
                    <a:lstStyle/>
                    <a:p>
                      <a:pPr lvl="0">
                        <a:buNone/>
                      </a:pPr>
                      <a:r>
                        <a:rPr lang="en-US"/>
                        <a:t>With crime</a:t>
                      </a:r>
                    </a:p>
                  </a:txBody>
                  <a:tcPr/>
                </a:tc>
                <a:tc>
                  <a:txBody>
                    <a:bodyPr/>
                    <a:lstStyle/>
                    <a:p>
                      <a:r>
                        <a:rPr lang="en-US"/>
                        <a:t>Without Crime</a:t>
                      </a:r>
                    </a:p>
                  </a:txBody>
                  <a:tcPr/>
                </a:tc>
                <a:extLst>
                  <a:ext uri="{0D108BD9-81ED-4DB2-BD59-A6C34878D82A}">
                    <a16:rowId xmlns:a16="http://schemas.microsoft.com/office/drawing/2014/main" val="2394311053"/>
                  </a:ext>
                </a:extLst>
              </a:tr>
              <a:tr h="370840">
                <a:tc>
                  <a:txBody>
                    <a:bodyPr/>
                    <a:lstStyle/>
                    <a:p>
                      <a:r>
                        <a:rPr lang="en-US"/>
                        <a:t>Cluster 1</a:t>
                      </a:r>
                    </a:p>
                  </a:txBody>
                  <a:tcPr/>
                </a:tc>
                <a:tc>
                  <a:txBody>
                    <a:bodyPr/>
                    <a:lstStyle/>
                    <a:p>
                      <a:pPr lvl="0" algn="l">
                        <a:lnSpc>
                          <a:spcPct val="100000"/>
                        </a:lnSpc>
                        <a:spcBef>
                          <a:spcPts val="0"/>
                        </a:spcBef>
                        <a:spcAft>
                          <a:spcPts val="0"/>
                        </a:spcAft>
                        <a:buNone/>
                      </a:pPr>
                      <a:r>
                        <a:rPr lang="en-US" sz="1800" b="0" i="0" u="none" strike="noStrike" noProof="0">
                          <a:latin typeface="Corbel"/>
                        </a:rPr>
                        <a:t>50.7%</a:t>
                      </a:r>
                      <a:endParaRPr lang="en-US"/>
                    </a:p>
                  </a:txBody>
                  <a:tcPr/>
                </a:tc>
                <a:tc>
                  <a:txBody>
                    <a:bodyPr/>
                    <a:lstStyle/>
                    <a:p>
                      <a:r>
                        <a:rPr lang="en-US"/>
                        <a:t>51.3%</a:t>
                      </a:r>
                    </a:p>
                  </a:txBody>
                  <a:tcPr/>
                </a:tc>
                <a:extLst>
                  <a:ext uri="{0D108BD9-81ED-4DB2-BD59-A6C34878D82A}">
                    <a16:rowId xmlns:a16="http://schemas.microsoft.com/office/drawing/2014/main" val="3583990240"/>
                  </a:ext>
                </a:extLst>
              </a:tr>
              <a:tr h="370840">
                <a:tc>
                  <a:txBody>
                    <a:bodyPr/>
                    <a:lstStyle/>
                    <a:p>
                      <a:r>
                        <a:rPr lang="en-US"/>
                        <a:t>Cluster 2</a:t>
                      </a:r>
                    </a:p>
                  </a:txBody>
                  <a:tcPr/>
                </a:tc>
                <a:tc>
                  <a:txBody>
                    <a:bodyPr/>
                    <a:lstStyle/>
                    <a:p>
                      <a:pPr lvl="0">
                        <a:buNone/>
                      </a:pPr>
                      <a:r>
                        <a:rPr lang="en-US" sz="1800" b="0" i="0" u="none" strike="noStrike" noProof="0">
                          <a:latin typeface="Corbel"/>
                        </a:rPr>
                        <a:t>37.1%</a:t>
                      </a:r>
                      <a:endParaRPr lang="en-US"/>
                    </a:p>
                  </a:txBody>
                  <a:tcPr/>
                </a:tc>
                <a:tc>
                  <a:txBody>
                    <a:bodyPr/>
                    <a:lstStyle/>
                    <a:p>
                      <a:r>
                        <a:rPr lang="en-US" sz="1800" b="0" i="0" u="none" strike="noStrike" noProof="0">
                          <a:latin typeface="Corbel"/>
                        </a:rPr>
                        <a:t>41.4%</a:t>
                      </a:r>
                    </a:p>
                  </a:txBody>
                  <a:tcPr/>
                </a:tc>
                <a:extLst>
                  <a:ext uri="{0D108BD9-81ED-4DB2-BD59-A6C34878D82A}">
                    <a16:rowId xmlns:a16="http://schemas.microsoft.com/office/drawing/2014/main" val="1471605514"/>
                  </a:ext>
                </a:extLst>
              </a:tr>
              <a:tr h="370840">
                <a:tc>
                  <a:txBody>
                    <a:bodyPr/>
                    <a:lstStyle/>
                    <a:p>
                      <a:r>
                        <a:rPr lang="en-US"/>
                        <a:t>Cluster 3</a:t>
                      </a:r>
                    </a:p>
                  </a:txBody>
                  <a:tcPr/>
                </a:tc>
                <a:tc>
                  <a:txBody>
                    <a:bodyPr/>
                    <a:lstStyle/>
                    <a:p>
                      <a:pPr lvl="0">
                        <a:buNone/>
                      </a:pPr>
                      <a:r>
                        <a:rPr lang="en-US" sz="1800" b="0" i="0" u="none" strike="noStrike" noProof="0">
                          <a:latin typeface="Corbel"/>
                        </a:rPr>
                        <a:t>12.3%</a:t>
                      </a:r>
                      <a:endParaRPr lang="en-US"/>
                    </a:p>
                  </a:txBody>
                  <a:tcPr/>
                </a:tc>
                <a:tc>
                  <a:txBody>
                    <a:bodyPr/>
                    <a:lstStyle/>
                    <a:p>
                      <a:pPr lvl="0">
                        <a:buNone/>
                      </a:pPr>
                      <a:r>
                        <a:rPr lang="en-US" sz="1800" b="0" i="0" u="none" strike="noStrike" noProof="0">
                          <a:latin typeface="Corbel"/>
                        </a:rPr>
                        <a:t>7.3%</a:t>
                      </a:r>
                      <a:endParaRPr lang="en-US"/>
                    </a:p>
                  </a:txBody>
                  <a:tcPr/>
                </a:tc>
                <a:extLst>
                  <a:ext uri="{0D108BD9-81ED-4DB2-BD59-A6C34878D82A}">
                    <a16:rowId xmlns:a16="http://schemas.microsoft.com/office/drawing/2014/main" val="2837027839"/>
                  </a:ext>
                </a:extLst>
              </a:tr>
            </a:tbl>
          </a:graphicData>
        </a:graphic>
      </p:graphicFrame>
    </p:spTree>
    <p:extLst>
      <p:ext uri="{BB962C8B-B14F-4D97-AF65-F5344CB8AC3E}">
        <p14:creationId xmlns:p14="http://schemas.microsoft.com/office/powerpoint/2010/main" val="1654131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Decision Tree</a:t>
            </a:r>
            <a:endParaRPr lang="en-US"/>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a:bodyPr>
          <a:lstStyle/>
          <a:p>
            <a:pPr marL="342900" indent="-342900"/>
            <a:r>
              <a:rPr lang="en-US" dirty="0"/>
              <a:t>Decision Tree approach:</a:t>
            </a:r>
          </a:p>
          <a:p>
            <a:pPr marL="571500" lvl="1" indent="-342900">
              <a:spcAft>
                <a:spcPts val="0"/>
              </a:spcAft>
            </a:pPr>
            <a:r>
              <a:rPr lang="en-US" dirty="0"/>
              <a:t>Binary split </a:t>
            </a:r>
          </a:p>
          <a:p>
            <a:pPr marL="571500" lvl="1" indent="-342900">
              <a:spcAft>
                <a:spcPts val="0"/>
              </a:spcAft>
            </a:pPr>
            <a:r>
              <a:rPr lang="en-US" dirty="0"/>
              <a:t>Combine binary and complete split</a:t>
            </a:r>
          </a:p>
          <a:p>
            <a:pPr marL="342900" indent="-342900"/>
            <a:r>
              <a:rPr lang="en-US" dirty="0">
                <a:ea typeface="+mn-lt"/>
                <a:cs typeface="+mn-lt"/>
              </a:rPr>
              <a:t>Bayesian Dirichlet Equivalent split score</a:t>
            </a:r>
            <a:endParaRPr lang="en-US" dirty="0"/>
          </a:p>
          <a:p>
            <a:pPr marL="342900" indent="-342900"/>
            <a:r>
              <a:rPr lang="en-US" dirty="0"/>
              <a:t>In total, we have 8 decision tree model for each dataset</a:t>
            </a:r>
          </a:p>
          <a:p>
            <a:pPr marL="342900" indent="-342900"/>
            <a:r>
              <a:rPr lang="en-US" dirty="0"/>
              <a:t>Crime attributes appear at top 2 level of the trees (clustered)</a:t>
            </a:r>
          </a:p>
          <a:p>
            <a:pPr marL="342900" indent="-342900"/>
            <a:r>
              <a:rPr lang="en-US" dirty="0"/>
              <a:t>Crime attributes appear at top 4 level of the trees (full)</a:t>
            </a:r>
          </a:p>
          <a:p>
            <a:pPr marL="571500" lvl="1" indent="-342900"/>
            <a:endParaRPr lang="en-US" dirty="0"/>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364857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a:xfrm>
            <a:off x="844561" y="638790"/>
            <a:ext cx="9901205" cy="722787"/>
          </a:xfrm>
        </p:spPr>
        <p:txBody>
          <a:bodyPr/>
          <a:lstStyle/>
          <a:p>
            <a:r>
              <a:rPr lang="en-US" b="1">
                <a:cs typeface="Calibri Light"/>
              </a:rPr>
              <a:t>Decision Tree</a:t>
            </a:r>
            <a:endParaRPr lang="en-US"/>
          </a:p>
        </p:txBody>
      </p:sp>
      <p:pic>
        <p:nvPicPr>
          <p:cNvPr id="7" name="Picture 7" descr="A computer&#10;&#10;Description generated with high confidence">
            <a:extLst>
              <a:ext uri="{FF2B5EF4-FFF2-40B4-BE49-F238E27FC236}">
                <a16:creationId xmlns:a16="http://schemas.microsoft.com/office/drawing/2014/main" id="{5BCDA57C-C372-404F-AC06-64C926516054}"/>
              </a:ext>
            </a:extLst>
          </p:cNvPr>
          <p:cNvPicPr>
            <a:picLocks noGrp="1" noChangeAspect="1"/>
          </p:cNvPicPr>
          <p:nvPr>
            <p:ph idx="1"/>
          </p:nvPr>
        </p:nvPicPr>
        <p:blipFill>
          <a:blip r:embed="rId2"/>
          <a:stretch>
            <a:fillRect/>
          </a:stretch>
        </p:blipFill>
        <p:spPr>
          <a:xfrm>
            <a:off x="1319860" y="2063142"/>
            <a:ext cx="5261547" cy="4114800"/>
          </a:xfrm>
          <a:prstGeom prst="rect">
            <a:avLst/>
          </a:prstGeom>
        </p:spPr>
      </p:pic>
      <p:pic>
        <p:nvPicPr>
          <p:cNvPr id="9" name="Picture 9" descr="A screenshot of a computer&#10;&#10;Description generated with very high confidence">
            <a:extLst>
              <a:ext uri="{FF2B5EF4-FFF2-40B4-BE49-F238E27FC236}">
                <a16:creationId xmlns:a16="http://schemas.microsoft.com/office/drawing/2014/main" id="{A11166D0-A958-4504-A3CB-B291FBB32156}"/>
              </a:ext>
            </a:extLst>
          </p:cNvPr>
          <p:cNvPicPr>
            <a:picLocks noChangeAspect="1"/>
          </p:cNvPicPr>
          <p:nvPr/>
        </p:nvPicPr>
        <p:blipFill>
          <a:blip r:embed="rId3"/>
          <a:stretch>
            <a:fillRect/>
          </a:stretch>
        </p:blipFill>
        <p:spPr>
          <a:xfrm>
            <a:off x="7553966" y="2063142"/>
            <a:ext cx="3318174" cy="4114800"/>
          </a:xfrm>
          <a:prstGeom prst="rect">
            <a:avLst/>
          </a:prstGeom>
        </p:spPr>
      </p:pic>
      <p:sp>
        <p:nvSpPr>
          <p:cNvPr id="12" name="Content Placeholder 2">
            <a:extLst>
              <a:ext uri="{FF2B5EF4-FFF2-40B4-BE49-F238E27FC236}">
                <a16:creationId xmlns:a16="http://schemas.microsoft.com/office/drawing/2014/main" id="{6C79F901-A050-4232-8BD6-54E50CEBE32C}"/>
              </a:ext>
            </a:extLst>
          </p:cNvPr>
          <p:cNvSpPr txBox="1">
            <a:spLocks/>
          </p:cNvSpPr>
          <p:nvPr/>
        </p:nvSpPr>
        <p:spPr>
          <a:xfrm>
            <a:off x="2584467" y="1452509"/>
            <a:ext cx="2732332" cy="519702"/>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gn="ctr">
              <a:buNone/>
            </a:pPr>
            <a:r>
              <a:rPr lang="en-US" u="sng"/>
              <a:t>Binary Split</a:t>
            </a:r>
          </a:p>
        </p:txBody>
      </p:sp>
      <p:sp>
        <p:nvSpPr>
          <p:cNvPr id="13" name="Content Placeholder 2">
            <a:extLst>
              <a:ext uri="{FF2B5EF4-FFF2-40B4-BE49-F238E27FC236}">
                <a16:creationId xmlns:a16="http://schemas.microsoft.com/office/drawing/2014/main" id="{4F079A89-393E-4A74-8E50-4B5EC9754975}"/>
              </a:ext>
            </a:extLst>
          </p:cNvPr>
          <p:cNvSpPr txBox="1">
            <a:spLocks/>
          </p:cNvSpPr>
          <p:nvPr/>
        </p:nvSpPr>
        <p:spPr>
          <a:xfrm>
            <a:off x="7846887" y="1503879"/>
            <a:ext cx="2732332" cy="416961"/>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gn="ctr">
              <a:buNone/>
            </a:pPr>
            <a:r>
              <a:rPr lang="en-US" u="sng"/>
              <a:t>Combined split</a:t>
            </a:r>
          </a:p>
        </p:txBody>
      </p:sp>
    </p:spTree>
    <p:extLst>
      <p:ext uri="{BB962C8B-B14F-4D97-AF65-F5344CB8AC3E}">
        <p14:creationId xmlns:p14="http://schemas.microsoft.com/office/powerpoint/2010/main" val="163036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Decision Tree</a:t>
            </a:r>
            <a:endParaRPr lang="en-US"/>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a:xfrm>
            <a:off x="740227" y="2057400"/>
            <a:ext cx="3194451" cy="4038600"/>
          </a:xfrm>
        </p:spPr>
        <p:txBody>
          <a:bodyPr vert="horz" lIns="91440" tIns="45720" rIns="91440" bIns="45720" rtlCol="0" anchor="t">
            <a:normAutofit/>
          </a:bodyPr>
          <a:lstStyle/>
          <a:p>
            <a:pPr marL="342900" indent="-342900"/>
            <a:r>
              <a:rPr lang="en-US"/>
              <a:t>The model with cluster 1 and cluster 3 combined split has larger residual (score = 0)</a:t>
            </a:r>
          </a:p>
          <a:p>
            <a:pPr marL="342900" indent="-342900"/>
            <a:r>
              <a:rPr lang="en-US"/>
              <a:t>Cluster 3 with binary split and cluster 2 have higher accuracy</a:t>
            </a:r>
          </a:p>
        </p:txBody>
      </p:sp>
      <p:pic>
        <p:nvPicPr>
          <p:cNvPr id="4" name="Picture 4" descr="A screenshot of a map&#10;&#10;Description generated with very high confidence">
            <a:extLst>
              <a:ext uri="{FF2B5EF4-FFF2-40B4-BE49-F238E27FC236}">
                <a16:creationId xmlns:a16="http://schemas.microsoft.com/office/drawing/2014/main" id="{1A53EADE-E87B-4F44-97AE-DFEB7231047D}"/>
              </a:ext>
            </a:extLst>
          </p:cNvPr>
          <p:cNvPicPr>
            <a:picLocks noChangeAspect="1"/>
          </p:cNvPicPr>
          <p:nvPr/>
        </p:nvPicPr>
        <p:blipFill>
          <a:blip r:embed="rId2"/>
          <a:stretch>
            <a:fillRect/>
          </a:stretch>
        </p:blipFill>
        <p:spPr>
          <a:xfrm>
            <a:off x="4071072" y="1965275"/>
            <a:ext cx="7596703" cy="4177100"/>
          </a:xfrm>
          <a:prstGeom prst="rect">
            <a:avLst/>
          </a:prstGeom>
        </p:spPr>
      </p:pic>
    </p:spTree>
    <p:extLst>
      <p:ext uri="{BB962C8B-B14F-4D97-AF65-F5344CB8AC3E}">
        <p14:creationId xmlns:p14="http://schemas.microsoft.com/office/powerpoint/2010/main" val="188335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dirty="0">
                <a:cs typeface="Calibri Light"/>
              </a:rPr>
              <a:t>Decision Tree</a:t>
            </a:r>
            <a:endParaRPr lang="en-US" dirty="0"/>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a:xfrm>
            <a:off x="566057" y="2057400"/>
            <a:ext cx="3462594" cy="4038600"/>
          </a:xfrm>
        </p:spPr>
        <p:txBody>
          <a:bodyPr vert="horz" lIns="91440" tIns="45720" rIns="91440" bIns="45720" rtlCol="0" anchor="t">
            <a:normAutofit/>
          </a:bodyPr>
          <a:lstStyle/>
          <a:p>
            <a:pPr marL="342900" indent="-342900"/>
            <a:r>
              <a:rPr lang="en-US" sz="2000" dirty="0"/>
              <a:t>Cluster 1, and cluster 3 have lowest accuracy</a:t>
            </a:r>
            <a:endParaRPr lang="en-US" dirty="0"/>
          </a:p>
          <a:p>
            <a:pPr marL="342900" indent="-342900"/>
            <a:r>
              <a:rPr lang="en-US" sz="2000" dirty="0"/>
              <a:t>Only cluster 2 has higher accuracy</a:t>
            </a:r>
          </a:p>
          <a:p>
            <a:pPr marL="0" indent="0">
              <a:buNone/>
            </a:pPr>
            <a:endParaRPr lang="en-US" dirty="0"/>
          </a:p>
          <a:p>
            <a:pPr marL="0" indent="0" algn="ctr">
              <a:buNone/>
            </a:pPr>
            <a:r>
              <a:rPr lang="en-US" b="1" i="1" dirty="0">
                <a:solidFill>
                  <a:srgbClr val="FF0000"/>
                </a:solidFill>
              </a:rPr>
              <a:t>On average, models with crime attributes can explain the house value more than model with only house attribute</a:t>
            </a:r>
          </a:p>
        </p:txBody>
      </p:sp>
      <p:pic>
        <p:nvPicPr>
          <p:cNvPr id="5" name="Picture 6" descr="A screenshot of a map&#10;&#10;Description generated with very high confidence">
            <a:extLst>
              <a:ext uri="{FF2B5EF4-FFF2-40B4-BE49-F238E27FC236}">
                <a16:creationId xmlns:a16="http://schemas.microsoft.com/office/drawing/2014/main" id="{FDBA1FB5-D686-4916-9964-F46699F74DF5}"/>
              </a:ext>
            </a:extLst>
          </p:cNvPr>
          <p:cNvPicPr>
            <a:picLocks noChangeAspect="1"/>
          </p:cNvPicPr>
          <p:nvPr/>
        </p:nvPicPr>
        <p:blipFill>
          <a:blip r:embed="rId2"/>
          <a:stretch>
            <a:fillRect/>
          </a:stretch>
        </p:blipFill>
        <p:spPr>
          <a:xfrm>
            <a:off x="4145586" y="1850551"/>
            <a:ext cx="7674360" cy="4245449"/>
          </a:xfrm>
          <a:prstGeom prst="rect">
            <a:avLst/>
          </a:prstGeom>
        </p:spPr>
      </p:pic>
    </p:spTree>
    <p:extLst>
      <p:ext uri="{BB962C8B-B14F-4D97-AF65-F5344CB8AC3E}">
        <p14:creationId xmlns:p14="http://schemas.microsoft.com/office/powerpoint/2010/main" val="295482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dirty="0">
                <a:cs typeface="Calibri Light"/>
              </a:rPr>
              <a:t>Neural Network</a:t>
            </a:r>
            <a:endParaRPr lang="en-US" dirty="0"/>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a:bodyPr>
          <a:lstStyle/>
          <a:p>
            <a:pPr fontAlgn="base"/>
            <a:r>
              <a:rPr lang="en-US" dirty="0"/>
              <a:t>Normalize data​</a:t>
            </a:r>
          </a:p>
          <a:p>
            <a:pPr fontAlgn="base"/>
            <a:r>
              <a:rPr lang="en-US" dirty="0"/>
              <a:t>Using 2 dataset with and without crime data​</a:t>
            </a:r>
          </a:p>
          <a:p>
            <a:pPr lvl="1" fontAlgn="base"/>
            <a:r>
              <a:rPr lang="en-US" dirty="0"/>
              <a:t>Full and Clustered Data</a:t>
            </a:r>
          </a:p>
          <a:p>
            <a:pPr fontAlgn="base"/>
            <a:r>
              <a:rPr lang="en-US" dirty="0"/>
              <a:t>1 hidden layer with 10 nodes​</a:t>
            </a:r>
          </a:p>
          <a:p>
            <a:pPr fontAlgn="base"/>
            <a:r>
              <a:rPr lang="en-US" dirty="0"/>
              <a:t>2 hidden layer with 10 and 15 nodes</a:t>
            </a:r>
          </a:p>
          <a:p>
            <a:pPr marL="342900" indent="-342900"/>
            <a:endParaRPr lang="en-US" dirty="0"/>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1984821854"/>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Basis</Template>
  <TotalTime>131</TotalTime>
  <Words>989</Words>
  <Application>Microsoft Office PowerPoint</Application>
  <PresentationFormat>Widescreen</PresentationFormat>
  <Paragraphs>255</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Calibri</vt:lpstr>
      <vt:lpstr>Corbel</vt:lpstr>
      <vt:lpstr>Basis</vt:lpstr>
      <vt:lpstr>HOUSING &amp; RESIDENTIAL SAFETY: Exploring THE IMPACT OF CRIME ON PROPERTY VALUE IN PIERCE COUNTY, Washington</vt:lpstr>
      <vt:lpstr>Problem Statement</vt:lpstr>
      <vt:lpstr>Updated Dataset</vt:lpstr>
      <vt:lpstr>Clustering</vt:lpstr>
      <vt:lpstr>Decision Tree</vt:lpstr>
      <vt:lpstr>Decision Tree</vt:lpstr>
      <vt:lpstr>Decision Tree</vt:lpstr>
      <vt:lpstr>Decision Tree</vt:lpstr>
      <vt:lpstr>Neural Network</vt:lpstr>
      <vt:lpstr>Neural Network</vt:lpstr>
      <vt:lpstr>Random Forest</vt:lpstr>
      <vt:lpstr>Random Forest</vt:lpstr>
      <vt:lpstr>Random Forest</vt:lpstr>
      <vt:lpstr>Random Forest</vt:lpstr>
      <vt:lpstr>Model Evaluation</vt:lpstr>
      <vt:lpstr>Model Evaluation</vt:lpstr>
      <vt:lpstr>Model Evaluation</vt:lpstr>
      <vt:lpstr>Results &amp; Findings</vt:lpstr>
      <vt:lpstr>Interpretation &amp; Implication of Results</vt:lpstr>
      <vt:lpstr>Limitations</vt:lpstr>
      <vt:lpstr>Recommendations &amp; Moving Forward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Huy Le</cp:lastModifiedBy>
  <cp:revision>11</cp:revision>
  <dcterms:created xsi:type="dcterms:W3CDTF">2013-07-15T20:26:40Z</dcterms:created>
  <dcterms:modified xsi:type="dcterms:W3CDTF">2020-03-21T06:49:49Z</dcterms:modified>
</cp:coreProperties>
</file>