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3" r:id="rId4"/>
    <p:sldId id="264" r:id="rId5"/>
    <p:sldId id="268" r:id="rId6"/>
    <p:sldId id="265" r:id="rId7"/>
    <p:sldId id="270" r:id="rId8"/>
    <p:sldId id="266" r:id="rId9"/>
    <p:sldId id="269"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769B42-63B4-6D7A-E123-9F5DCB877078}" v="11" dt="2019-07-17T01:19:49.099"/>
    <p1510:client id="{795455D3-1290-121A-003F-728368C3F470}" v="46" dt="2019-07-17T00:36:40.363"/>
    <p1510:client id="{C9950CDD-9751-9874-23EB-0356885A87E0}" v="19" dt="2019-07-17T01:22:10.727"/>
    <p1510:client id="{D12BC0B9-64D4-8666-CCA1-9B19C1A6D127}" v="2" dt="2019-07-16T05:27:45.361"/>
    <p1510:client id="{D59F58E3-9755-2F9C-F386-0B9372A1DC8C}" v="2" dt="2019-07-16T02:57:00.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in Matthew Tolentino" userId="6dd227f4-d441-4f9b-a7d7-cc9696227d37" providerId="ADAL" clId="{0E36F791-7440-5D4B-8F68-038E48DEB91F}"/>
    <pc:docChg chg="undo custSel addSld delSld modSld">
      <pc:chgData name="Evin Matthew Tolentino" userId="6dd227f4-d441-4f9b-a7d7-cc9696227d37" providerId="ADAL" clId="{0E36F791-7440-5D4B-8F68-038E48DEB91F}" dt="2019-07-15T04:58:21.571" v="691" actId="255"/>
      <pc:docMkLst>
        <pc:docMk/>
      </pc:docMkLst>
      <pc:sldChg chg="addSp delSp modSp">
        <pc:chgData name="Evin Matthew Tolentino" userId="6dd227f4-d441-4f9b-a7d7-cc9696227d37" providerId="ADAL" clId="{0E36F791-7440-5D4B-8F68-038E48DEB91F}" dt="2019-07-15T04:32:32.531" v="105" actId="20577"/>
        <pc:sldMkLst>
          <pc:docMk/>
          <pc:sldMk cId="109857222" sldId="256"/>
        </pc:sldMkLst>
        <pc:spChg chg="mod">
          <ac:chgData name="Evin Matthew Tolentino" userId="6dd227f4-d441-4f9b-a7d7-cc9696227d37" providerId="ADAL" clId="{0E36F791-7440-5D4B-8F68-038E48DEB91F}" dt="2019-07-15T04:32:32.531" v="105" actId="20577"/>
          <ac:spMkLst>
            <pc:docMk/>
            <pc:sldMk cId="109857222" sldId="256"/>
            <ac:spMk id="3" creationId="{00000000-0000-0000-0000-000000000000}"/>
          </ac:spMkLst>
        </pc:spChg>
        <pc:spChg chg="add del mod">
          <ac:chgData name="Evin Matthew Tolentino" userId="6dd227f4-d441-4f9b-a7d7-cc9696227d37" providerId="ADAL" clId="{0E36F791-7440-5D4B-8F68-038E48DEB91F}" dt="2019-07-15T04:31:09.349" v="72" actId="478"/>
          <ac:spMkLst>
            <pc:docMk/>
            <pc:sldMk cId="109857222" sldId="256"/>
            <ac:spMk id="5" creationId="{94F34438-1089-4F42-BB4E-8F8009C51F02}"/>
          </ac:spMkLst>
        </pc:spChg>
        <pc:picChg chg="add mod">
          <ac:chgData name="Evin Matthew Tolentino" userId="6dd227f4-d441-4f9b-a7d7-cc9696227d37" providerId="ADAL" clId="{0E36F791-7440-5D4B-8F68-038E48DEB91F}" dt="2019-07-15T04:31:04.925" v="71" actId="1076"/>
          <ac:picMkLst>
            <pc:docMk/>
            <pc:sldMk cId="109857222" sldId="256"/>
            <ac:picMk id="4" creationId="{1667C3E4-E327-3E45-8C44-807E829A07F0}"/>
          </ac:picMkLst>
        </pc:picChg>
      </pc:sldChg>
      <pc:sldChg chg="addSp delSp modSp">
        <pc:chgData name="Evin Matthew Tolentino" userId="6dd227f4-d441-4f9b-a7d7-cc9696227d37" providerId="ADAL" clId="{0E36F791-7440-5D4B-8F68-038E48DEB91F}" dt="2019-07-15T04:56:14.558" v="658" actId="948"/>
        <pc:sldMkLst>
          <pc:docMk/>
          <pc:sldMk cId="857736335" sldId="257"/>
        </pc:sldMkLst>
        <pc:spChg chg="mod">
          <ac:chgData name="Evin Matthew Tolentino" userId="6dd227f4-d441-4f9b-a7d7-cc9696227d37" providerId="ADAL" clId="{0E36F791-7440-5D4B-8F68-038E48DEB91F}" dt="2019-07-15T04:37:32.852" v="231" actId="113"/>
          <ac:spMkLst>
            <pc:docMk/>
            <pc:sldMk cId="857736335" sldId="257"/>
            <ac:spMk id="2" creationId="{6ACFEE3F-5C10-4308-AF7E-002C7FF583FE}"/>
          </ac:spMkLst>
        </pc:spChg>
        <pc:spChg chg="mod">
          <ac:chgData name="Evin Matthew Tolentino" userId="6dd227f4-d441-4f9b-a7d7-cc9696227d37" providerId="ADAL" clId="{0E36F791-7440-5D4B-8F68-038E48DEB91F}" dt="2019-07-15T04:56:14.558" v="658" actId="948"/>
          <ac:spMkLst>
            <pc:docMk/>
            <pc:sldMk cId="857736335" sldId="257"/>
            <ac:spMk id="3" creationId="{FB36646E-69D1-470E-9694-E6823A92FCF4}"/>
          </ac:spMkLst>
        </pc:spChg>
        <pc:spChg chg="add del mod">
          <ac:chgData name="Evin Matthew Tolentino" userId="6dd227f4-d441-4f9b-a7d7-cc9696227d37" providerId="ADAL" clId="{0E36F791-7440-5D4B-8F68-038E48DEB91F}" dt="2019-07-15T04:35:32.608" v="115" actId="478"/>
          <ac:spMkLst>
            <pc:docMk/>
            <pc:sldMk cId="857736335" sldId="257"/>
            <ac:spMk id="4" creationId="{57B9BE2B-36BE-D24C-950F-DA6DEBE3ED60}"/>
          </ac:spMkLst>
        </pc:spChg>
        <pc:spChg chg="add mod">
          <ac:chgData name="Evin Matthew Tolentino" userId="6dd227f4-d441-4f9b-a7d7-cc9696227d37" providerId="ADAL" clId="{0E36F791-7440-5D4B-8F68-038E48DEB91F}" dt="2019-07-15T04:54:06.287" v="599" actId="20577"/>
          <ac:spMkLst>
            <pc:docMk/>
            <pc:sldMk cId="857736335" sldId="257"/>
            <ac:spMk id="7" creationId="{535EBB68-2C0D-4B4E-A517-AB6346E4E7CC}"/>
          </ac:spMkLst>
        </pc:spChg>
        <pc:picChg chg="add del">
          <ac:chgData name="Evin Matthew Tolentino" userId="6dd227f4-d441-4f9b-a7d7-cc9696227d37" providerId="ADAL" clId="{0E36F791-7440-5D4B-8F68-038E48DEB91F}" dt="2019-07-15T04:34:30.971" v="107" actId="478"/>
          <ac:picMkLst>
            <pc:docMk/>
            <pc:sldMk cId="857736335" sldId="257"/>
            <ac:picMk id="5" creationId="{A0AA23FC-2507-6243-B890-6ABBEDCCF756}"/>
          </ac:picMkLst>
        </pc:picChg>
        <pc:picChg chg="add mod">
          <ac:chgData name="Evin Matthew Tolentino" userId="6dd227f4-d441-4f9b-a7d7-cc9696227d37" providerId="ADAL" clId="{0E36F791-7440-5D4B-8F68-038E48DEB91F}" dt="2019-07-15T04:35:28.741" v="114" actId="1076"/>
          <ac:picMkLst>
            <pc:docMk/>
            <pc:sldMk cId="857736335" sldId="257"/>
            <ac:picMk id="6" creationId="{FCB39A55-9760-7540-95D0-F9AD820006A5}"/>
          </ac:picMkLst>
        </pc:picChg>
      </pc:sldChg>
      <pc:sldChg chg="del">
        <pc:chgData name="Evin Matthew Tolentino" userId="6dd227f4-d441-4f9b-a7d7-cc9696227d37" providerId="ADAL" clId="{0E36F791-7440-5D4B-8F68-038E48DEB91F}" dt="2019-07-15T04:37:23.420" v="226" actId="2696"/>
        <pc:sldMkLst>
          <pc:docMk/>
          <pc:sldMk cId="1312241680" sldId="258"/>
        </pc:sldMkLst>
      </pc:sldChg>
      <pc:sldChg chg="del">
        <pc:chgData name="Evin Matthew Tolentino" userId="6dd227f4-d441-4f9b-a7d7-cc9696227d37" providerId="ADAL" clId="{0E36F791-7440-5D4B-8F68-038E48DEB91F}" dt="2019-07-15T04:37:23.427" v="227" actId="2696"/>
        <pc:sldMkLst>
          <pc:docMk/>
          <pc:sldMk cId="1066056747" sldId="259"/>
        </pc:sldMkLst>
      </pc:sldChg>
      <pc:sldChg chg="del">
        <pc:chgData name="Evin Matthew Tolentino" userId="6dd227f4-d441-4f9b-a7d7-cc9696227d37" providerId="ADAL" clId="{0E36F791-7440-5D4B-8F68-038E48DEB91F}" dt="2019-07-15T04:37:23.434" v="228" actId="2696"/>
        <pc:sldMkLst>
          <pc:docMk/>
          <pc:sldMk cId="189069700" sldId="260"/>
        </pc:sldMkLst>
      </pc:sldChg>
      <pc:sldChg chg="del">
        <pc:chgData name="Evin Matthew Tolentino" userId="6dd227f4-d441-4f9b-a7d7-cc9696227d37" providerId="ADAL" clId="{0E36F791-7440-5D4B-8F68-038E48DEB91F}" dt="2019-07-15T04:37:23.441" v="229" actId="2696"/>
        <pc:sldMkLst>
          <pc:docMk/>
          <pc:sldMk cId="2596590132" sldId="261"/>
        </pc:sldMkLst>
      </pc:sldChg>
      <pc:sldChg chg="del">
        <pc:chgData name="Evin Matthew Tolentino" userId="6dd227f4-d441-4f9b-a7d7-cc9696227d37" providerId="ADAL" clId="{0E36F791-7440-5D4B-8F68-038E48DEB91F}" dt="2019-07-15T04:37:23.448" v="230" actId="2696"/>
        <pc:sldMkLst>
          <pc:docMk/>
          <pc:sldMk cId="1512450236" sldId="262"/>
        </pc:sldMkLst>
      </pc:sldChg>
      <pc:sldChg chg="modSp add">
        <pc:chgData name="Evin Matthew Tolentino" userId="6dd227f4-d441-4f9b-a7d7-cc9696227d37" providerId="ADAL" clId="{0E36F791-7440-5D4B-8F68-038E48DEB91F}" dt="2019-07-15T04:58:21.571" v="691" actId="255"/>
        <pc:sldMkLst>
          <pc:docMk/>
          <pc:sldMk cId="3705289569" sldId="263"/>
        </pc:sldMkLst>
        <pc:spChg chg="mod">
          <ac:chgData name="Evin Matthew Tolentino" userId="6dd227f4-d441-4f9b-a7d7-cc9696227d37" providerId="ADAL" clId="{0E36F791-7440-5D4B-8F68-038E48DEB91F}" dt="2019-07-15T04:37:37.035" v="232" actId="113"/>
          <ac:spMkLst>
            <pc:docMk/>
            <pc:sldMk cId="3705289569" sldId="263"/>
            <ac:spMk id="2" creationId="{6ACFEE3F-5C10-4308-AF7E-002C7FF583FE}"/>
          </ac:spMkLst>
        </pc:spChg>
        <pc:spChg chg="mod">
          <ac:chgData name="Evin Matthew Tolentino" userId="6dd227f4-d441-4f9b-a7d7-cc9696227d37" providerId="ADAL" clId="{0E36F791-7440-5D4B-8F68-038E48DEB91F}" dt="2019-07-15T04:58:21.571" v="691" actId="255"/>
          <ac:spMkLst>
            <pc:docMk/>
            <pc:sldMk cId="3705289569" sldId="263"/>
            <ac:spMk id="3" creationId="{FB36646E-69D1-470E-9694-E6823A92FCF4}"/>
          </ac:spMkLst>
        </pc:spChg>
      </pc:sldChg>
      <pc:sldChg chg="modSp add">
        <pc:chgData name="Evin Matthew Tolentino" userId="6dd227f4-d441-4f9b-a7d7-cc9696227d37" providerId="ADAL" clId="{0E36F791-7440-5D4B-8F68-038E48DEB91F}" dt="2019-07-15T04:37:40.177" v="233" actId="113"/>
        <pc:sldMkLst>
          <pc:docMk/>
          <pc:sldMk cId="3049735580" sldId="264"/>
        </pc:sldMkLst>
        <pc:spChg chg="mod">
          <ac:chgData name="Evin Matthew Tolentino" userId="6dd227f4-d441-4f9b-a7d7-cc9696227d37" providerId="ADAL" clId="{0E36F791-7440-5D4B-8F68-038E48DEB91F}" dt="2019-07-15T04:37:40.177" v="233" actId="113"/>
          <ac:spMkLst>
            <pc:docMk/>
            <pc:sldMk cId="3049735580" sldId="264"/>
            <ac:spMk id="2" creationId="{6ACFEE3F-5C10-4308-AF7E-002C7FF583FE}"/>
          </ac:spMkLst>
        </pc:spChg>
      </pc:sldChg>
      <pc:sldChg chg="modSp add">
        <pc:chgData name="Evin Matthew Tolentino" userId="6dd227f4-d441-4f9b-a7d7-cc9696227d37" providerId="ADAL" clId="{0E36F791-7440-5D4B-8F68-038E48DEB91F}" dt="2019-07-15T04:37:43.738" v="234" actId="113"/>
        <pc:sldMkLst>
          <pc:docMk/>
          <pc:sldMk cId="2621925106" sldId="265"/>
        </pc:sldMkLst>
        <pc:spChg chg="mod">
          <ac:chgData name="Evin Matthew Tolentino" userId="6dd227f4-d441-4f9b-a7d7-cc9696227d37" providerId="ADAL" clId="{0E36F791-7440-5D4B-8F68-038E48DEB91F}" dt="2019-07-15T04:37:43.738" v="234" actId="113"/>
          <ac:spMkLst>
            <pc:docMk/>
            <pc:sldMk cId="2621925106" sldId="265"/>
            <ac:spMk id="2" creationId="{6ACFEE3F-5C10-4308-AF7E-002C7FF583FE}"/>
          </ac:spMkLst>
        </pc:spChg>
      </pc:sldChg>
      <pc:sldChg chg="modSp add">
        <pc:chgData name="Evin Matthew Tolentino" userId="6dd227f4-d441-4f9b-a7d7-cc9696227d37" providerId="ADAL" clId="{0E36F791-7440-5D4B-8F68-038E48DEB91F}" dt="2019-07-15T04:37:47.889" v="235" actId="113"/>
        <pc:sldMkLst>
          <pc:docMk/>
          <pc:sldMk cId="540219671" sldId="266"/>
        </pc:sldMkLst>
        <pc:spChg chg="mod">
          <ac:chgData name="Evin Matthew Tolentino" userId="6dd227f4-d441-4f9b-a7d7-cc9696227d37" providerId="ADAL" clId="{0E36F791-7440-5D4B-8F68-038E48DEB91F}" dt="2019-07-15T04:37:47.889" v="235" actId="113"/>
          <ac:spMkLst>
            <pc:docMk/>
            <pc:sldMk cId="540219671" sldId="266"/>
            <ac:spMk id="2" creationId="{6ACFEE3F-5C10-4308-AF7E-002C7FF583FE}"/>
          </ac:spMkLst>
        </pc:spChg>
      </pc:sldChg>
      <pc:sldChg chg="modSp add">
        <pc:chgData name="Evin Matthew Tolentino" userId="6dd227f4-d441-4f9b-a7d7-cc9696227d37" providerId="ADAL" clId="{0E36F791-7440-5D4B-8F68-038E48DEB91F}" dt="2019-07-15T04:37:51.133" v="236" actId="113"/>
        <pc:sldMkLst>
          <pc:docMk/>
          <pc:sldMk cId="1452156532" sldId="267"/>
        </pc:sldMkLst>
        <pc:spChg chg="mod">
          <ac:chgData name="Evin Matthew Tolentino" userId="6dd227f4-d441-4f9b-a7d7-cc9696227d37" providerId="ADAL" clId="{0E36F791-7440-5D4B-8F68-038E48DEB91F}" dt="2019-07-15T04:37:51.133" v="236" actId="113"/>
          <ac:spMkLst>
            <pc:docMk/>
            <pc:sldMk cId="1452156532" sldId="267"/>
            <ac:spMk id="2" creationId="{6ACFEE3F-5C10-4308-AF7E-002C7FF583FE}"/>
          </ac:spMkLst>
        </pc:spChg>
      </pc:sldChg>
    </pc:docChg>
  </pc:docChgLst>
  <pc:docChgLst>
    <pc:chgData name="Angelov, Preslav" userId="S::angelovp@seattleu.edu::47e5755e-0e93-4c9c-a180-679732d9a71a" providerId="AD" clId="Web-{C9950CDD-9751-9874-23EB-0356885A87E0}"/>
    <pc:docChg chg="modSld">
      <pc:chgData name="Angelov, Preslav" userId="S::angelovp@seattleu.edu::47e5755e-0e93-4c9c-a180-679732d9a71a" providerId="AD" clId="Web-{C9950CDD-9751-9874-23EB-0356885A87E0}" dt="2019-07-17T01:22:10.727" v="18" actId="20577"/>
      <pc:docMkLst>
        <pc:docMk/>
      </pc:docMkLst>
      <pc:sldChg chg="modSp">
        <pc:chgData name="Angelov, Preslav" userId="S::angelovp@seattleu.edu::47e5755e-0e93-4c9c-a180-679732d9a71a" providerId="AD" clId="Web-{C9950CDD-9751-9874-23EB-0356885A87E0}" dt="2019-07-17T01:22:10.727" v="18" actId="20577"/>
        <pc:sldMkLst>
          <pc:docMk/>
          <pc:sldMk cId="857736335" sldId="257"/>
        </pc:sldMkLst>
        <pc:spChg chg="mod">
          <ac:chgData name="Angelov, Preslav" userId="S::angelovp@seattleu.edu::47e5755e-0e93-4c9c-a180-679732d9a71a" providerId="AD" clId="Web-{C9950CDD-9751-9874-23EB-0356885A87E0}" dt="2019-07-17T01:22:10.727" v="18" actId="20577"/>
          <ac:spMkLst>
            <pc:docMk/>
            <pc:sldMk cId="857736335" sldId="257"/>
            <ac:spMk id="7" creationId="{535EBB68-2C0D-4B4E-A517-AB6346E4E7CC}"/>
          </ac:spMkLst>
        </pc:spChg>
      </pc:sldChg>
    </pc:docChg>
  </pc:docChgLst>
  <pc:docChgLst>
    <pc:chgData name="Tolentino, Evin Matthew" userId="S::tolenti4@seattleu.edu::6dd227f4-d441-4f9b-a7d7-cc9696227d37" providerId="AD" clId="Web-{D12BC0B9-64D4-8666-CCA1-9B19C1A6D127}"/>
    <pc:docChg chg="addSld modSld">
      <pc:chgData name="Tolentino, Evin Matthew" userId="S::tolenti4@seattleu.edu::6dd227f4-d441-4f9b-a7d7-cc9696227d37" providerId="AD" clId="Web-{D12BC0B9-64D4-8666-CCA1-9B19C1A6D127}" dt="2019-07-16T05:30:26.018" v="2344" actId="20577"/>
      <pc:docMkLst>
        <pc:docMk/>
      </pc:docMkLst>
      <pc:sldChg chg="modSp">
        <pc:chgData name="Tolentino, Evin Matthew" userId="S::tolenti4@seattleu.edu::6dd227f4-d441-4f9b-a7d7-cc9696227d37" providerId="AD" clId="Web-{D12BC0B9-64D4-8666-CCA1-9B19C1A6D127}" dt="2019-07-16T05:02:37.568" v="1086" actId="20577"/>
        <pc:sldMkLst>
          <pc:docMk/>
          <pc:sldMk cId="3705289569" sldId="263"/>
        </pc:sldMkLst>
        <pc:spChg chg="mod">
          <ac:chgData name="Tolentino, Evin Matthew" userId="S::tolenti4@seattleu.edu::6dd227f4-d441-4f9b-a7d7-cc9696227d37" providerId="AD" clId="Web-{D12BC0B9-64D4-8666-CCA1-9B19C1A6D127}" dt="2019-07-16T05:02:37.568" v="1086" actId="20577"/>
          <ac:spMkLst>
            <pc:docMk/>
            <pc:sldMk cId="3705289569" sldId="263"/>
            <ac:spMk id="3" creationId="{FB36646E-69D1-470E-9694-E6823A92FCF4}"/>
          </ac:spMkLst>
        </pc:spChg>
      </pc:sldChg>
      <pc:sldChg chg="addSp delSp modSp">
        <pc:chgData name="Tolentino, Evin Matthew" userId="S::tolenti4@seattleu.edu::6dd227f4-d441-4f9b-a7d7-cc9696227d37" providerId="AD" clId="Web-{D12BC0B9-64D4-8666-CCA1-9B19C1A6D127}" dt="2019-07-16T05:30:26.002" v="2343" actId="20577"/>
        <pc:sldMkLst>
          <pc:docMk/>
          <pc:sldMk cId="3049735580" sldId="264"/>
        </pc:sldMkLst>
        <pc:spChg chg="mod">
          <ac:chgData name="Tolentino, Evin Matthew" userId="S::tolenti4@seattleu.edu::6dd227f4-d441-4f9b-a7d7-cc9696227d37" providerId="AD" clId="Web-{D12BC0B9-64D4-8666-CCA1-9B19C1A6D127}" dt="2019-07-16T05:30:26.002" v="2343" actId="20577"/>
          <ac:spMkLst>
            <pc:docMk/>
            <pc:sldMk cId="3049735580" sldId="264"/>
            <ac:spMk id="3" creationId="{FB36646E-69D1-470E-9694-E6823A92FCF4}"/>
          </ac:spMkLst>
        </pc:spChg>
        <pc:picChg chg="add">
          <ac:chgData name="Tolentino, Evin Matthew" userId="S::tolenti4@seattleu.edu::6dd227f4-d441-4f9b-a7d7-cc9696227d37" providerId="AD" clId="Web-{D12BC0B9-64D4-8666-CCA1-9B19C1A6D127}" dt="2019-07-16T05:29:24.314" v="2301"/>
          <ac:picMkLst>
            <pc:docMk/>
            <pc:sldMk cId="3049735580" sldId="264"/>
            <ac:picMk id="4" creationId="{1FA08475-D7D7-4135-AD3B-79F888EB4A0F}"/>
          </ac:picMkLst>
        </pc:picChg>
        <pc:picChg chg="del">
          <ac:chgData name="Tolentino, Evin Matthew" userId="S::tolenti4@seattleu.edu::6dd227f4-d441-4f9b-a7d7-cc9696227d37" providerId="AD" clId="Web-{D12BC0B9-64D4-8666-CCA1-9B19C1A6D127}" dt="2019-07-16T05:29:29.767" v="2302"/>
          <ac:picMkLst>
            <pc:docMk/>
            <pc:sldMk cId="3049735580" sldId="264"/>
            <ac:picMk id="6" creationId="{FCB39A55-9760-7540-95D0-F9AD820006A5}"/>
          </ac:picMkLst>
        </pc:picChg>
      </pc:sldChg>
      <pc:sldChg chg="delSp modSp mod modClrScheme chgLayout">
        <pc:chgData name="Tolentino, Evin Matthew" userId="S::tolenti4@seattleu.edu::6dd227f4-d441-4f9b-a7d7-cc9696227d37" providerId="AD" clId="Web-{D12BC0B9-64D4-8666-CCA1-9B19C1A6D127}" dt="2019-07-16T05:23:43.454" v="2136" actId="14100"/>
        <pc:sldMkLst>
          <pc:docMk/>
          <pc:sldMk cId="540219671" sldId="266"/>
        </pc:sldMkLst>
        <pc:spChg chg="mod ord">
          <ac:chgData name="Tolentino, Evin Matthew" userId="S::tolenti4@seattleu.edu::6dd227f4-d441-4f9b-a7d7-cc9696227d37" providerId="AD" clId="Web-{D12BC0B9-64D4-8666-CCA1-9B19C1A6D127}" dt="2019-07-16T04:51:17.300" v="626" actId="20577"/>
          <ac:spMkLst>
            <pc:docMk/>
            <pc:sldMk cId="540219671" sldId="266"/>
            <ac:spMk id="2" creationId="{6ACFEE3F-5C10-4308-AF7E-002C7FF583FE}"/>
          </ac:spMkLst>
        </pc:spChg>
        <pc:spChg chg="mod ord">
          <ac:chgData name="Tolentino, Evin Matthew" userId="S::tolenti4@seattleu.edu::6dd227f4-d441-4f9b-a7d7-cc9696227d37" providerId="AD" clId="Web-{D12BC0B9-64D4-8666-CCA1-9B19C1A6D127}" dt="2019-07-16T05:23:43.454" v="2136" actId="14100"/>
          <ac:spMkLst>
            <pc:docMk/>
            <pc:sldMk cId="540219671" sldId="266"/>
            <ac:spMk id="3" creationId="{FB36646E-69D1-470E-9694-E6823A92FCF4}"/>
          </ac:spMkLst>
        </pc:spChg>
        <pc:spChg chg="del">
          <ac:chgData name="Tolentino, Evin Matthew" userId="S::tolenti4@seattleu.edu::6dd227f4-d441-4f9b-a7d7-cc9696227d37" providerId="AD" clId="Web-{D12BC0B9-64D4-8666-CCA1-9B19C1A6D127}" dt="2019-07-16T04:41:19.985" v="1"/>
          <ac:spMkLst>
            <pc:docMk/>
            <pc:sldMk cId="540219671" sldId="266"/>
            <ac:spMk id="4" creationId="{384D6684-E71F-4AB0-870F-D12931EF7E1A}"/>
          </ac:spMkLst>
        </pc:spChg>
      </pc:sldChg>
      <pc:sldChg chg="modSp">
        <pc:chgData name="Tolentino, Evin Matthew" userId="S::tolenti4@seattleu.edu::6dd227f4-d441-4f9b-a7d7-cc9696227d37" providerId="AD" clId="Web-{D12BC0B9-64D4-8666-CCA1-9B19C1A6D127}" dt="2019-07-16T05:24:43.282" v="2279" actId="20577"/>
        <pc:sldMkLst>
          <pc:docMk/>
          <pc:sldMk cId="1452156532" sldId="267"/>
        </pc:sldMkLst>
        <pc:spChg chg="mod">
          <ac:chgData name="Tolentino, Evin Matthew" userId="S::tolenti4@seattleu.edu::6dd227f4-d441-4f9b-a7d7-cc9696227d37" providerId="AD" clId="Web-{D12BC0B9-64D4-8666-CCA1-9B19C1A6D127}" dt="2019-07-16T05:24:43.282" v="2279" actId="20577"/>
          <ac:spMkLst>
            <pc:docMk/>
            <pc:sldMk cId="1452156532" sldId="267"/>
            <ac:spMk id="3" creationId="{FB36646E-69D1-470E-9694-E6823A92FCF4}"/>
          </ac:spMkLst>
        </pc:spChg>
      </pc:sldChg>
      <pc:sldChg chg="addSp delSp modSp">
        <pc:chgData name="Tolentino, Evin Matthew" userId="S::tolenti4@seattleu.edu::6dd227f4-d441-4f9b-a7d7-cc9696227d37" providerId="AD" clId="Web-{D12BC0B9-64D4-8666-CCA1-9B19C1A6D127}" dt="2019-07-16T05:29:22.205" v="2299" actId="20577"/>
        <pc:sldMkLst>
          <pc:docMk/>
          <pc:sldMk cId="3984388832" sldId="268"/>
        </pc:sldMkLst>
        <pc:spChg chg="mod">
          <ac:chgData name="Tolentino, Evin Matthew" userId="S::tolenti4@seattleu.edu::6dd227f4-d441-4f9b-a7d7-cc9696227d37" providerId="AD" clId="Web-{D12BC0B9-64D4-8666-CCA1-9B19C1A6D127}" dt="2019-07-16T05:29:22.205" v="2299" actId="20577"/>
          <ac:spMkLst>
            <pc:docMk/>
            <pc:sldMk cId="3984388832" sldId="268"/>
            <ac:spMk id="3" creationId="{FB36646E-69D1-470E-9694-E6823A92FCF4}"/>
          </ac:spMkLst>
        </pc:spChg>
        <pc:picChg chg="add">
          <ac:chgData name="Tolentino, Evin Matthew" userId="S::tolenti4@seattleu.edu::6dd227f4-d441-4f9b-a7d7-cc9696227d37" providerId="AD" clId="Web-{D12BC0B9-64D4-8666-CCA1-9B19C1A6D127}" dt="2019-07-16T05:27:05.439" v="2281"/>
          <ac:picMkLst>
            <pc:docMk/>
            <pc:sldMk cId="3984388832" sldId="268"/>
            <ac:picMk id="4" creationId="{FF71ABFC-A5DB-4C15-AD3A-9FDD9429FF58}"/>
          </ac:picMkLst>
        </pc:picChg>
        <pc:picChg chg="del">
          <ac:chgData name="Tolentino, Evin Matthew" userId="S::tolenti4@seattleu.edu::6dd227f4-d441-4f9b-a7d7-cc9696227d37" providerId="AD" clId="Web-{D12BC0B9-64D4-8666-CCA1-9B19C1A6D127}" dt="2019-07-16T05:27:15.142" v="2282"/>
          <ac:picMkLst>
            <pc:docMk/>
            <pc:sldMk cId="3984388832" sldId="268"/>
            <ac:picMk id="6" creationId="{FCB39A55-9760-7540-95D0-F9AD820006A5}"/>
          </ac:picMkLst>
        </pc:picChg>
      </pc:sldChg>
      <pc:sldChg chg="delSp modSp add mod replId modClrScheme chgLayout">
        <pc:chgData name="Tolentino, Evin Matthew" userId="S::tolenti4@seattleu.edu::6dd227f4-d441-4f9b-a7d7-cc9696227d37" providerId="AD" clId="Web-{D12BC0B9-64D4-8666-CCA1-9B19C1A6D127}" dt="2019-07-16T05:22:49.812" v="2126" actId="20577"/>
        <pc:sldMkLst>
          <pc:docMk/>
          <pc:sldMk cId="1933716173" sldId="269"/>
        </pc:sldMkLst>
        <pc:spChg chg="mod ord">
          <ac:chgData name="Tolentino, Evin Matthew" userId="S::tolenti4@seattleu.edu::6dd227f4-d441-4f9b-a7d7-cc9696227d37" providerId="AD" clId="Web-{D12BC0B9-64D4-8666-CCA1-9B19C1A6D127}" dt="2019-07-16T04:55:46.129" v="867" actId="20577"/>
          <ac:spMkLst>
            <pc:docMk/>
            <pc:sldMk cId="1933716173" sldId="269"/>
            <ac:spMk id="2" creationId="{6ACFEE3F-5C10-4308-AF7E-002C7FF583FE}"/>
          </ac:spMkLst>
        </pc:spChg>
        <pc:spChg chg="mod ord">
          <ac:chgData name="Tolentino, Evin Matthew" userId="S::tolenti4@seattleu.edu::6dd227f4-d441-4f9b-a7d7-cc9696227d37" providerId="AD" clId="Web-{D12BC0B9-64D4-8666-CCA1-9B19C1A6D127}" dt="2019-07-16T05:22:49.812" v="2126" actId="20577"/>
          <ac:spMkLst>
            <pc:docMk/>
            <pc:sldMk cId="1933716173" sldId="269"/>
            <ac:spMk id="3" creationId="{FB36646E-69D1-470E-9694-E6823A92FCF4}"/>
          </ac:spMkLst>
        </pc:spChg>
        <pc:spChg chg="del">
          <ac:chgData name="Tolentino, Evin Matthew" userId="S::tolenti4@seattleu.edu::6dd227f4-d441-4f9b-a7d7-cc9696227d37" providerId="AD" clId="Web-{D12BC0B9-64D4-8666-CCA1-9B19C1A6D127}" dt="2019-07-16T04:51:24.565" v="629"/>
          <ac:spMkLst>
            <pc:docMk/>
            <pc:sldMk cId="1933716173" sldId="269"/>
            <ac:spMk id="4" creationId="{384D6684-E71F-4AB0-870F-D12931EF7E1A}"/>
          </ac:spMkLst>
        </pc:spChg>
      </pc:sldChg>
    </pc:docChg>
  </pc:docChgLst>
  <pc:docChgLst>
    <pc:chgData name="Le, Huy" userId="S::lehuy@seattleu.edu::936993ad-aeaa-4a5d-a946-230f43c50640" providerId="AD" clId="Web-{28769B42-63B4-6D7A-E123-9F5DCB877078}"/>
    <pc:docChg chg="modSld">
      <pc:chgData name="Le, Huy" userId="S::lehuy@seattleu.edu::936993ad-aeaa-4a5d-a946-230f43c50640" providerId="AD" clId="Web-{28769B42-63B4-6D7A-E123-9F5DCB877078}" dt="2019-07-17T01:19:49.099" v="23" actId="20577"/>
      <pc:docMkLst>
        <pc:docMk/>
      </pc:docMkLst>
      <pc:sldChg chg="modSp">
        <pc:chgData name="Le, Huy" userId="S::lehuy@seattleu.edu::936993ad-aeaa-4a5d-a946-230f43c50640" providerId="AD" clId="Web-{28769B42-63B4-6D7A-E123-9F5DCB877078}" dt="2019-07-17T01:19:49.099" v="22" actId="20577"/>
        <pc:sldMkLst>
          <pc:docMk/>
          <pc:sldMk cId="1452156532" sldId="267"/>
        </pc:sldMkLst>
        <pc:spChg chg="mod">
          <ac:chgData name="Le, Huy" userId="S::lehuy@seattleu.edu::936993ad-aeaa-4a5d-a946-230f43c50640" providerId="AD" clId="Web-{28769B42-63B4-6D7A-E123-9F5DCB877078}" dt="2019-07-17T01:19:49.099" v="22" actId="20577"/>
          <ac:spMkLst>
            <pc:docMk/>
            <pc:sldMk cId="1452156532" sldId="267"/>
            <ac:spMk id="3" creationId="{FB36646E-69D1-470E-9694-E6823A92FCF4}"/>
          </ac:spMkLst>
        </pc:spChg>
      </pc:sldChg>
    </pc:docChg>
  </pc:docChgLst>
  <pc:docChgLst>
    <pc:chgData name="Tolentino, Evin Matthew" userId="S::tolenti4@seattleu.edu::6dd227f4-d441-4f9b-a7d7-cc9696227d37" providerId="AD" clId="Web-{E03D3D6F-50EC-40C3-A54C-B16854F915DF}"/>
    <pc:docChg chg="addSld modSld">
      <pc:chgData name="Tolentino, Evin Matthew" userId="S::tolenti4@seattleu.edu::6dd227f4-d441-4f9b-a7d7-cc9696227d37" providerId="AD" clId="Web-{E03D3D6F-50EC-40C3-A54C-B16854F915DF}" dt="2019-07-15T04:21:59.145" v="280" actId="20577"/>
      <pc:docMkLst>
        <pc:docMk/>
      </pc:docMkLst>
      <pc:sldChg chg="modSp">
        <pc:chgData name="Tolentino, Evin Matthew" userId="S::tolenti4@seattleu.edu::6dd227f4-d441-4f9b-a7d7-cc9696227d37" providerId="AD" clId="Web-{E03D3D6F-50EC-40C3-A54C-B16854F915DF}" dt="2019-07-15T04:21:59.145" v="280" actId="20577"/>
        <pc:sldMkLst>
          <pc:docMk/>
          <pc:sldMk cId="109857222" sldId="256"/>
        </pc:sldMkLst>
        <pc:spChg chg="mod">
          <ac:chgData name="Tolentino, Evin Matthew" userId="S::tolenti4@seattleu.edu::6dd227f4-d441-4f9b-a7d7-cc9696227d37" providerId="AD" clId="Web-{E03D3D6F-50EC-40C3-A54C-B16854F915DF}" dt="2019-07-15T04:21:59.145" v="280" actId="20577"/>
          <ac:spMkLst>
            <pc:docMk/>
            <pc:sldMk cId="109857222" sldId="256"/>
            <ac:spMk id="2" creationId="{00000000-0000-0000-0000-000000000000}"/>
          </ac:spMkLst>
        </pc:spChg>
        <pc:spChg chg="mod">
          <ac:chgData name="Tolentino, Evin Matthew" userId="S::tolenti4@seattleu.edu::6dd227f4-d441-4f9b-a7d7-cc9696227d37" providerId="AD" clId="Web-{E03D3D6F-50EC-40C3-A54C-B16854F915DF}" dt="2019-07-15T04:21:21.176" v="274" actId="20577"/>
          <ac:spMkLst>
            <pc:docMk/>
            <pc:sldMk cId="109857222" sldId="256"/>
            <ac:spMk id="3" creationId="{00000000-0000-0000-0000-000000000000}"/>
          </ac:spMkLst>
        </pc:spChg>
      </pc:sldChg>
      <pc:sldChg chg="modSp new">
        <pc:chgData name="Tolentino, Evin Matthew" userId="S::tolenti4@seattleu.edu::6dd227f4-d441-4f9b-a7d7-cc9696227d37" providerId="AD" clId="Web-{E03D3D6F-50EC-40C3-A54C-B16854F915DF}" dt="2019-07-15T04:19:00.487" v="149" actId="20577"/>
        <pc:sldMkLst>
          <pc:docMk/>
          <pc:sldMk cId="857736335" sldId="257"/>
        </pc:sldMkLst>
        <pc:spChg chg="mod">
          <ac:chgData name="Tolentino, Evin Matthew" userId="S::tolenti4@seattleu.edu::6dd227f4-d441-4f9b-a7d7-cc9696227d37" providerId="AD" clId="Web-{E03D3D6F-50EC-40C3-A54C-B16854F915DF}" dt="2019-07-15T04:19:00.487" v="149" actId="20577"/>
          <ac:spMkLst>
            <pc:docMk/>
            <pc:sldMk cId="857736335" sldId="257"/>
            <ac:spMk id="2" creationId="{6ACFEE3F-5C10-4308-AF7E-002C7FF583FE}"/>
          </ac:spMkLst>
        </pc:spChg>
      </pc:sldChg>
      <pc:sldChg chg="modSp new">
        <pc:chgData name="Tolentino, Evin Matthew" userId="S::tolenti4@seattleu.edu::6dd227f4-d441-4f9b-a7d7-cc9696227d37" providerId="AD" clId="Web-{E03D3D6F-50EC-40C3-A54C-B16854F915DF}" dt="2019-07-15T04:19:12.878" v="167" actId="20577"/>
        <pc:sldMkLst>
          <pc:docMk/>
          <pc:sldMk cId="1312241680" sldId="258"/>
        </pc:sldMkLst>
        <pc:spChg chg="mod">
          <ac:chgData name="Tolentino, Evin Matthew" userId="S::tolenti4@seattleu.edu::6dd227f4-d441-4f9b-a7d7-cc9696227d37" providerId="AD" clId="Web-{E03D3D6F-50EC-40C3-A54C-B16854F915DF}" dt="2019-07-15T04:19:12.878" v="167" actId="20577"/>
          <ac:spMkLst>
            <pc:docMk/>
            <pc:sldMk cId="1312241680" sldId="258"/>
            <ac:spMk id="2" creationId="{5CCD5303-3C3E-4F34-B215-15DC31AAA25C}"/>
          </ac:spMkLst>
        </pc:spChg>
      </pc:sldChg>
      <pc:sldChg chg="modSp new">
        <pc:chgData name="Tolentino, Evin Matthew" userId="S::tolenti4@seattleu.edu::6dd227f4-d441-4f9b-a7d7-cc9696227d37" providerId="AD" clId="Web-{E03D3D6F-50EC-40C3-A54C-B16854F915DF}" dt="2019-07-15T04:19:30.988" v="209" actId="20577"/>
        <pc:sldMkLst>
          <pc:docMk/>
          <pc:sldMk cId="1066056747" sldId="259"/>
        </pc:sldMkLst>
        <pc:spChg chg="mod">
          <ac:chgData name="Tolentino, Evin Matthew" userId="S::tolenti4@seattleu.edu::6dd227f4-d441-4f9b-a7d7-cc9696227d37" providerId="AD" clId="Web-{E03D3D6F-50EC-40C3-A54C-B16854F915DF}" dt="2019-07-15T04:19:30.988" v="209" actId="20577"/>
          <ac:spMkLst>
            <pc:docMk/>
            <pc:sldMk cId="1066056747" sldId="259"/>
            <ac:spMk id="2" creationId="{258D9C92-FB02-4D39-8BB7-6897D8F6F995}"/>
          </ac:spMkLst>
        </pc:spChg>
      </pc:sldChg>
      <pc:sldChg chg="modSp new">
        <pc:chgData name="Tolentino, Evin Matthew" userId="S::tolenti4@seattleu.edu::6dd227f4-d441-4f9b-a7d7-cc9696227d37" providerId="AD" clId="Web-{E03D3D6F-50EC-40C3-A54C-B16854F915DF}" dt="2019-07-15T04:19:44.894" v="223" actId="20577"/>
        <pc:sldMkLst>
          <pc:docMk/>
          <pc:sldMk cId="189069700" sldId="260"/>
        </pc:sldMkLst>
        <pc:spChg chg="mod">
          <ac:chgData name="Tolentino, Evin Matthew" userId="S::tolenti4@seattleu.edu::6dd227f4-d441-4f9b-a7d7-cc9696227d37" providerId="AD" clId="Web-{E03D3D6F-50EC-40C3-A54C-B16854F915DF}" dt="2019-07-15T04:19:44.894" v="223" actId="20577"/>
          <ac:spMkLst>
            <pc:docMk/>
            <pc:sldMk cId="189069700" sldId="260"/>
            <ac:spMk id="2" creationId="{E118D4C8-1EF1-466B-9185-A86F2F090051}"/>
          </ac:spMkLst>
        </pc:spChg>
      </pc:sldChg>
      <pc:sldChg chg="modSp new">
        <pc:chgData name="Tolentino, Evin Matthew" userId="S::tolenti4@seattleu.edu::6dd227f4-d441-4f9b-a7d7-cc9696227d37" providerId="AD" clId="Web-{E03D3D6F-50EC-40C3-A54C-B16854F915DF}" dt="2019-07-15T04:19:53.253" v="241" actId="20577"/>
        <pc:sldMkLst>
          <pc:docMk/>
          <pc:sldMk cId="2596590132" sldId="261"/>
        </pc:sldMkLst>
        <pc:spChg chg="mod">
          <ac:chgData name="Tolentino, Evin Matthew" userId="S::tolenti4@seattleu.edu::6dd227f4-d441-4f9b-a7d7-cc9696227d37" providerId="AD" clId="Web-{E03D3D6F-50EC-40C3-A54C-B16854F915DF}" dt="2019-07-15T04:19:53.253" v="241" actId="20577"/>
          <ac:spMkLst>
            <pc:docMk/>
            <pc:sldMk cId="2596590132" sldId="261"/>
            <ac:spMk id="2" creationId="{F2E7A7EF-65A5-4D6C-A1EB-CC3D5A2C330E}"/>
          </ac:spMkLst>
        </pc:spChg>
      </pc:sldChg>
      <pc:sldChg chg="modSp new">
        <pc:chgData name="Tolentino, Evin Matthew" userId="S::tolenti4@seattleu.edu::6dd227f4-d441-4f9b-a7d7-cc9696227d37" providerId="AD" clId="Web-{E03D3D6F-50EC-40C3-A54C-B16854F915DF}" dt="2019-07-15T04:20:08.738" v="249" actId="20577"/>
        <pc:sldMkLst>
          <pc:docMk/>
          <pc:sldMk cId="1512450236" sldId="262"/>
        </pc:sldMkLst>
        <pc:spChg chg="mod">
          <ac:chgData name="Tolentino, Evin Matthew" userId="S::tolenti4@seattleu.edu::6dd227f4-d441-4f9b-a7d7-cc9696227d37" providerId="AD" clId="Web-{E03D3D6F-50EC-40C3-A54C-B16854F915DF}" dt="2019-07-15T04:20:08.738" v="249" actId="20577"/>
          <ac:spMkLst>
            <pc:docMk/>
            <pc:sldMk cId="1512450236" sldId="262"/>
            <ac:spMk id="2" creationId="{F760D437-9288-4E84-9D4B-92FA5F82BD5F}"/>
          </ac:spMkLst>
        </pc:spChg>
      </pc:sldChg>
    </pc:docChg>
  </pc:docChgLst>
  <pc:docChgLst>
    <pc:chgData name="Le, Huy" userId="S::lehuy@seattleu.edu::936993ad-aeaa-4a5d-a946-230f43c50640" providerId="AD" clId="Web-{E950ACAB-63F9-E2A4-5F6A-ECD76BCE1D26}"/>
    <pc:docChg chg="addSld modSld">
      <pc:chgData name="Le, Huy" userId="S::lehuy@seattleu.edu::936993ad-aeaa-4a5d-a946-230f43c50640" providerId="AD" clId="Web-{E950ACAB-63F9-E2A4-5F6A-ECD76BCE1D26}" dt="2019-07-16T21:46:33.057" v="1204" actId="14100"/>
      <pc:docMkLst>
        <pc:docMk/>
      </pc:docMkLst>
      <pc:sldChg chg="modSp">
        <pc:chgData name="Le, Huy" userId="S::lehuy@seattleu.edu::936993ad-aeaa-4a5d-a946-230f43c50640" providerId="AD" clId="Web-{E950ACAB-63F9-E2A4-5F6A-ECD76BCE1D26}" dt="2019-07-16T21:34:45.138" v="1197" actId="20577"/>
        <pc:sldMkLst>
          <pc:docMk/>
          <pc:sldMk cId="2621925106" sldId="265"/>
        </pc:sldMkLst>
        <pc:spChg chg="mod">
          <ac:chgData name="Le, Huy" userId="S::lehuy@seattleu.edu::936993ad-aeaa-4a5d-a946-230f43c50640" providerId="AD" clId="Web-{E950ACAB-63F9-E2A4-5F6A-ECD76BCE1D26}" dt="2019-07-16T21:34:45.138" v="1197" actId="20577"/>
          <ac:spMkLst>
            <pc:docMk/>
            <pc:sldMk cId="2621925106" sldId="265"/>
            <ac:spMk id="2" creationId="{6ACFEE3F-5C10-4308-AF7E-002C7FF583FE}"/>
          </ac:spMkLst>
        </pc:spChg>
        <pc:spChg chg="mod">
          <ac:chgData name="Le, Huy" userId="S::lehuy@seattleu.edu::936993ad-aeaa-4a5d-a946-230f43c50640" providerId="AD" clId="Web-{E950ACAB-63F9-E2A4-5F6A-ECD76BCE1D26}" dt="2019-07-16T21:17:59.002" v="1162" actId="20577"/>
          <ac:spMkLst>
            <pc:docMk/>
            <pc:sldMk cId="2621925106" sldId="265"/>
            <ac:spMk id="3" creationId="{FB36646E-69D1-470E-9694-E6823A92FCF4}"/>
          </ac:spMkLst>
        </pc:spChg>
      </pc:sldChg>
      <pc:sldChg chg="modSp">
        <pc:chgData name="Le, Huy" userId="S::lehuy@seattleu.edu::936993ad-aeaa-4a5d-a946-230f43c50640" providerId="AD" clId="Web-{E950ACAB-63F9-E2A4-5F6A-ECD76BCE1D26}" dt="2019-07-16T21:34:40.123" v="1195" actId="20577"/>
        <pc:sldMkLst>
          <pc:docMk/>
          <pc:sldMk cId="1452156532" sldId="267"/>
        </pc:sldMkLst>
        <pc:spChg chg="mod">
          <ac:chgData name="Le, Huy" userId="S::lehuy@seattleu.edu::936993ad-aeaa-4a5d-a946-230f43c50640" providerId="AD" clId="Web-{E950ACAB-63F9-E2A4-5F6A-ECD76BCE1D26}" dt="2019-07-16T21:34:40.123" v="1195" actId="20577"/>
          <ac:spMkLst>
            <pc:docMk/>
            <pc:sldMk cId="1452156532" sldId="267"/>
            <ac:spMk id="3" creationId="{FB36646E-69D1-470E-9694-E6823A92FCF4}"/>
          </ac:spMkLst>
        </pc:spChg>
      </pc:sldChg>
      <pc:sldChg chg="addSp delSp modSp add replId">
        <pc:chgData name="Le, Huy" userId="S::lehuy@seattleu.edu::936993ad-aeaa-4a5d-a946-230f43c50640" providerId="AD" clId="Web-{E950ACAB-63F9-E2A4-5F6A-ECD76BCE1D26}" dt="2019-07-16T21:46:33.057" v="1204" actId="14100"/>
        <pc:sldMkLst>
          <pc:docMk/>
          <pc:sldMk cId="3081188561" sldId="270"/>
        </pc:sldMkLst>
        <pc:spChg chg="mod">
          <ac:chgData name="Le, Huy" userId="S::lehuy@seattleu.edu::936993ad-aeaa-4a5d-a946-230f43c50640" providerId="AD" clId="Web-{E950ACAB-63F9-E2A4-5F6A-ECD76BCE1D26}" dt="2019-07-16T21:46:27.947" v="1202" actId="20577"/>
          <ac:spMkLst>
            <pc:docMk/>
            <pc:sldMk cId="3081188561" sldId="270"/>
            <ac:spMk id="2" creationId="{6ACFEE3F-5C10-4308-AF7E-002C7FF583FE}"/>
          </ac:spMkLst>
        </pc:spChg>
        <pc:spChg chg="mod">
          <ac:chgData name="Le, Huy" userId="S::lehuy@seattleu.edu::936993ad-aeaa-4a5d-a946-230f43c50640" providerId="AD" clId="Web-{E950ACAB-63F9-E2A4-5F6A-ECD76BCE1D26}" dt="2019-07-16T21:10:06.254" v="467" actId="20577"/>
          <ac:spMkLst>
            <pc:docMk/>
            <pc:sldMk cId="3081188561" sldId="270"/>
            <ac:spMk id="3" creationId="{FB36646E-69D1-470E-9694-E6823A92FCF4}"/>
          </ac:spMkLst>
        </pc:spChg>
        <pc:spChg chg="add del mod">
          <ac:chgData name="Le, Huy" userId="S::lehuy@seattleu.edu::936993ad-aeaa-4a5d-a946-230f43c50640" providerId="AD" clId="Web-{E950ACAB-63F9-E2A4-5F6A-ECD76BCE1D26}" dt="2019-07-16T21:06:29.177" v="223"/>
          <ac:spMkLst>
            <pc:docMk/>
            <pc:sldMk cId="3081188561" sldId="270"/>
            <ac:spMk id="15" creationId="{7AF5FC51-FB7A-4679-9443-7A31846AF1F6}"/>
          </ac:spMkLst>
        </pc:spChg>
        <pc:picChg chg="add del mod ord modCrop">
          <ac:chgData name="Le, Huy" userId="S::lehuy@seattleu.edu::936993ad-aeaa-4a5d-a946-230f43c50640" providerId="AD" clId="Web-{E950ACAB-63F9-E2A4-5F6A-ECD76BCE1D26}" dt="2019-07-16T21:00:49.663" v="190"/>
          <ac:picMkLst>
            <pc:docMk/>
            <pc:sldMk cId="3081188561" sldId="270"/>
            <ac:picMk id="4" creationId="{98F42C72-2117-4ED2-8B06-D09A8A7C4A28}"/>
          </ac:picMkLst>
        </pc:picChg>
        <pc:picChg chg="add del mod">
          <ac:chgData name="Le, Huy" userId="S::lehuy@seattleu.edu::936993ad-aeaa-4a5d-a946-230f43c50640" providerId="AD" clId="Web-{E950ACAB-63F9-E2A4-5F6A-ECD76BCE1D26}" dt="2019-07-16T21:03:02.522" v="199"/>
          <ac:picMkLst>
            <pc:docMk/>
            <pc:sldMk cId="3081188561" sldId="270"/>
            <ac:picMk id="7" creationId="{2A4761EB-1121-489D-8D2D-074F53C396B4}"/>
          </ac:picMkLst>
        </pc:picChg>
        <pc:picChg chg="add mod">
          <ac:chgData name="Le, Huy" userId="S::lehuy@seattleu.edu::936993ad-aeaa-4a5d-a946-230f43c50640" providerId="AD" clId="Web-{E950ACAB-63F9-E2A4-5F6A-ECD76BCE1D26}" dt="2019-07-16T21:06:32.677" v="225" actId="1076"/>
          <ac:picMkLst>
            <pc:docMk/>
            <pc:sldMk cId="3081188561" sldId="270"/>
            <ac:picMk id="9" creationId="{8F06E263-CBB0-475D-B6E0-5AC63D6AFEB9}"/>
          </ac:picMkLst>
        </pc:picChg>
        <pc:picChg chg="add del mod">
          <ac:chgData name="Le, Huy" userId="S::lehuy@seattleu.edu::936993ad-aeaa-4a5d-a946-230f43c50640" providerId="AD" clId="Web-{E950ACAB-63F9-E2A4-5F6A-ECD76BCE1D26}" dt="2019-07-16T21:04:14.475" v="216"/>
          <ac:picMkLst>
            <pc:docMk/>
            <pc:sldMk cId="3081188561" sldId="270"/>
            <ac:picMk id="11" creationId="{6FFCEE02-497A-42BE-A823-043B2BD2F892}"/>
          </ac:picMkLst>
        </pc:picChg>
        <pc:picChg chg="add mod">
          <ac:chgData name="Le, Huy" userId="S::lehuy@seattleu.edu::936993ad-aeaa-4a5d-a946-230f43c50640" providerId="AD" clId="Web-{E950ACAB-63F9-E2A4-5F6A-ECD76BCE1D26}" dt="2019-07-16T21:07:37.115" v="239" actId="1076"/>
          <ac:picMkLst>
            <pc:docMk/>
            <pc:sldMk cId="3081188561" sldId="270"/>
            <ac:picMk id="13" creationId="{95E81986-B0E6-4DF2-B086-1123898C8EB4}"/>
          </ac:picMkLst>
        </pc:picChg>
        <pc:picChg chg="add del mod">
          <ac:chgData name="Le, Huy" userId="S::lehuy@seattleu.edu::936993ad-aeaa-4a5d-a946-230f43c50640" providerId="AD" clId="Web-{E950ACAB-63F9-E2A4-5F6A-ECD76BCE1D26}" dt="2019-07-16T21:04:17.022" v="217"/>
          <ac:picMkLst>
            <pc:docMk/>
            <pc:sldMk cId="3081188561" sldId="270"/>
            <ac:picMk id="14" creationId="{AAD73D51-2BEE-4CA2-94EE-D1F28380425D}"/>
          </ac:picMkLst>
        </pc:picChg>
        <pc:cxnChg chg="add mod">
          <ac:chgData name="Le, Huy" userId="S::lehuy@seattleu.edu::936993ad-aeaa-4a5d-a946-230f43c50640" providerId="AD" clId="Web-{E950ACAB-63F9-E2A4-5F6A-ECD76BCE1D26}" dt="2019-07-16T21:46:33.057" v="1204" actId="14100"/>
          <ac:cxnSpMkLst>
            <pc:docMk/>
            <pc:sldMk cId="3081188561" sldId="270"/>
            <ac:cxnSpMk id="16" creationId="{DCEA6B14-7D1A-42F6-8409-12DAECB37FD0}"/>
          </ac:cxnSpMkLst>
        </pc:cxnChg>
      </pc:sldChg>
    </pc:docChg>
  </pc:docChgLst>
  <pc:docChgLst>
    <pc:chgData name="Tolentino, Evin Matthew" userId="S::tolenti4@seattleu.edu::6dd227f4-d441-4f9b-a7d7-cc9696227d37" providerId="AD" clId="Web-{0BCC2644-CD45-53E5-A51A-482AE0E8F72E}"/>
    <pc:docChg chg="modSld">
      <pc:chgData name="Tolentino, Evin Matthew" userId="S::tolenti4@seattleu.edu::6dd227f4-d441-4f9b-a7d7-cc9696227d37" providerId="AD" clId="Web-{0BCC2644-CD45-53E5-A51A-482AE0E8F72E}" dt="2019-07-15T23:31:12.106" v="0"/>
      <pc:docMkLst>
        <pc:docMk/>
      </pc:docMkLst>
      <pc:sldChg chg="addSp modSp mod modClrScheme chgLayout">
        <pc:chgData name="Tolentino, Evin Matthew" userId="S::tolenti4@seattleu.edu::6dd227f4-d441-4f9b-a7d7-cc9696227d37" providerId="AD" clId="Web-{0BCC2644-CD45-53E5-A51A-482AE0E8F72E}" dt="2019-07-15T23:31:12.106" v="0"/>
        <pc:sldMkLst>
          <pc:docMk/>
          <pc:sldMk cId="540219671" sldId="266"/>
        </pc:sldMkLst>
        <pc:spChg chg="mod ord">
          <ac:chgData name="Tolentino, Evin Matthew" userId="S::tolenti4@seattleu.edu::6dd227f4-d441-4f9b-a7d7-cc9696227d37" providerId="AD" clId="Web-{0BCC2644-CD45-53E5-A51A-482AE0E8F72E}" dt="2019-07-15T23:31:12.106" v="0"/>
          <ac:spMkLst>
            <pc:docMk/>
            <pc:sldMk cId="540219671" sldId="266"/>
            <ac:spMk id="2" creationId="{6ACFEE3F-5C10-4308-AF7E-002C7FF583FE}"/>
          </ac:spMkLst>
        </pc:spChg>
        <pc:spChg chg="mod ord">
          <ac:chgData name="Tolentino, Evin Matthew" userId="S::tolenti4@seattleu.edu::6dd227f4-d441-4f9b-a7d7-cc9696227d37" providerId="AD" clId="Web-{0BCC2644-CD45-53E5-A51A-482AE0E8F72E}" dt="2019-07-15T23:31:12.106" v="0"/>
          <ac:spMkLst>
            <pc:docMk/>
            <pc:sldMk cId="540219671" sldId="266"/>
            <ac:spMk id="3" creationId="{FB36646E-69D1-470E-9694-E6823A92FCF4}"/>
          </ac:spMkLst>
        </pc:spChg>
        <pc:spChg chg="add mod ord">
          <ac:chgData name="Tolentino, Evin Matthew" userId="S::tolenti4@seattleu.edu::6dd227f4-d441-4f9b-a7d7-cc9696227d37" providerId="AD" clId="Web-{0BCC2644-CD45-53E5-A51A-482AE0E8F72E}" dt="2019-07-15T23:31:12.106" v="0"/>
          <ac:spMkLst>
            <pc:docMk/>
            <pc:sldMk cId="540219671" sldId="266"/>
            <ac:spMk id="4" creationId="{384D6684-E71F-4AB0-870F-D12931EF7E1A}"/>
          </ac:spMkLst>
        </pc:spChg>
      </pc:sldChg>
    </pc:docChg>
  </pc:docChgLst>
  <pc:docChgLst>
    <pc:chgData name="Angelov, Preslav" userId="S::angelovp@seattleu.edu::47e5755e-0e93-4c9c-a180-679732d9a71a" providerId="AD" clId="Web-{D59F58E3-9755-2F9C-F386-0B9372A1DC8C}"/>
    <pc:docChg chg="addSld modSld">
      <pc:chgData name="Angelov, Preslav" userId="S::angelovp@seattleu.edu::47e5755e-0e93-4c9c-a180-679732d9a71a" providerId="AD" clId="Web-{D59F58E3-9755-2F9C-F386-0B9372A1DC8C}" dt="2019-07-16T03:07:01.006" v="330" actId="20577"/>
      <pc:docMkLst>
        <pc:docMk/>
      </pc:docMkLst>
      <pc:sldChg chg="modSp">
        <pc:chgData name="Angelov, Preslav" userId="S::angelovp@seattleu.edu::47e5755e-0e93-4c9c-a180-679732d9a71a" providerId="AD" clId="Web-{D59F58E3-9755-2F9C-F386-0B9372A1DC8C}" dt="2019-07-16T02:57:55.979" v="266" actId="20577"/>
        <pc:sldMkLst>
          <pc:docMk/>
          <pc:sldMk cId="3049735580" sldId="264"/>
        </pc:sldMkLst>
        <pc:spChg chg="mod">
          <ac:chgData name="Angelov, Preslav" userId="S::angelovp@seattleu.edu::47e5755e-0e93-4c9c-a180-679732d9a71a" providerId="AD" clId="Web-{D59F58E3-9755-2F9C-F386-0B9372A1DC8C}" dt="2019-07-16T02:57:55.979" v="266" actId="20577"/>
          <ac:spMkLst>
            <pc:docMk/>
            <pc:sldMk cId="3049735580" sldId="264"/>
            <ac:spMk id="2" creationId="{6ACFEE3F-5C10-4308-AF7E-002C7FF583FE}"/>
          </ac:spMkLst>
        </pc:spChg>
        <pc:spChg chg="mod">
          <ac:chgData name="Angelov, Preslav" userId="S::angelovp@seattleu.edu::47e5755e-0e93-4c9c-a180-679732d9a71a" providerId="AD" clId="Web-{D59F58E3-9755-2F9C-F386-0B9372A1DC8C}" dt="2019-07-16T02:57:39.979" v="260" actId="20577"/>
          <ac:spMkLst>
            <pc:docMk/>
            <pc:sldMk cId="3049735580" sldId="264"/>
            <ac:spMk id="3" creationId="{FB36646E-69D1-470E-9694-E6823A92FCF4}"/>
          </ac:spMkLst>
        </pc:spChg>
        <pc:picChg chg="mod">
          <ac:chgData name="Angelov, Preslav" userId="S::angelovp@seattleu.edu::47e5755e-0e93-4c9c-a180-679732d9a71a" providerId="AD" clId="Web-{D59F58E3-9755-2F9C-F386-0B9372A1DC8C}" dt="2019-07-16T02:57:46.244" v="265" actId="1076"/>
          <ac:picMkLst>
            <pc:docMk/>
            <pc:sldMk cId="3049735580" sldId="264"/>
            <ac:picMk id="6" creationId="{FCB39A55-9760-7540-95D0-F9AD820006A5}"/>
          </ac:picMkLst>
        </pc:picChg>
      </pc:sldChg>
      <pc:sldChg chg="modSp add replId">
        <pc:chgData name="Angelov, Preslav" userId="S::angelovp@seattleu.edu::47e5755e-0e93-4c9c-a180-679732d9a71a" providerId="AD" clId="Web-{D59F58E3-9755-2F9C-F386-0B9372A1DC8C}" dt="2019-07-16T03:06:57.647" v="328" actId="20577"/>
        <pc:sldMkLst>
          <pc:docMk/>
          <pc:sldMk cId="3984388832" sldId="268"/>
        </pc:sldMkLst>
        <pc:spChg chg="mod">
          <ac:chgData name="Angelov, Preslav" userId="S::angelovp@seattleu.edu::47e5755e-0e93-4c9c-a180-679732d9a71a" providerId="AD" clId="Web-{D59F58E3-9755-2F9C-F386-0B9372A1DC8C}" dt="2019-07-16T03:06:57.647" v="328" actId="20577"/>
          <ac:spMkLst>
            <pc:docMk/>
            <pc:sldMk cId="3984388832" sldId="268"/>
            <ac:spMk id="3" creationId="{FB36646E-69D1-470E-9694-E6823A92FCF4}"/>
          </ac:spMkLst>
        </pc:spChg>
      </pc:sldChg>
    </pc:docChg>
  </pc:docChgLst>
  <pc:docChgLst>
    <pc:chgData name="Tolentino, Evin Matthew" userId="S::tolenti4@seattleu.edu::6dd227f4-d441-4f9b-a7d7-cc9696227d37" providerId="AD" clId="Web-{795455D3-1290-121A-003F-728368C3F470}"/>
    <pc:docChg chg="modSld">
      <pc:chgData name="Tolentino, Evin Matthew" userId="S::tolenti4@seattleu.edu::6dd227f4-d441-4f9b-a7d7-cc9696227d37" providerId="AD" clId="Web-{795455D3-1290-121A-003F-728368C3F470}" dt="2019-07-17T00:37:05.395" v="93" actId="20577"/>
      <pc:docMkLst>
        <pc:docMk/>
      </pc:docMkLst>
      <pc:sldChg chg="modSp">
        <pc:chgData name="Tolentino, Evin Matthew" userId="S::tolenti4@seattleu.edu::6dd227f4-d441-4f9b-a7d7-cc9696227d37" providerId="AD" clId="Web-{795455D3-1290-121A-003F-728368C3F470}" dt="2019-07-17T00:36:40.363" v="91" actId="20577"/>
        <pc:sldMkLst>
          <pc:docMk/>
          <pc:sldMk cId="1452156532" sldId="267"/>
        </pc:sldMkLst>
        <pc:spChg chg="mod">
          <ac:chgData name="Tolentino, Evin Matthew" userId="S::tolenti4@seattleu.edu::6dd227f4-d441-4f9b-a7d7-cc9696227d37" providerId="AD" clId="Web-{795455D3-1290-121A-003F-728368C3F470}" dt="2019-07-17T00:36:40.363" v="91" actId="20577"/>
          <ac:spMkLst>
            <pc:docMk/>
            <pc:sldMk cId="1452156532" sldId="267"/>
            <ac:spMk id="3" creationId="{FB36646E-69D1-470E-9694-E6823A92FC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846CE7D5-CF57-46EF-B807-FDD0502418D4}" type="datetimeFigureOut">
              <a:rPr lang="en-US" smtClean="0"/>
              <a:t>7/16/2019</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30EA680-D336-4FF7-8B7A-9848BB0A1C32}"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581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2137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002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3247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9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323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7966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5573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1473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3305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0029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46CE7D5-CF57-46EF-B807-FDD0502418D4}" type="datetimeFigureOut">
              <a:rPr lang="en-US" smtClean="0"/>
              <a:t>7/16/2019</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1931877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500">
                <a:cs typeface="Calibri Light"/>
              </a:rPr>
              <a:t>Housing &amp; Residential Safety: The Impact of Crime on Property Value and Taxes in Pierce County</a:t>
            </a:r>
            <a:endParaRPr lang="en-US" sz="4500"/>
          </a:p>
        </p:txBody>
      </p:sp>
      <p:sp>
        <p:nvSpPr>
          <p:cNvPr id="3" name="Subtitle 2"/>
          <p:cNvSpPr>
            <a:spLocks noGrp="1"/>
          </p:cNvSpPr>
          <p:nvPr>
            <p:ph type="subTitle" idx="1"/>
          </p:nvPr>
        </p:nvSpPr>
        <p:spPr/>
        <p:txBody>
          <a:bodyPr vert="horz" lIns="91440" tIns="45720" rIns="91440" bIns="45720" rtlCol="0" anchor="t">
            <a:normAutofit/>
          </a:bodyPr>
          <a:lstStyle/>
          <a:p>
            <a:r>
              <a:rPr lang="en-US" err="1">
                <a:cs typeface="Calibri"/>
              </a:rPr>
              <a:t>Preslav</a:t>
            </a:r>
            <a:r>
              <a:rPr lang="en-US">
                <a:cs typeface="Calibri"/>
              </a:rPr>
              <a:t> </a:t>
            </a:r>
            <a:r>
              <a:rPr lang="en-US" err="1">
                <a:cs typeface="Calibri"/>
              </a:rPr>
              <a:t>Angelov</a:t>
            </a:r>
            <a:r>
              <a:rPr lang="en-US">
                <a:cs typeface="Calibri"/>
              </a:rPr>
              <a:t>, Huy Le, Evin Tolentino</a:t>
            </a:r>
          </a:p>
          <a:p>
            <a:r>
              <a:rPr lang="en-US">
                <a:cs typeface="Calibri"/>
              </a:rPr>
              <a:t>BUAN 5510 – Ben Kim</a:t>
            </a:r>
          </a:p>
          <a:p>
            <a:r>
              <a:rPr lang="en-US"/>
              <a:t>16 July 2019</a:t>
            </a:r>
          </a:p>
        </p:txBody>
      </p:sp>
      <p:pic>
        <p:nvPicPr>
          <p:cNvPr id="4" name="Picture 3">
            <a:extLst>
              <a:ext uri="{FF2B5EF4-FFF2-40B4-BE49-F238E27FC236}">
                <a16:creationId xmlns:a16="http://schemas.microsoft.com/office/drawing/2014/main" id="{1667C3E4-E327-3E45-8C44-807E829A07F0}"/>
              </a:ext>
            </a:extLst>
          </p:cNvPr>
          <p:cNvPicPr>
            <a:picLocks noChangeAspect="1"/>
          </p:cNvPicPr>
          <p:nvPr/>
        </p:nvPicPr>
        <p:blipFill>
          <a:blip r:embed="rId2"/>
          <a:stretch>
            <a:fillRect/>
          </a:stretch>
        </p:blipFill>
        <p:spPr>
          <a:xfrm>
            <a:off x="10343256" y="5018047"/>
            <a:ext cx="1371600" cy="13716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What Next?</a:t>
            </a:r>
            <a:endParaRPr lang="en-US" b="1"/>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a:xfrm>
            <a:off x="1143000" y="2057400"/>
            <a:ext cx="9608871" cy="4038600"/>
          </a:xfrm>
        </p:spPr>
        <p:txBody>
          <a:bodyPr vert="horz" lIns="91440" tIns="45720" rIns="91440" bIns="45720" rtlCol="0" anchor="t">
            <a:normAutofit/>
          </a:bodyPr>
          <a:lstStyle/>
          <a:p>
            <a:r>
              <a:rPr lang="en-US" sz="2600"/>
              <a:t>Integrating the crime data into our database and possibly joining with tables using ZIP code/ XY coordinates</a:t>
            </a:r>
          </a:p>
          <a:p>
            <a:r>
              <a:rPr lang="en-US" sz="2600"/>
              <a:t>Exploratory Data Analysis</a:t>
            </a:r>
          </a:p>
          <a:p>
            <a:r>
              <a:rPr lang="en-US" sz="2600"/>
              <a:t>Building a model using the information about property value and property taxes for Pierce County and determining if there is a relationship with crime information for Pierce County and the implications of that relationship</a:t>
            </a:r>
          </a:p>
          <a:p>
            <a:r>
              <a:rPr lang="en-US" sz="2600"/>
              <a:t>Curious to know what variables affect property value in Pierce County</a:t>
            </a:r>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1452156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Dataset Description</a:t>
            </a:r>
            <a:endParaRPr lang="en-US" b="1"/>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sz="half" idx="1"/>
          </p:nvPr>
        </p:nvSpPr>
        <p:spPr/>
        <p:txBody>
          <a:bodyPr>
            <a:noAutofit/>
          </a:bodyPr>
          <a:lstStyle/>
          <a:p>
            <a:pPr>
              <a:spcBef>
                <a:spcPts val="600"/>
              </a:spcBef>
            </a:pPr>
            <a:r>
              <a:rPr lang="en-US" sz="2000"/>
              <a:t>Our initial dataset contained property value and tax information for Pierce County in Washington state. </a:t>
            </a:r>
            <a:r>
              <a:rPr lang="en-US" sz="1800"/>
              <a:t>This dataset contains the following tables:</a:t>
            </a:r>
          </a:p>
          <a:p>
            <a:pPr lvl="1">
              <a:spcBef>
                <a:spcPts val="600"/>
              </a:spcBef>
              <a:buFont typeface="Courier New" panose="02070309020205020404" pitchFamily="49" charset="0"/>
              <a:buChar char="o"/>
            </a:pPr>
            <a:r>
              <a:rPr lang="en-US" sz="1600"/>
              <a:t>Appraisal account</a:t>
            </a:r>
          </a:p>
          <a:p>
            <a:pPr lvl="1">
              <a:spcBef>
                <a:spcPts val="0"/>
              </a:spcBef>
              <a:buFont typeface="Courier New" panose="02070309020205020404" pitchFamily="49" charset="0"/>
              <a:buChar char="o"/>
            </a:pPr>
            <a:r>
              <a:rPr lang="en-US" sz="1600"/>
              <a:t>Improvement</a:t>
            </a:r>
          </a:p>
          <a:p>
            <a:pPr lvl="1">
              <a:spcBef>
                <a:spcPts val="0"/>
              </a:spcBef>
              <a:buFont typeface="Courier New" panose="02070309020205020404" pitchFamily="49" charset="0"/>
              <a:buChar char="o"/>
            </a:pPr>
            <a:r>
              <a:rPr lang="en-US" sz="1600"/>
              <a:t>Improvement </a:t>
            </a:r>
            <a:r>
              <a:rPr lang="en-US" sz="1600" err="1"/>
              <a:t>builtas</a:t>
            </a:r>
            <a:endParaRPr lang="en-US" sz="1600"/>
          </a:p>
          <a:p>
            <a:pPr lvl="1">
              <a:spcBef>
                <a:spcPts val="0"/>
              </a:spcBef>
              <a:buFont typeface="Courier New" panose="02070309020205020404" pitchFamily="49" charset="0"/>
              <a:buChar char="o"/>
            </a:pPr>
            <a:r>
              <a:rPr lang="en-US" sz="1600"/>
              <a:t>Improvement details</a:t>
            </a:r>
          </a:p>
          <a:p>
            <a:pPr lvl="1">
              <a:spcBef>
                <a:spcPts val="0"/>
              </a:spcBef>
              <a:buFont typeface="Courier New" panose="02070309020205020404" pitchFamily="49" charset="0"/>
              <a:buChar char="o"/>
            </a:pPr>
            <a:r>
              <a:rPr lang="en-US" sz="1600"/>
              <a:t>Land attribute</a:t>
            </a:r>
          </a:p>
          <a:p>
            <a:pPr lvl="1">
              <a:spcBef>
                <a:spcPts val="0"/>
              </a:spcBef>
              <a:buFont typeface="Courier New" panose="02070309020205020404" pitchFamily="49" charset="0"/>
              <a:buChar char="o"/>
            </a:pPr>
            <a:r>
              <a:rPr lang="en-US" sz="1600"/>
              <a:t>Sale</a:t>
            </a:r>
          </a:p>
          <a:p>
            <a:pPr lvl="1">
              <a:spcBef>
                <a:spcPts val="0"/>
              </a:spcBef>
              <a:buFont typeface="Courier New" panose="02070309020205020404" pitchFamily="49" charset="0"/>
              <a:buChar char="o"/>
            </a:pPr>
            <a:r>
              <a:rPr lang="en-US" sz="1600"/>
              <a:t>Seg merge</a:t>
            </a:r>
          </a:p>
          <a:p>
            <a:pPr lvl="1">
              <a:spcBef>
                <a:spcPts val="0"/>
              </a:spcBef>
              <a:buFont typeface="Courier New" panose="02070309020205020404" pitchFamily="49" charset="0"/>
              <a:buChar char="o"/>
            </a:pPr>
            <a:r>
              <a:rPr lang="en-US" sz="1600"/>
              <a:t>Tax account</a:t>
            </a:r>
          </a:p>
          <a:p>
            <a:pPr lvl="1">
              <a:spcBef>
                <a:spcPts val="0"/>
              </a:spcBef>
              <a:buFont typeface="Courier New" panose="02070309020205020404" pitchFamily="49" charset="0"/>
              <a:buChar char="o"/>
            </a:pPr>
            <a:r>
              <a:rPr lang="en-US" sz="1600"/>
              <a:t>Tax information</a:t>
            </a:r>
          </a:p>
        </p:txBody>
      </p:sp>
      <p:sp>
        <p:nvSpPr>
          <p:cNvPr id="7" name="Content Placeholder 6">
            <a:extLst>
              <a:ext uri="{FF2B5EF4-FFF2-40B4-BE49-F238E27FC236}">
                <a16:creationId xmlns:a16="http://schemas.microsoft.com/office/drawing/2014/main" id="{535EBB68-2C0D-4B4E-A517-AB6346E4E7CC}"/>
              </a:ext>
            </a:extLst>
          </p:cNvPr>
          <p:cNvSpPr>
            <a:spLocks noGrp="1"/>
          </p:cNvSpPr>
          <p:nvPr>
            <p:ph sz="half" idx="2"/>
          </p:nvPr>
        </p:nvSpPr>
        <p:spPr/>
        <p:txBody>
          <a:bodyPr vert="horz" lIns="91440" tIns="45720" rIns="91440" bIns="45720" rtlCol="0" anchor="t">
            <a:noAutofit/>
          </a:bodyPr>
          <a:lstStyle/>
          <a:p>
            <a:pPr>
              <a:spcBef>
                <a:spcPts val="600"/>
              </a:spcBef>
            </a:pPr>
            <a:r>
              <a:rPr lang="en-US" sz="2000"/>
              <a:t>An additional dataset we are working on integrating into our database contains crime information for Pierce County in Washington state for 2018-2019. This dataset contains the following information:</a:t>
            </a:r>
          </a:p>
          <a:p>
            <a:pPr lvl="1">
              <a:spcBef>
                <a:spcPts val="600"/>
              </a:spcBef>
              <a:buFont typeface="Courier New" panose="02070309020205020404" pitchFamily="49" charset="0"/>
              <a:buChar char="o"/>
            </a:pPr>
            <a:r>
              <a:rPr lang="en-US" sz="1200" err="1"/>
              <a:t>CaseNo</a:t>
            </a:r>
            <a:r>
              <a:rPr lang="en-US" sz="1200"/>
              <a:t> (A unique ID given to each crime case)</a:t>
            </a:r>
          </a:p>
          <a:p>
            <a:pPr lvl="1">
              <a:buFont typeface="Courier New" panose="02070309020205020404" pitchFamily="49" charset="0"/>
              <a:buChar char="o"/>
            </a:pPr>
            <a:r>
              <a:rPr lang="en-US" sz="1200"/>
              <a:t>City</a:t>
            </a:r>
          </a:p>
          <a:p>
            <a:pPr lvl="1">
              <a:buFont typeface="Courier New" panose="02070309020205020404" pitchFamily="49" charset="0"/>
              <a:buChar char="o"/>
            </a:pPr>
            <a:r>
              <a:rPr lang="en-US" sz="1200"/>
              <a:t>District</a:t>
            </a:r>
          </a:p>
          <a:p>
            <a:pPr lvl="1">
              <a:buFont typeface="Courier New" panose="02070309020205020404" pitchFamily="49" charset="0"/>
              <a:buChar char="o"/>
            </a:pPr>
            <a:r>
              <a:rPr lang="en-US" sz="1200" err="1"/>
              <a:t>LocCode</a:t>
            </a:r>
            <a:r>
              <a:rPr lang="en-US" sz="1200"/>
              <a:t> (General description of the location of the crime)</a:t>
            </a:r>
          </a:p>
          <a:p>
            <a:pPr lvl="1">
              <a:buFont typeface="Courier New" panose="02070309020205020404" pitchFamily="49" charset="0"/>
              <a:buChar char="o"/>
            </a:pPr>
            <a:r>
              <a:rPr lang="en-US" sz="1200" err="1"/>
              <a:t>NAT_Name</a:t>
            </a:r>
            <a:r>
              <a:rPr lang="en-US" sz="1200"/>
              <a:t> (Name of the Neighborhood Action Team (NAT) area where the crime occurred)</a:t>
            </a:r>
          </a:p>
          <a:p>
            <a:pPr lvl="1">
              <a:buFont typeface="Courier New" panose="02070309020205020404" pitchFamily="49" charset="0"/>
              <a:buChar char="o"/>
            </a:pPr>
            <a:r>
              <a:rPr lang="en-US" sz="1200"/>
              <a:t>OBJECTID (Internal feature number)</a:t>
            </a:r>
          </a:p>
          <a:p>
            <a:pPr lvl="1">
              <a:buFont typeface="Courier New" panose="02070309020205020404" pitchFamily="49" charset="0"/>
              <a:buChar char="o"/>
            </a:pPr>
            <a:r>
              <a:rPr lang="en-US" sz="1200" err="1"/>
              <a:t>OccurredOn</a:t>
            </a:r>
            <a:r>
              <a:rPr lang="en-US" sz="1200"/>
              <a:t> (Date of occurrence)</a:t>
            </a:r>
          </a:p>
          <a:p>
            <a:pPr lvl="1">
              <a:buFont typeface="Courier New" panose="02070309020205020404" pitchFamily="49" charset="0"/>
              <a:buChar char="o"/>
            </a:pPr>
            <a:r>
              <a:rPr lang="en-US" sz="1200" err="1"/>
              <a:t>Public_Nam</a:t>
            </a:r>
            <a:r>
              <a:rPr lang="en-US" sz="1200"/>
              <a:t> (General description of the type of crime)</a:t>
            </a:r>
          </a:p>
          <a:p>
            <a:pPr lvl="1">
              <a:buFont typeface="Courier New" panose="02070309020205020404" pitchFamily="49" charset="0"/>
              <a:buChar char="o"/>
            </a:pPr>
            <a:r>
              <a:rPr lang="en-US" sz="1200" err="1"/>
              <a:t>XCoord</a:t>
            </a:r>
            <a:r>
              <a:rPr lang="en-US" sz="1200"/>
              <a:t> (X-coordinates of location)</a:t>
            </a:r>
          </a:p>
          <a:p>
            <a:pPr lvl="1">
              <a:buFont typeface="Courier New" panose="02070309020205020404" pitchFamily="49" charset="0"/>
              <a:buChar char="o"/>
            </a:pPr>
            <a:r>
              <a:rPr lang="en-US" sz="1200" err="1"/>
              <a:t>YCoord</a:t>
            </a:r>
            <a:r>
              <a:rPr lang="en-US" sz="1200"/>
              <a:t> (Y-coordinates of location) </a:t>
            </a:r>
          </a:p>
          <a:p>
            <a:endParaRPr lang="en-US"/>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8577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Problem Statement</a:t>
            </a:r>
            <a:endParaRPr lang="en-US" b="1"/>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p:txBody>
          <a:bodyPr vert="horz" lIns="91440" tIns="45720" rIns="91440" bIns="45720" rtlCol="0" anchor="t">
            <a:normAutofit/>
          </a:bodyPr>
          <a:lstStyle/>
          <a:p>
            <a:r>
              <a:rPr lang="en-US" sz="2400"/>
              <a:t>Usually, value of a house that home buyers use to indicate its quality and benefit are based on the house’s attributes. Examples of these attributes include the total square footage, number of bedrooms, number of bathrooms, year built, location, etc. However, from the buyers’ and investors’ perspective, there are other factors that are considered when making these investment decisions. One factor that is often considered when investing in a home is community safety. Therefore, there is a demand for a tool to compare the house values from different areas with varying crime and safety rates.</a:t>
            </a:r>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3705289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Literature Review </a:t>
            </a:r>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p:txBody>
          <a:bodyPr vert="horz" lIns="91440" tIns="45720" rIns="91440" bIns="45720" rtlCol="0" anchor="t">
            <a:normAutofit fontScale="92500" lnSpcReduction="10000"/>
          </a:bodyPr>
          <a:lstStyle/>
          <a:p>
            <a:pPr>
              <a:buNone/>
            </a:pPr>
            <a:r>
              <a:rPr lang="en-US" i="1">
                <a:ea typeface="+mn-lt"/>
                <a:cs typeface="+mn-lt"/>
              </a:rPr>
              <a:t>The Boston Experience: Estimates of the Impact of Crime on Property Values (Hellman, D., </a:t>
            </a:r>
            <a:r>
              <a:rPr lang="en-US" i="1" err="1">
                <a:ea typeface="+mn-lt"/>
                <a:cs typeface="+mn-lt"/>
              </a:rPr>
              <a:t>Naroff</a:t>
            </a:r>
            <a:r>
              <a:rPr lang="en-US" i="1">
                <a:ea typeface="+mn-lt"/>
                <a:cs typeface="+mn-lt"/>
              </a:rPr>
              <a:t>, J., &amp; Skinner, D., 1980):</a:t>
            </a:r>
            <a:endParaRPr lang="en-US"/>
          </a:p>
          <a:p>
            <a:r>
              <a:rPr lang="en-US"/>
              <a:t>Crime affects property tax revenue -&gt; budget for police and other criminal justice expenditures</a:t>
            </a:r>
          </a:p>
          <a:p>
            <a:r>
              <a:rPr lang="en-US"/>
              <a:t>Include income level of population; theory that income affects crime rates</a:t>
            </a:r>
          </a:p>
          <a:p>
            <a:r>
              <a:rPr lang="en-US">
                <a:ea typeface="+mn-lt"/>
                <a:cs typeface="+mn-lt"/>
              </a:rPr>
              <a:t>Model on the effects of crime rate, distance of the crime, race, crowding variable, and unemployment levels on property values</a:t>
            </a:r>
          </a:p>
          <a:p>
            <a:pPr lvl="1">
              <a:spcAft>
                <a:spcPts val="0"/>
              </a:spcAft>
            </a:pPr>
            <a:r>
              <a:rPr lang="en-US">
                <a:ea typeface="+mn-lt"/>
                <a:cs typeface="+mn-lt"/>
              </a:rPr>
              <a:t>All independent variables are statistically significant, except race and unemployment. </a:t>
            </a:r>
            <a:endParaRPr lang="en-US"/>
          </a:p>
          <a:p>
            <a:r>
              <a:rPr lang="en-US"/>
              <a:t>Limitations of research:</a:t>
            </a:r>
          </a:p>
          <a:p>
            <a:pPr lvl="1">
              <a:spcAft>
                <a:spcPts val="0"/>
              </a:spcAft>
            </a:pPr>
            <a:r>
              <a:rPr lang="en-US">
                <a:ea typeface="+mn-lt"/>
                <a:cs typeface="+mn-lt"/>
              </a:rPr>
              <a:t>the number of recorded crimes versus number of crimes that actually occur</a:t>
            </a:r>
          </a:p>
          <a:p>
            <a:pPr lvl="1">
              <a:spcAft>
                <a:spcPts val="0"/>
              </a:spcAft>
            </a:pPr>
            <a:r>
              <a:rPr lang="en-US">
                <a:ea typeface="+mn-lt"/>
                <a:cs typeface="+mn-lt"/>
              </a:rPr>
              <a:t>the difference between crime levels and perceived levels can also have an effect</a:t>
            </a:r>
          </a:p>
          <a:p>
            <a:pPr marL="274320" lvl="1" indent="0">
              <a:spcAft>
                <a:spcPts val="0"/>
              </a:spcAft>
              <a:buNone/>
            </a:pPr>
            <a:r>
              <a:rPr lang="en-US">
                <a:ea typeface="+mn-lt"/>
                <a:cs typeface="+mn-lt"/>
              </a:rPr>
              <a:t>    on the property values of a city</a:t>
            </a:r>
            <a:endParaRPr lang="en-US"/>
          </a:p>
          <a:p>
            <a:pPr lvl="1">
              <a:spcAft>
                <a:spcPts val="0"/>
              </a:spcAft>
            </a:pPr>
            <a:endParaRPr lang="en-US"/>
          </a:p>
          <a:p>
            <a:endParaRPr lang="en-US"/>
          </a:p>
        </p:txBody>
      </p:sp>
      <p:pic>
        <p:nvPicPr>
          <p:cNvPr id="4" name="Picture 3">
            <a:extLst>
              <a:ext uri="{FF2B5EF4-FFF2-40B4-BE49-F238E27FC236}">
                <a16:creationId xmlns:a16="http://schemas.microsoft.com/office/drawing/2014/main" id="{1FA08475-D7D7-4135-AD3B-79F888EB4A0F}"/>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3049735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Literature Review </a:t>
            </a:r>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p:txBody>
          <a:bodyPr vert="horz" lIns="91440" tIns="45720" rIns="91440" bIns="45720" rtlCol="0" anchor="t">
            <a:normAutofit lnSpcReduction="10000"/>
          </a:bodyPr>
          <a:lstStyle/>
          <a:p>
            <a:pPr>
              <a:buNone/>
            </a:pPr>
            <a:r>
              <a:rPr lang="en-US" i="1">
                <a:ea typeface="+mn-lt"/>
                <a:cs typeface="+mn-lt"/>
              </a:rPr>
              <a:t>Determining the Impact of Residential Neighborhood Crime on Housing Investment Using Logistic Regression (Olajide, S., 2016):</a:t>
            </a:r>
            <a:endParaRPr lang="en-US">
              <a:ea typeface="+mn-lt"/>
              <a:cs typeface="+mn-lt"/>
            </a:endParaRPr>
          </a:p>
          <a:p>
            <a:r>
              <a:rPr lang="en-US">
                <a:ea typeface="+mn-lt"/>
                <a:cs typeface="+mn-lt"/>
              </a:rPr>
              <a:t>Different types of levels of residential crimes, such as burglary, street crime, vandalism, can have various effects on property values</a:t>
            </a:r>
            <a:endParaRPr lang="en-US"/>
          </a:p>
          <a:p>
            <a:pPr lvl="1">
              <a:spcAft>
                <a:spcPts val="0"/>
              </a:spcAft>
            </a:pPr>
            <a:r>
              <a:rPr lang="en-US"/>
              <a:t>Sub-variables of crime</a:t>
            </a:r>
          </a:p>
          <a:p>
            <a:r>
              <a:rPr lang="en-US">
                <a:ea typeface="+mn-lt"/>
                <a:cs typeface="+mn-lt"/>
              </a:rPr>
              <a:t>Logistic regression analysis to predict the degree of impact of the various forms of residential neighborhood crime on residential property values</a:t>
            </a:r>
            <a:endParaRPr lang="en-US"/>
          </a:p>
          <a:p>
            <a:r>
              <a:rPr lang="en-US">
                <a:ea typeface="+mn-lt"/>
                <a:cs typeface="+mn-lt"/>
              </a:rPr>
              <a:t>The biggest contributor that negatively affected residential values was violent crime with an odd ratio of 71.1252</a:t>
            </a:r>
            <a:endParaRPr lang="en-US"/>
          </a:p>
          <a:p>
            <a:r>
              <a:rPr lang="en-US">
                <a:ea typeface="+mn-lt"/>
                <a:cs typeface="+mn-lt"/>
              </a:rPr>
              <a:t>Violent crimes have the highest effect on property values because such</a:t>
            </a:r>
          </a:p>
          <a:p>
            <a:pPr marL="45720" indent="0">
              <a:spcBef>
                <a:spcPts val="0"/>
              </a:spcBef>
              <a:buNone/>
            </a:pPr>
            <a:r>
              <a:rPr lang="en-US">
                <a:ea typeface="+mn-lt"/>
                <a:cs typeface="+mn-lt"/>
              </a:rPr>
              <a:t>   crimes attract more fear in residential communities</a:t>
            </a:r>
            <a:endParaRPr lang="en-US"/>
          </a:p>
          <a:p>
            <a:pPr lvl="1"/>
            <a:endParaRPr lang="en-US"/>
          </a:p>
          <a:p>
            <a:endParaRPr lang="en-US"/>
          </a:p>
        </p:txBody>
      </p:sp>
      <p:pic>
        <p:nvPicPr>
          <p:cNvPr id="4" name="Picture 3">
            <a:extLst>
              <a:ext uri="{FF2B5EF4-FFF2-40B4-BE49-F238E27FC236}">
                <a16:creationId xmlns:a16="http://schemas.microsoft.com/office/drawing/2014/main" id="{FF71ABFC-A5DB-4C15-AD3A-9FDD9429FF58}"/>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398438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Literature Review </a:t>
            </a:r>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p:txBody>
          <a:bodyPr vert="horz" lIns="91440" tIns="45720" rIns="91440" bIns="45720" rtlCol="0" anchor="t">
            <a:normAutofit/>
          </a:bodyPr>
          <a:lstStyle/>
          <a:p>
            <a:pPr marL="45720" indent="0">
              <a:buNone/>
            </a:pPr>
            <a:r>
              <a:rPr lang="en-US" i="1">
                <a:ea typeface="+mn-lt"/>
                <a:cs typeface="+mn-lt"/>
              </a:rPr>
              <a:t>Measuring the Impact of Crime on House Prices (Lynch, A., &amp; Rasmussen, D., 2001):</a:t>
            </a:r>
            <a:endParaRPr lang="en-US">
              <a:ea typeface="+mn-lt"/>
              <a:cs typeface="+mn-lt"/>
            </a:endParaRPr>
          </a:p>
          <a:p>
            <a:pPr marL="388620" indent="-342900"/>
            <a:r>
              <a:rPr lang="en-US">
                <a:ea typeface="+mn-lt"/>
                <a:cs typeface="+mn-lt"/>
              </a:rPr>
              <a:t>Number of crime occurs does not reflect an accurate assessment of public safety of an area.</a:t>
            </a:r>
          </a:p>
          <a:p>
            <a:pPr marL="388620" indent="-342900"/>
            <a:r>
              <a:rPr lang="en-US">
                <a:ea typeface="+mn-lt"/>
                <a:cs typeface="+mn-lt"/>
              </a:rPr>
              <a:t>Different crime cause a different effect to an area. A murder is certainly more severe than 5 burglaries.</a:t>
            </a:r>
          </a:p>
          <a:p>
            <a:pPr marL="388620" indent="-342900"/>
            <a:r>
              <a:rPr lang="en-US">
                <a:ea typeface="+mn-lt"/>
                <a:cs typeface="+mn-lt"/>
              </a:rPr>
              <a:t>By comparing compared three alternative estimates of the cost of various crimes in 1993 dollars. Lynch and Rasmussen suggest using Cohen(1995) estimates as a benchmark to represent a severity of crime.</a:t>
            </a:r>
            <a:endParaRPr lang="en-US"/>
          </a:p>
          <a:p>
            <a:pPr marL="45720" indent="0">
              <a:buNone/>
            </a:pPr>
            <a:endParaRPr lang="en-US"/>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262192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Literature Review </a:t>
            </a:r>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p:txBody>
          <a:bodyPr vert="horz" lIns="91440" tIns="45720" rIns="91440" bIns="45720" rtlCol="0" anchor="t">
            <a:normAutofit/>
          </a:bodyPr>
          <a:lstStyle/>
          <a:p>
            <a:pPr marL="45720" indent="0">
              <a:buNone/>
            </a:pPr>
            <a:r>
              <a:rPr lang="en-US" i="1">
                <a:ea typeface="+mn-lt"/>
                <a:cs typeface="+mn-lt"/>
              </a:rPr>
              <a:t>The Impact on Community Safety on House Ranking (Yao, Z., &amp; Fu, Y., 2017):</a:t>
            </a:r>
            <a:endParaRPr lang="en-US"/>
          </a:p>
          <a:p>
            <a:pPr marL="388620" indent="-342900"/>
            <a:r>
              <a:rPr lang="en-US">
                <a:ea typeface="+mn-lt"/>
                <a:cs typeface="+mn-lt"/>
              </a:rPr>
              <a:t>Extract of community crimes evidence in crime severity and crime temporal correlation.</a:t>
            </a:r>
            <a:endParaRPr lang="en-US"/>
          </a:p>
          <a:p>
            <a:pPr marL="388620" indent="-342900"/>
            <a:r>
              <a:rPr lang="en-US">
                <a:ea typeface="+mn-lt"/>
                <a:cs typeface="+mn-lt"/>
              </a:rPr>
              <a:t>Associate crime data and house data base on location.</a:t>
            </a:r>
            <a:endParaRPr lang="en-US"/>
          </a:p>
          <a:p>
            <a:pPr marL="388620" indent="-342900"/>
            <a:r>
              <a:rPr lang="en-US"/>
              <a:t>Evaluate the community safety degree based on number of crime and frequency.</a:t>
            </a:r>
          </a:p>
          <a:p>
            <a:pPr marL="388620" indent="-342900"/>
            <a:r>
              <a:rPr lang="en-US"/>
              <a:t>Adopt </a:t>
            </a:r>
            <a:r>
              <a:rPr lang="en-US" err="1"/>
              <a:t>RankLib</a:t>
            </a:r>
            <a:r>
              <a:rPr lang="en-US"/>
              <a:t> algorithm as baseline algorithm to implement the model.</a:t>
            </a:r>
          </a:p>
          <a:p>
            <a:pPr marL="45720" indent="0">
              <a:buNone/>
            </a:pPr>
            <a:endParaRPr lang="en-US"/>
          </a:p>
          <a:p>
            <a:pPr marL="45720" indent="0">
              <a:buNone/>
            </a:pPr>
            <a:endParaRPr lang="en-US" i="1"/>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pic>
        <p:nvPicPr>
          <p:cNvPr id="9" name="Graphic 9" descr="Suburban scene">
            <a:extLst>
              <a:ext uri="{FF2B5EF4-FFF2-40B4-BE49-F238E27FC236}">
                <a16:creationId xmlns:a16="http://schemas.microsoft.com/office/drawing/2014/main" id="{8F06E263-CBB0-475D-B6E0-5AC63D6AFE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38775" y="5012010"/>
            <a:ext cx="1199502" cy="1209869"/>
          </a:xfrm>
          <a:prstGeom prst="rect">
            <a:avLst/>
          </a:prstGeom>
        </p:spPr>
      </p:pic>
      <p:pic>
        <p:nvPicPr>
          <p:cNvPr id="13" name="Graphic 11" descr="Robber">
            <a:extLst>
              <a:ext uri="{FF2B5EF4-FFF2-40B4-BE49-F238E27FC236}">
                <a16:creationId xmlns:a16="http://schemas.microsoft.com/office/drawing/2014/main" id="{95E81986-B0E6-4DF2-B086-1123898C8E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07794" y="5240696"/>
            <a:ext cx="914400" cy="914400"/>
          </a:xfrm>
          <a:prstGeom prst="rect">
            <a:avLst/>
          </a:prstGeom>
        </p:spPr>
      </p:pic>
      <p:cxnSp>
        <p:nvCxnSpPr>
          <p:cNvPr id="16" name="Straight Arrow Connector 15">
            <a:extLst>
              <a:ext uri="{FF2B5EF4-FFF2-40B4-BE49-F238E27FC236}">
                <a16:creationId xmlns:a16="http://schemas.microsoft.com/office/drawing/2014/main" id="{DCEA6B14-7D1A-42F6-8409-12DAECB37FD0}"/>
              </a:ext>
            </a:extLst>
          </p:cNvPr>
          <p:cNvCxnSpPr/>
          <p:nvPr/>
        </p:nvCxnSpPr>
        <p:spPr>
          <a:xfrm>
            <a:off x="4003677" y="5685776"/>
            <a:ext cx="3252234" cy="176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18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Literature Review</a:t>
            </a:r>
            <a:endParaRPr lang="en-US" b="1"/>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a:xfrm>
            <a:off x="1143000" y="2057400"/>
            <a:ext cx="9638871" cy="4038600"/>
          </a:xfrm>
        </p:spPr>
        <p:txBody>
          <a:bodyPr vert="horz" lIns="91440" tIns="45720" rIns="91440" bIns="45720" rtlCol="0" anchor="t">
            <a:normAutofit/>
          </a:bodyPr>
          <a:lstStyle/>
          <a:p>
            <a:pPr marL="45720" indent="0">
              <a:buNone/>
            </a:pPr>
            <a:r>
              <a:rPr lang="en-US" i="1">
                <a:ea typeface="+mn-lt"/>
                <a:cs typeface="+mn-lt"/>
              </a:rPr>
              <a:t>The Impact of Crime on Residential Property Value – On the Example of Szczecin (</a:t>
            </a:r>
            <a:r>
              <a:rPr lang="en-US" i="1" err="1">
                <a:ea typeface="+mn-lt"/>
                <a:cs typeface="+mn-lt"/>
              </a:rPr>
              <a:t>Foryś</a:t>
            </a:r>
            <a:r>
              <a:rPr lang="en-US" i="1">
                <a:ea typeface="+mn-lt"/>
                <a:cs typeface="+mn-lt"/>
              </a:rPr>
              <a:t> Iwona, &amp; </a:t>
            </a:r>
            <a:r>
              <a:rPr lang="en-US" i="1" err="1">
                <a:ea typeface="+mn-lt"/>
                <a:cs typeface="+mn-lt"/>
              </a:rPr>
              <a:t>Putek-Szeląg</a:t>
            </a:r>
            <a:r>
              <a:rPr lang="en-US" i="1">
                <a:ea typeface="+mn-lt"/>
                <a:cs typeface="+mn-lt"/>
              </a:rPr>
              <a:t> </a:t>
            </a:r>
            <a:r>
              <a:rPr lang="en-US" i="1" err="1">
                <a:ea typeface="+mn-lt"/>
                <a:cs typeface="+mn-lt"/>
              </a:rPr>
              <a:t>Ewa</a:t>
            </a:r>
            <a:r>
              <a:rPr lang="en-US" i="1">
                <a:ea typeface="+mn-lt"/>
                <a:cs typeface="+mn-lt"/>
              </a:rPr>
              <a:t>., 2017):</a:t>
            </a:r>
            <a:endParaRPr lang="en-US"/>
          </a:p>
          <a:p>
            <a:r>
              <a:rPr lang="en-US">
                <a:ea typeface="+mn-lt"/>
                <a:cs typeface="+mn-lt"/>
              </a:rPr>
              <a:t>Analyzed data from the Regional Police Headquarters in Szczecin, Poland</a:t>
            </a:r>
          </a:p>
          <a:p>
            <a:r>
              <a:rPr lang="en-US">
                <a:ea typeface="+mn-lt"/>
                <a:cs typeface="+mn-lt"/>
              </a:rPr>
              <a:t>Performed a pattern analysis to further investigate the crime rates for a given police station/district and compare those results against the change in housing prices</a:t>
            </a:r>
          </a:p>
          <a:p>
            <a:r>
              <a:rPr lang="en-US">
                <a:ea typeface="+mn-lt"/>
                <a:cs typeface="+mn-lt"/>
              </a:rPr>
              <a:t>Determined that areas with lower priced housing, particularly apartments, coincide with areas with increased crime</a:t>
            </a:r>
          </a:p>
          <a:p>
            <a:r>
              <a:rPr lang="en-US">
                <a:ea typeface="+mn-lt"/>
                <a:cs typeface="+mn-lt"/>
              </a:rPr>
              <a:t>Also found that areas that had a rise in housing prices also experienced an increase in property crime</a:t>
            </a:r>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54021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E3F-5C10-4308-AF7E-002C7FF583FE}"/>
              </a:ext>
            </a:extLst>
          </p:cNvPr>
          <p:cNvSpPr>
            <a:spLocks noGrp="1"/>
          </p:cNvSpPr>
          <p:nvPr>
            <p:ph type="title"/>
          </p:nvPr>
        </p:nvSpPr>
        <p:spPr/>
        <p:txBody>
          <a:bodyPr/>
          <a:lstStyle/>
          <a:p>
            <a:r>
              <a:rPr lang="en-US" b="1">
                <a:cs typeface="Calibri Light"/>
              </a:rPr>
              <a:t>Literature Review</a:t>
            </a:r>
            <a:endParaRPr lang="en-US" b="1"/>
          </a:p>
        </p:txBody>
      </p:sp>
      <p:sp>
        <p:nvSpPr>
          <p:cNvPr id="3" name="Content Placeholder 2">
            <a:extLst>
              <a:ext uri="{FF2B5EF4-FFF2-40B4-BE49-F238E27FC236}">
                <a16:creationId xmlns:a16="http://schemas.microsoft.com/office/drawing/2014/main" id="{FB36646E-69D1-470E-9694-E6823A92FCF4}"/>
              </a:ext>
            </a:extLst>
          </p:cNvPr>
          <p:cNvSpPr>
            <a:spLocks noGrp="1"/>
          </p:cNvSpPr>
          <p:nvPr>
            <p:ph idx="1"/>
          </p:nvPr>
        </p:nvSpPr>
        <p:spPr>
          <a:xfrm>
            <a:off x="1143000" y="2057400"/>
            <a:ext cx="9866871" cy="4038600"/>
          </a:xfrm>
        </p:spPr>
        <p:txBody>
          <a:bodyPr vert="horz" lIns="91440" tIns="45720" rIns="91440" bIns="45720" rtlCol="0" anchor="t">
            <a:normAutofit/>
          </a:bodyPr>
          <a:lstStyle/>
          <a:p>
            <a:pPr marL="45720" indent="0">
              <a:buNone/>
            </a:pPr>
            <a:r>
              <a:rPr lang="en-US" i="1">
                <a:ea typeface="+mn-lt"/>
                <a:cs typeface="+mn-lt"/>
              </a:rPr>
              <a:t>The Impact of Crime on Urban Residential Property Values (Hellman, D., &amp; </a:t>
            </a:r>
            <a:r>
              <a:rPr lang="en-US" i="1" err="1">
                <a:ea typeface="+mn-lt"/>
                <a:cs typeface="+mn-lt"/>
              </a:rPr>
              <a:t>Naroff</a:t>
            </a:r>
            <a:r>
              <a:rPr lang="en-US" i="1">
                <a:ea typeface="+mn-lt"/>
                <a:cs typeface="+mn-lt"/>
              </a:rPr>
              <a:t>, J., 1979):</a:t>
            </a:r>
          </a:p>
          <a:p>
            <a:r>
              <a:rPr lang="en-US">
                <a:ea typeface="+mn-lt"/>
                <a:cs typeface="+mn-lt"/>
              </a:rPr>
              <a:t>Develop a model that calculates the effects of crime rates based on location as it impacts a city's revenue from property taxes</a:t>
            </a:r>
          </a:p>
          <a:p>
            <a:r>
              <a:rPr lang="en-US">
                <a:ea typeface="+mn-lt"/>
                <a:cs typeface="+mn-lt"/>
              </a:rPr>
              <a:t>Developed a crime index from the data to serve as a reference for either the loss or gain from the property tax revenue</a:t>
            </a:r>
          </a:p>
          <a:p>
            <a:r>
              <a:rPr lang="en-US">
                <a:ea typeface="+mn-lt"/>
                <a:cs typeface="+mn-lt"/>
              </a:rPr>
              <a:t>Findings from their analysis are contextualized for a city, which informs the resources and constraints when building their model</a:t>
            </a:r>
          </a:p>
          <a:p>
            <a:r>
              <a:rPr lang="en-US">
                <a:ea typeface="+mn-lt"/>
                <a:cs typeface="+mn-lt"/>
              </a:rPr>
              <a:t>As crime rates increase, property value and tax revenue decreases</a:t>
            </a:r>
          </a:p>
          <a:p>
            <a:pPr marL="45720" indent="0">
              <a:spcBef>
                <a:spcPts val="0"/>
              </a:spcBef>
              <a:buNone/>
            </a:pPr>
            <a:r>
              <a:rPr lang="en-US">
                <a:ea typeface="+mn-lt"/>
                <a:cs typeface="+mn-lt"/>
              </a:rPr>
              <a:t>   significantly</a:t>
            </a:r>
            <a:endParaRPr lang="en-US"/>
          </a:p>
        </p:txBody>
      </p:sp>
      <p:pic>
        <p:nvPicPr>
          <p:cNvPr id="6" name="Picture 5">
            <a:extLst>
              <a:ext uri="{FF2B5EF4-FFF2-40B4-BE49-F238E27FC236}">
                <a16:creationId xmlns:a16="http://schemas.microsoft.com/office/drawing/2014/main" id="{FCB39A55-9760-7540-95D0-F9AD820006A5}"/>
              </a:ext>
            </a:extLst>
          </p:cNvPr>
          <p:cNvPicPr>
            <a:picLocks noChangeAspect="1"/>
          </p:cNvPicPr>
          <p:nvPr/>
        </p:nvPicPr>
        <p:blipFill>
          <a:blip r:embed="rId2"/>
          <a:stretch>
            <a:fillRect/>
          </a:stretch>
        </p:blipFill>
        <p:spPr>
          <a:xfrm>
            <a:off x="10352373" y="5012472"/>
            <a:ext cx="1371600" cy="1371600"/>
          </a:xfrm>
          <a:prstGeom prst="rect">
            <a:avLst/>
          </a:prstGeom>
        </p:spPr>
      </p:pic>
    </p:spTree>
    <p:extLst>
      <p:ext uri="{BB962C8B-B14F-4D97-AF65-F5344CB8AC3E}">
        <p14:creationId xmlns:p14="http://schemas.microsoft.com/office/powerpoint/2010/main" val="1933716173"/>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Basis</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Basis</vt:lpstr>
      <vt:lpstr>Housing &amp; Residential Safety: The Impact of Crime on Property Value and Taxes in Pierce County</vt:lpstr>
      <vt:lpstr>Dataset Description</vt:lpstr>
      <vt:lpstr>Problem Statement</vt:lpstr>
      <vt:lpstr>Literature Review </vt:lpstr>
      <vt:lpstr>Literature Review </vt:lpstr>
      <vt:lpstr>Literature Review </vt:lpstr>
      <vt:lpstr>Literature Review </vt:lpstr>
      <vt:lpstr>Literature Review</vt:lpstr>
      <vt:lpstr>Literature Review</vt:lpstr>
      <vt:lpstr>What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2013-07-15T20:26:40Z</dcterms:created>
  <dcterms:modified xsi:type="dcterms:W3CDTF">2019-07-17T01:22:29Z</dcterms:modified>
</cp:coreProperties>
</file>