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3" r:id="rId3"/>
    <p:sldId id="269" r:id="rId4"/>
    <p:sldId id="264" r:id="rId5"/>
    <p:sldId id="265" r:id="rId6"/>
    <p:sldId id="270" r:id="rId7"/>
    <p:sldId id="267" r:id="rId8"/>
    <p:sldId id="266" r:id="rId9"/>
    <p:sldId id="271" r:id="rId10"/>
    <p:sldId id="272"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9DDCE7-CCC8-DF43-9001-FD8142CE90DF}" v="7" dt="2019-07-23T21:24:57.976"/>
    <p1510:client id="{749C81DB-179F-EFB5-BDE9-3F27D045AD68}" v="444" dt="2019-07-23T22:12:00.456"/>
    <p1510:client id="{968A391B-6385-BB4E-0615-0B75B394D389}" v="349" dt="2019-07-24T00:18:54.782"/>
    <p1510:client id="{F6EBB4C6-F07B-7F2A-0C59-675BD07DEA1A}" v="1607" dt="2019-07-23T22:32:37.5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ov, Preslav" userId="S::angelovp@seattleu.edu::47e5755e-0e93-4c9c-a180-679732d9a71a" providerId="AD" clId="Web-{C9950CDD-9751-9874-23EB-0356885A87E0}"/>
    <pc:docChg chg="modSld">
      <pc:chgData name="Angelov, Preslav" userId="S::angelovp@seattleu.edu::47e5755e-0e93-4c9c-a180-679732d9a71a" providerId="AD" clId="Web-{C9950CDD-9751-9874-23EB-0356885A87E0}" dt="2019-07-17T01:22:10.727" v="18" actId="20577"/>
      <pc:docMkLst>
        <pc:docMk/>
      </pc:docMkLst>
    </pc:docChg>
  </pc:docChgLst>
  <pc:docChgLst>
    <pc:chgData name="Angelov, Preslav" userId="S::angelovp@seattleu.edu::47e5755e-0e93-4c9c-a180-679732d9a71a" providerId="AD" clId="Web-{D59F58E3-9755-2F9C-F386-0B9372A1DC8C}"/>
    <pc:docChg chg="addSld modSld">
      <pc:chgData name="Angelov, Preslav" userId="S::angelovp@seattleu.edu::47e5755e-0e93-4c9c-a180-679732d9a71a" providerId="AD" clId="Web-{D59F58E3-9755-2F9C-F386-0B9372A1DC8C}" dt="2019-07-16T03:07:01.006" v="330" actId="20577"/>
      <pc:docMkLst>
        <pc:docMk/>
      </pc:docMkLst>
      <pc:sldChg chg="modSp">
        <pc:chgData name="Angelov, Preslav" userId="S::angelovp@seattleu.edu::47e5755e-0e93-4c9c-a180-679732d9a71a" providerId="AD" clId="Web-{D59F58E3-9755-2F9C-F386-0B9372A1DC8C}" dt="2019-07-16T02:57:55.979" v="266" actId="20577"/>
        <pc:sldMkLst>
          <pc:docMk/>
          <pc:sldMk cId="3049735580" sldId="264"/>
        </pc:sldMkLst>
        <pc:spChg chg="mod">
          <ac:chgData name="Angelov, Preslav" userId="S::angelovp@seattleu.edu::47e5755e-0e93-4c9c-a180-679732d9a71a" providerId="AD" clId="Web-{D59F58E3-9755-2F9C-F386-0B9372A1DC8C}" dt="2019-07-16T02:57:55.979" v="266" actId="20577"/>
          <ac:spMkLst>
            <pc:docMk/>
            <pc:sldMk cId="3049735580" sldId="264"/>
            <ac:spMk id="2" creationId="{6ACFEE3F-5C10-4308-AF7E-002C7FF583FE}"/>
          </ac:spMkLst>
        </pc:spChg>
        <pc:spChg chg="mod">
          <ac:chgData name="Angelov, Preslav" userId="S::angelovp@seattleu.edu::47e5755e-0e93-4c9c-a180-679732d9a71a" providerId="AD" clId="Web-{D59F58E3-9755-2F9C-F386-0B9372A1DC8C}" dt="2019-07-16T02:57:39.979" v="260" actId="20577"/>
          <ac:spMkLst>
            <pc:docMk/>
            <pc:sldMk cId="3049735580" sldId="264"/>
            <ac:spMk id="3" creationId="{FB36646E-69D1-470E-9694-E6823A92FCF4}"/>
          </ac:spMkLst>
        </pc:spChg>
        <pc:picChg chg="mod">
          <ac:chgData name="Angelov, Preslav" userId="S::angelovp@seattleu.edu::47e5755e-0e93-4c9c-a180-679732d9a71a" providerId="AD" clId="Web-{D59F58E3-9755-2F9C-F386-0B9372A1DC8C}" dt="2019-07-16T02:57:46.244" v="265" actId="1076"/>
          <ac:picMkLst>
            <pc:docMk/>
            <pc:sldMk cId="3049735580" sldId="264"/>
            <ac:picMk id="6" creationId="{FCB39A55-9760-7540-95D0-F9AD820006A5}"/>
          </ac:picMkLst>
        </pc:picChg>
      </pc:sldChg>
      <pc:sldChg chg="modSp add replId">
        <pc:chgData name="Angelov, Preslav" userId="S::angelovp@seattleu.edu::47e5755e-0e93-4c9c-a180-679732d9a71a" providerId="AD" clId="Web-{D59F58E3-9755-2F9C-F386-0B9372A1DC8C}" dt="2019-07-16T03:06:57.647" v="328" actId="20577"/>
        <pc:sldMkLst>
          <pc:docMk/>
          <pc:sldMk cId="3984388832" sldId="268"/>
        </pc:sldMkLst>
        <pc:spChg chg="mod">
          <ac:chgData name="Angelov, Preslav" userId="S::angelovp@seattleu.edu::47e5755e-0e93-4c9c-a180-679732d9a71a" providerId="AD" clId="Web-{D59F58E3-9755-2F9C-F386-0B9372A1DC8C}" dt="2019-07-16T03:06:57.647" v="328" actId="20577"/>
          <ac:spMkLst>
            <pc:docMk/>
            <pc:sldMk cId="3984388832" sldId="268"/>
            <ac:spMk id="3" creationId="{FB36646E-69D1-470E-9694-E6823A92FCF4}"/>
          </ac:spMkLst>
        </pc:spChg>
      </pc:sldChg>
    </pc:docChg>
  </pc:docChgLst>
  <pc:docChgLst>
    <pc:chgData name="Evin Matthew Tolentino" userId="6dd227f4-d441-4f9b-a7d7-cc9696227d37" providerId="ADAL" clId="{0E36F791-7440-5D4B-8F68-038E48DEB91F}"/>
    <pc:docChg chg="undo custSel addSld delSld modSld">
      <pc:chgData name="Evin Matthew Tolentino" userId="6dd227f4-d441-4f9b-a7d7-cc9696227d37" providerId="ADAL" clId="{0E36F791-7440-5D4B-8F68-038E48DEB91F}" dt="2019-07-15T04:58:21.571" v="691" actId="255"/>
      <pc:docMkLst>
        <pc:docMk/>
      </pc:docMkLst>
      <pc:sldChg chg="addSp delSp modSp">
        <pc:chgData name="Evin Matthew Tolentino" userId="6dd227f4-d441-4f9b-a7d7-cc9696227d37" providerId="ADAL" clId="{0E36F791-7440-5D4B-8F68-038E48DEB91F}" dt="2019-07-15T04:32:32.531" v="105" actId="20577"/>
        <pc:sldMkLst>
          <pc:docMk/>
          <pc:sldMk cId="109857222" sldId="256"/>
        </pc:sldMkLst>
        <pc:spChg chg="mod">
          <ac:chgData name="Evin Matthew Tolentino" userId="6dd227f4-d441-4f9b-a7d7-cc9696227d37" providerId="ADAL" clId="{0E36F791-7440-5D4B-8F68-038E48DEB91F}" dt="2019-07-15T04:32:32.531" v="105" actId="20577"/>
          <ac:spMkLst>
            <pc:docMk/>
            <pc:sldMk cId="109857222" sldId="256"/>
            <ac:spMk id="3" creationId="{00000000-0000-0000-0000-000000000000}"/>
          </ac:spMkLst>
        </pc:spChg>
        <pc:spChg chg="add del mod">
          <ac:chgData name="Evin Matthew Tolentino" userId="6dd227f4-d441-4f9b-a7d7-cc9696227d37" providerId="ADAL" clId="{0E36F791-7440-5D4B-8F68-038E48DEB91F}" dt="2019-07-15T04:31:09.349" v="72" actId="478"/>
          <ac:spMkLst>
            <pc:docMk/>
            <pc:sldMk cId="109857222" sldId="256"/>
            <ac:spMk id="5" creationId="{94F34438-1089-4F42-BB4E-8F8009C51F02}"/>
          </ac:spMkLst>
        </pc:spChg>
        <pc:picChg chg="add mod">
          <ac:chgData name="Evin Matthew Tolentino" userId="6dd227f4-d441-4f9b-a7d7-cc9696227d37" providerId="ADAL" clId="{0E36F791-7440-5D4B-8F68-038E48DEB91F}" dt="2019-07-15T04:31:04.925" v="71" actId="1076"/>
          <ac:picMkLst>
            <pc:docMk/>
            <pc:sldMk cId="109857222" sldId="256"/>
            <ac:picMk id="4" creationId="{1667C3E4-E327-3E45-8C44-807E829A07F0}"/>
          </ac:picMkLst>
        </pc:picChg>
      </pc:sldChg>
      <pc:sldChg chg="modSp add">
        <pc:chgData name="Evin Matthew Tolentino" userId="6dd227f4-d441-4f9b-a7d7-cc9696227d37" providerId="ADAL" clId="{0E36F791-7440-5D4B-8F68-038E48DEB91F}" dt="2019-07-15T04:58:21.571" v="691" actId="255"/>
        <pc:sldMkLst>
          <pc:docMk/>
          <pc:sldMk cId="3705289569" sldId="263"/>
        </pc:sldMkLst>
        <pc:spChg chg="mod">
          <ac:chgData name="Evin Matthew Tolentino" userId="6dd227f4-d441-4f9b-a7d7-cc9696227d37" providerId="ADAL" clId="{0E36F791-7440-5D4B-8F68-038E48DEB91F}" dt="2019-07-15T04:37:37.035" v="232" actId="113"/>
          <ac:spMkLst>
            <pc:docMk/>
            <pc:sldMk cId="3705289569" sldId="263"/>
            <ac:spMk id="2" creationId="{6ACFEE3F-5C10-4308-AF7E-002C7FF583FE}"/>
          </ac:spMkLst>
        </pc:spChg>
        <pc:spChg chg="mod">
          <ac:chgData name="Evin Matthew Tolentino" userId="6dd227f4-d441-4f9b-a7d7-cc9696227d37" providerId="ADAL" clId="{0E36F791-7440-5D4B-8F68-038E48DEB91F}" dt="2019-07-15T04:58:21.571" v="691" actId="255"/>
          <ac:spMkLst>
            <pc:docMk/>
            <pc:sldMk cId="3705289569" sldId="263"/>
            <ac:spMk id="3" creationId="{FB36646E-69D1-470E-9694-E6823A92FCF4}"/>
          </ac:spMkLst>
        </pc:spChg>
      </pc:sldChg>
      <pc:sldChg chg="modSp add">
        <pc:chgData name="Evin Matthew Tolentino" userId="6dd227f4-d441-4f9b-a7d7-cc9696227d37" providerId="ADAL" clId="{0E36F791-7440-5D4B-8F68-038E48DEB91F}" dt="2019-07-15T04:37:40.177" v="233" actId="113"/>
        <pc:sldMkLst>
          <pc:docMk/>
          <pc:sldMk cId="3049735580" sldId="264"/>
        </pc:sldMkLst>
        <pc:spChg chg="mod">
          <ac:chgData name="Evin Matthew Tolentino" userId="6dd227f4-d441-4f9b-a7d7-cc9696227d37" providerId="ADAL" clId="{0E36F791-7440-5D4B-8F68-038E48DEB91F}" dt="2019-07-15T04:37:40.177" v="233" actId="113"/>
          <ac:spMkLst>
            <pc:docMk/>
            <pc:sldMk cId="3049735580" sldId="264"/>
            <ac:spMk id="2" creationId="{6ACFEE3F-5C10-4308-AF7E-002C7FF583FE}"/>
          </ac:spMkLst>
        </pc:spChg>
      </pc:sldChg>
      <pc:sldChg chg="modSp add">
        <pc:chgData name="Evin Matthew Tolentino" userId="6dd227f4-d441-4f9b-a7d7-cc9696227d37" providerId="ADAL" clId="{0E36F791-7440-5D4B-8F68-038E48DEB91F}" dt="2019-07-15T04:37:43.738" v="234" actId="113"/>
        <pc:sldMkLst>
          <pc:docMk/>
          <pc:sldMk cId="2621925106" sldId="265"/>
        </pc:sldMkLst>
        <pc:spChg chg="mod">
          <ac:chgData name="Evin Matthew Tolentino" userId="6dd227f4-d441-4f9b-a7d7-cc9696227d37" providerId="ADAL" clId="{0E36F791-7440-5D4B-8F68-038E48DEB91F}" dt="2019-07-15T04:37:43.738" v="234" actId="113"/>
          <ac:spMkLst>
            <pc:docMk/>
            <pc:sldMk cId="2621925106" sldId="265"/>
            <ac:spMk id="2" creationId="{6ACFEE3F-5C10-4308-AF7E-002C7FF583FE}"/>
          </ac:spMkLst>
        </pc:spChg>
      </pc:sldChg>
      <pc:sldChg chg="modSp add">
        <pc:chgData name="Evin Matthew Tolentino" userId="6dd227f4-d441-4f9b-a7d7-cc9696227d37" providerId="ADAL" clId="{0E36F791-7440-5D4B-8F68-038E48DEB91F}" dt="2019-07-15T04:37:47.889" v="235" actId="113"/>
        <pc:sldMkLst>
          <pc:docMk/>
          <pc:sldMk cId="540219671" sldId="266"/>
        </pc:sldMkLst>
        <pc:spChg chg="mod">
          <ac:chgData name="Evin Matthew Tolentino" userId="6dd227f4-d441-4f9b-a7d7-cc9696227d37" providerId="ADAL" clId="{0E36F791-7440-5D4B-8F68-038E48DEB91F}" dt="2019-07-15T04:37:47.889" v="235" actId="113"/>
          <ac:spMkLst>
            <pc:docMk/>
            <pc:sldMk cId="540219671" sldId="266"/>
            <ac:spMk id="2" creationId="{6ACFEE3F-5C10-4308-AF7E-002C7FF583FE}"/>
          </ac:spMkLst>
        </pc:spChg>
      </pc:sldChg>
      <pc:sldChg chg="modSp add">
        <pc:chgData name="Evin Matthew Tolentino" userId="6dd227f4-d441-4f9b-a7d7-cc9696227d37" providerId="ADAL" clId="{0E36F791-7440-5D4B-8F68-038E48DEB91F}" dt="2019-07-15T04:37:51.133" v="236" actId="113"/>
        <pc:sldMkLst>
          <pc:docMk/>
          <pc:sldMk cId="1452156532" sldId="267"/>
        </pc:sldMkLst>
        <pc:spChg chg="mod">
          <ac:chgData name="Evin Matthew Tolentino" userId="6dd227f4-d441-4f9b-a7d7-cc9696227d37" providerId="ADAL" clId="{0E36F791-7440-5D4B-8F68-038E48DEB91F}" dt="2019-07-15T04:37:51.133" v="236" actId="113"/>
          <ac:spMkLst>
            <pc:docMk/>
            <pc:sldMk cId="1452156532" sldId="267"/>
            <ac:spMk id="2" creationId="{6ACFEE3F-5C10-4308-AF7E-002C7FF583FE}"/>
          </ac:spMkLst>
        </pc:spChg>
      </pc:sldChg>
    </pc:docChg>
  </pc:docChgLst>
  <pc:docChgLst>
    <pc:chgData name="Le, Huy" userId="S::lehuy@seattleu.edu::936993ad-aeaa-4a5d-a946-230f43c50640" providerId="AD" clId="Web-{28769B42-63B4-6D7A-E123-9F5DCB877078}"/>
    <pc:docChg chg="modSld">
      <pc:chgData name="Le, Huy" userId="S::lehuy@seattleu.edu::936993ad-aeaa-4a5d-a946-230f43c50640" providerId="AD" clId="Web-{28769B42-63B4-6D7A-E123-9F5DCB877078}" dt="2019-07-17T01:19:49.099" v="23" actId="20577"/>
      <pc:docMkLst>
        <pc:docMk/>
      </pc:docMkLst>
      <pc:sldChg chg="modSp">
        <pc:chgData name="Le, Huy" userId="S::lehuy@seattleu.edu::936993ad-aeaa-4a5d-a946-230f43c50640" providerId="AD" clId="Web-{28769B42-63B4-6D7A-E123-9F5DCB877078}" dt="2019-07-17T01:19:49.099" v="22" actId="20577"/>
        <pc:sldMkLst>
          <pc:docMk/>
          <pc:sldMk cId="1452156532" sldId="267"/>
        </pc:sldMkLst>
        <pc:spChg chg="mod">
          <ac:chgData name="Le, Huy" userId="S::lehuy@seattleu.edu::936993ad-aeaa-4a5d-a946-230f43c50640" providerId="AD" clId="Web-{28769B42-63B4-6D7A-E123-9F5DCB877078}" dt="2019-07-17T01:19:49.099" v="22" actId="20577"/>
          <ac:spMkLst>
            <pc:docMk/>
            <pc:sldMk cId="1452156532" sldId="267"/>
            <ac:spMk id="3" creationId="{FB36646E-69D1-470E-9694-E6823A92FCF4}"/>
          </ac:spMkLst>
        </pc:spChg>
      </pc:sldChg>
    </pc:docChg>
  </pc:docChgLst>
  <pc:docChgLst>
    <pc:chgData name="Angelov, Preslav" userId="S::angelovp@seattleu.edu::47e5755e-0e93-4c9c-a180-679732d9a71a" providerId="AD" clId="Web-{749C81DB-179F-EFB5-BDE9-3F27D045AD68}"/>
    <pc:docChg chg="addSld modSld sldOrd">
      <pc:chgData name="Angelov, Preslav" userId="S::angelovp@seattleu.edu::47e5755e-0e93-4c9c-a180-679732d9a71a" providerId="AD" clId="Web-{749C81DB-179F-EFB5-BDE9-3F27D045AD68}" dt="2019-07-23T22:12:01.300" v="906" actId="20577"/>
      <pc:docMkLst>
        <pc:docMk/>
      </pc:docMkLst>
      <pc:sldChg chg="modSp">
        <pc:chgData name="Angelov, Preslav" userId="S::angelovp@seattleu.edu::47e5755e-0e93-4c9c-a180-679732d9a71a" providerId="AD" clId="Web-{749C81DB-179F-EFB5-BDE9-3F27D045AD68}" dt="2019-07-23T21:38:14.962" v="19" actId="20577"/>
        <pc:sldMkLst>
          <pc:docMk/>
          <pc:sldMk cId="3705289569" sldId="263"/>
        </pc:sldMkLst>
        <pc:spChg chg="mod">
          <ac:chgData name="Angelov, Preslav" userId="S::angelovp@seattleu.edu::47e5755e-0e93-4c9c-a180-679732d9a71a" providerId="AD" clId="Web-{749C81DB-179F-EFB5-BDE9-3F27D045AD68}" dt="2019-07-23T21:38:14.962" v="19" actId="20577"/>
          <ac:spMkLst>
            <pc:docMk/>
            <pc:sldMk cId="3705289569" sldId="263"/>
            <ac:spMk id="3" creationId="{FB36646E-69D1-470E-9694-E6823A92FCF4}"/>
          </ac:spMkLst>
        </pc:spChg>
      </pc:sldChg>
      <pc:sldChg chg="addSp delSp modSp ord">
        <pc:chgData name="Angelov, Preslav" userId="S::angelovp@seattleu.edu::47e5755e-0e93-4c9c-a180-679732d9a71a" providerId="AD" clId="Web-{749C81DB-179F-EFB5-BDE9-3F27D045AD68}" dt="2019-07-23T21:42:54.464" v="98" actId="20577"/>
        <pc:sldMkLst>
          <pc:docMk/>
          <pc:sldMk cId="2621925106" sldId="265"/>
        </pc:sldMkLst>
        <pc:spChg chg="del">
          <ac:chgData name="Angelov, Preslav" userId="S::angelovp@seattleu.edu::47e5755e-0e93-4c9c-a180-679732d9a71a" providerId="AD" clId="Web-{749C81DB-179F-EFB5-BDE9-3F27D045AD68}" dt="2019-07-23T21:38:38.791" v="22"/>
          <ac:spMkLst>
            <pc:docMk/>
            <pc:sldMk cId="2621925106" sldId="265"/>
            <ac:spMk id="3" creationId="{FB36646E-69D1-470E-9694-E6823A92FCF4}"/>
          </ac:spMkLst>
        </pc:spChg>
        <pc:spChg chg="add mod">
          <ac:chgData name="Angelov, Preslav" userId="S::angelovp@seattleu.edu::47e5755e-0e93-4c9c-a180-679732d9a71a" providerId="AD" clId="Web-{749C81DB-179F-EFB5-BDE9-3F27D045AD68}" dt="2019-07-23T21:39:50.385" v="31" actId="1076"/>
          <ac:spMkLst>
            <pc:docMk/>
            <pc:sldMk cId="2621925106" sldId="265"/>
            <ac:spMk id="7" creationId="{2C90ABBA-E2DE-4467-97CF-3C04AED26C74}"/>
          </ac:spMkLst>
        </pc:spChg>
        <pc:spChg chg="add mod">
          <ac:chgData name="Angelov, Preslav" userId="S::angelovp@seattleu.edu::47e5755e-0e93-4c9c-a180-679732d9a71a" providerId="AD" clId="Web-{749C81DB-179F-EFB5-BDE9-3F27D045AD68}" dt="2019-07-23T21:42:54.464" v="98" actId="20577"/>
          <ac:spMkLst>
            <pc:docMk/>
            <pc:sldMk cId="2621925106" sldId="265"/>
            <ac:spMk id="9" creationId="{907D7E3F-2D7A-48CB-9C48-DCD22498313C}"/>
          </ac:spMkLst>
        </pc:spChg>
        <pc:picChg chg="add mod">
          <ac:chgData name="Angelov, Preslav" userId="S::angelovp@seattleu.edu::47e5755e-0e93-4c9c-a180-679732d9a71a" providerId="AD" clId="Web-{749C81DB-179F-EFB5-BDE9-3F27D045AD68}" dt="2019-07-23T21:38:59.431" v="27" actId="1076"/>
          <ac:picMkLst>
            <pc:docMk/>
            <pc:sldMk cId="2621925106" sldId="265"/>
            <ac:picMk id="4" creationId="{B95A814B-1811-4A2D-9FCB-3CC10DDDCE51}"/>
          </ac:picMkLst>
        </pc:picChg>
      </pc:sldChg>
      <pc:sldChg chg="addSp modSp ord">
        <pc:chgData name="Angelov, Preslav" userId="S::angelovp@seattleu.edu::47e5755e-0e93-4c9c-a180-679732d9a71a" providerId="AD" clId="Web-{749C81DB-179F-EFB5-BDE9-3F27D045AD68}" dt="2019-07-23T22:12:00.456" v="904" actId="20577"/>
        <pc:sldMkLst>
          <pc:docMk/>
          <pc:sldMk cId="1452156532" sldId="267"/>
        </pc:sldMkLst>
        <pc:spChg chg="mod">
          <ac:chgData name="Angelov, Preslav" userId="S::angelovp@seattleu.edu::47e5755e-0e93-4c9c-a180-679732d9a71a" providerId="AD" clId="Web-{749C81DB-179F-EFB5-BDE9-3F27D045AD68}" dt="2019-07-23T22:04:16.720" v="695" actId="20577"/>
          <ac:spMkLst>
            <pc:docMk/>
            <pc:sldMk cId="1452156532" sldId="267"/>
            <ac:spMk id="2" creationId="{6ACFEE3F-5C10-4308-AF7E-002C7FF583FE}"/>
          </ac:spMkLst>
        </pc:spChg>
        <pc:spChg chg="mod">
          <ac:chgData name="Angelov, Preslav" userId="S::angelovp@seattleu.edu::47e5755e-0e93-4c9c-a180-679732d9a71a" providerId="AD" clId="Web-{749C81DB-179F-EFB5-BDE9-3F27D045AD68}" dt="2019-07-23T22:12:00.456" v="904" actId="20577"/>
          <ac:spMkLst>
            <pc:docMk/>
            <pc:sldMk cId="1452156532" sldId="267"/>
            <ac:spMk id="3" creationId="{FB36646E-69D1-470E-9694-E6823A92FCF4}"/>
          </ac:spMkLst>
        </pc:spChg>
        <pc:picChg chg="add mod">
          <ac:chgData name="Angelov, Preslav" userId="S::angelovp@seattleu.edu::47e5755e-0e93-4c9c-a180-679732d9a71a" providerId="AD" clId="Web-{749C81DB-179F-EFB5-BDE9-3F27D045AD68}" dt="2019-07-23T22:03:54.657" v="692" actId="1076"/>
          <ac:picMkLst>
            <pc:docMk/>
            <pc:sldMk cId="1452156532" sldId="267"/>
            <ac:picMk id="4" creationId="{4AEB9755-FF58-49E1-89DB-2617D693424C}"/>
          </ac:picMkLst>
        </pc:picChg>
      </pc:sldChg>
      <pc:sldChg chg="addSp delSp modSp ord">
        <pc:chgData name="Angelov, Preslav" userId="S::angelovp@seattleu.edu::47e5755e-0e93-4c9c-a180-679732d9a71a" providerId="AD" clId="Web-{749C81DB-179F-EFB5-BDE9-3F27D045AD68}" dt="2019-07-23T22:10:44.518" v="900" actId="20577"/>
        <pc:sldMkLst>
          <pc:docMk/>
          <pc:sldMk cId="3984388832" sldId="268"/>
        </pc:sldMkLst>
        <pc:spChg chg="mod">
          <ac:chgData name="Angelov, Preslav" userId="S::angelovp@seattleu.edu::47e5755e-0e93-4c9c-a180-679732d9a71a" providerId="AD" clId="Web-{749C81DB-179F-EFB5-BDE9-3F27D045AD68}" dt="2019-07-23T22:05:39.282" v="708" actId="20577"/>
          <ac:spMkLst>
            <pc:docMk/>
            <pc:sldMk cId="3984388832" sldId="268"/>
            <ac:spMk id="2" creationId="{6ACFEE3F-5C10-4308-AF7E-002C7FF583FE}"/>
          </ac:spMkLst>
        </pc:spChg>
        <pc:spChg chg="mod">
          <ac:chgData name="Angelov, Preslav" userId="S::angelovp@seattleu.edu::47e5755e-0e93-4c9c-a180-679732d9a71a" providerId="AD" clId="Web-{749C81DB-179F-EFB5-BDE9-3F27D045AD68}" dt="2019-07-23T22:10:44.518" v="900" actId="20577"/>
          <ac:spMkLst>
            <pc:docMk/>
            <pc:sldMk cId="3984388832" sldId="268"/>
            <ac:spMk id="3" creationId="{FB36646E-69D1-470E-9694-E6823A92FCF4}"/>
          </ac:spMkLst>
        </pc:spChg>
        <pc:spChg chg="add del mod">
          <ac:chgData name="Angelov, Preslav" userId="S::angelovp@seattleu.edu::47e5755e-0e93-4c9c-a180-679732d9a71a" providerId="AD" clId="Web-{749C81DB-179F-EFB5-BDE9-3F27D045AD68}" dt="2019-07-23T22:08:15.768" v="712"/>
          <ac:spMkLst>
            <pc:docMk/>
            <pc:sldMk cId="3984388832" sldId="268"/>
            <ac:spMk id="5" creationId="{5D04076C-0047-40AF-AFAE-5B730D8EA2C3}"/>
          </ac:spMkLst>
        </pc:spChg>
        <pc:picChg chg="add mod">
          <ac:chgData name="Angelov, Preslav" userId="S::angelovp@seattleu.edu::47e5755e-0e93-4c9c-a180-679732d9a71a" providerId="AD" clId="Web-{749C81DB-179F-EFB5-BDE9-3F27D045AD68}" dt="2019-07-23T22:10:37.237" v="897" actId="1076"/>
          <ac:picMkLst>
            <pc:docMk/>
            <pc:sldMk cId="3984388832" sldId="268"/>
            <ac:picMk id="6" creationId="{040A53DE-998D-4F2E-8DD9-3EC6C73F771B}"/>
          </ac:picMkLst>
        </pc:picChg>
      </pc:sldChg>
      <pc:sldChg chg="delSp modSp add replId">
        <pc:chgData name="Angelov, Preslav" userId="S::angelovp@seattleu.edu::47e5755e-0e93-4c9c-a180-679732d9a71a" providerId="AD" clId="Web-{749C81DB-179F-EFB5-BDE9-3F27D045AD68}" dt="2019-07-23T22:01:00.141" v="510" actId="20577"/>
        <pc:sldMkLst>
          <pc:docMk/>
          <pc:sldMk cId="4079346854" sldId="270"/>
        </pc:sldMkLst>
        <pc:spChg chg="mod">
          <ac:chgData name="Angelov, Preslav" userId="S::angelovp@seattleu.edu::47e5755e-0e93-4c9c-a180-679732d9a71a" providerId="AD" clId="Web-{749C81DB-179F-EFB5-BDE9-3F27D045AD68}" dt="2019-07-23T21:43:06.870" v="107" actId="20577"/>
          <ac:spMkLst>
            <pc:docMk/>
            <pc:sldMk cId="4079346854" sldId="270"/>
            <ac:spMk id="2" creationId="{6ACFEE3F-5C10-4308-AF7E-002C7FF583FE}"/>
          </ac:spMkLst>
        </pc:spChg>
        <pc:spChg chg="del">
          <ac:chgData name="Angelov, Preslav" userId="S::angelovp@seattleu.edu::47e5755e-0e93-4c9c-a180-679732d9a71a" providerId="AD" clId="Web-{749C81DB-179F-EFB5-BDE9-3F27D045AD68}" dt="2019-07-23T21:43:11.729" v="111"/>
          <ac:spMkLst>
            <pc:docMk/>
            <pc:sldMk cId="4079346854" sldId="270"/>
            <ac:spMk id="7" creationId="{2C90ABBA-E2DE-4467-97CF-3C04AED26C74}"/>
          </ac:spMkLst>
        </pc:spChg>
        <pc:spChg chg="mod">
          <ac:chgData name="Angelov, Preslav" userId="S::angelovp@seattleu.edu::47e5755e-0e93-4c9c-a180-679732d9a71a" providerId="AD" clId="Web-{749C81DB-179F-EFB5-BDE9-3F27D045AD68}" dt="2019-07-23T22:01:00.141" v="510" actId="20577"/>
          <ac:spMkLst>
            <pc:docMk/>
            <pc:sldMk cId="4079346854" sldId="270"/>
            <ac:spMk id="9" creationId="{907D7E3F-2D7A-48CB-9C48-DCD22498313C}"/>
          </ac:spMkLst>
        </pc:spChg>
        <pc:picChg chg="del">
          <ac:chgData name="Angelov, Preslav" userId="S::angelovp@seattleu.edu::47e5755e-0e93-4c9c-a180-679732d9a71a" providerId="AD" clId="Web-{749C81DB-179F-EFB5-BDE9-3F27D045AD68}" dt="2019-07-23T21:43:09.339" v="110"/>
          <ac:picMkLst>
            <pc:docMk/>
            <pc:sldMk cId="4079346854" sldId="270"/>
            <ac:picMk id="4" creationId="{B95A814B-1811-4A2D-9FCB-3CC10DDDCE51}"/>
          </ac:picMkLst>
        </pc:picChg>
      </pc:sldChg>
    </pc:docChg>
  </pc:docChgLst>
  <pc:docChgLst>
    <pc:chgData name="Le, Huy" userId="S::lehuy@seattleu.edu::936993ad-aeaa-4a5d-a946-230f43c50640" providerId="AD" clId="Web-{E950ACAB-63F9-E2A4-5F6A-ECD76BCE1D26}"/>
    <pc:docChg chg="addSld modSld">
      <pc:chgData name="Le, Huy" userId="S::lehuy@seattleu.edu::936993ad-aeaa-4a5d-a946-230f43c50640" providerId="AD" clId="Web-{E950ACAB-63F9-E2A4-5F6A-ECD76BCE1D26}" dt="2019-07-16T21:46:33.057" v="1204" actId="14100"/>
      <pc:docMkLst>
        <pc:docMk/>
      </pc:docMkLst>
      <pc:sldChg chg="modSp">
        <pc:chgData name="Le, Huy" userId="S::lehuy@seattleu.edu::936993ad-aeaa-4a5d-a946-230f43c50640" providerId="AD" clId="Web-{E950ACAB-63F9-E2A4-5F6A-ECD76BCE1D26}" dt="2019-07-16T21:34:45.138" v="1197" actId="20577"/>
        <pc:sldMkLst>
          <pc:docMk/>
          <pc:sldMk cId="2621925106" sldId="265"/>
        </pc:sldMkLst>
        <pc:spChg chg="mod">
          <ac:chgData name="Le, Huy" userId="S::lehuy@seattleu.edu::936993ad-aeaa-4a5d-a946-230f43c50640" providerId="AD" clId="Web-{E950ACAB-63F9-E2A4-5F6A-ECD76BCE1D26}" dt="2019-07-16T21:34:45.138" v="1197" actId="20577"/>
          <ac:spMkLst>
            <pc:docMk/>
            <pc:sldMk cId="2621925106" sldId="265"/>
            <ac:spMk id="2" creationId="{6ACFEE3F-5C10-4308-AF7E-002C7FF583FE}"/>
          </ac:spMkLst>
        </pc:spChg>
        <pc:spChg chg="mod">
          <ac:chgData name="Le, Huy" userId="S::lehuy@seattleu.edu::936993ad-aeaa-4a5d-a946-230f43c50640" providerId="AD" clId="Web-{E950ACAB-63F9-E2A4-5F6A-ECD76BCE1D26}" dt="2019-07-16T21:17:59.002" v="1162" actId="20577"/>
          <ac:spMkLst>
            <pc:docMk/>
            <pc:sldMk cId="2621925106" sldId="265"/>
            <ac:spMk id="3" creationId="{FB36646E-69D1-470E-9694-E6823A92FCF4}"/>
          </ac:spMkLst>
        </pc:spChg>
      </pc:sldChg>
      <pc:sldChg chg="modSp">
        <pc:chgData name="Le, Huy" userId="S::lehuy@seattleu.edu::936993ad-aeaa-4a5d-a946-230f43c50640" providerId="AD" clId="Web-{E950ACAB-63F9-E2A4-5F6A-ECD76BCE1D26}" dt="2019-07-16T21:34:40.123" v="1195" actId="20577"/>
        <pc:sldMkLst>
          <pc:docMk/>
          <pc:sldMk cId="1452156532" sldId="267"/>
        </pc:sldMkLst>
        <pc:spChg chg="mod">
          <ac:chgData name="Le, Huy" userId="S::lehuy@seattleu.edu::936993ad-aeaa-4a5d-a946-230f43c50640" providerId="AD" clId="Web-{E950ACAB-63F9-E2A4-5F6A-ECD76BCE1D26}" dt="2019-07-16T21:34:40.123" v="1195" actId="20577"/>
          <ac:spMkLst>
            <pc:docMk/>
            <pc:sldMk cId="1452156532" sldId="267"/>
            <ac:spMk id="3" creationId="{FB36646E-69D1-470E-9694-E6823A92FCF4}"/>
          </ac:spMkLst>
        </pc:spChg>
      </pc:sldChg>
    </pc:docChg>
  </pc:docChgLst>
  <pc:docChgLst>
    <pc:chgData name="Tolentino, Evin Matthew" userId="S::tolenti4@seattleu.edu::6dd227f4-d441-4f9b-a7d7-cc9696227d37" providerId="AD" clId="Web-{0D0881CD-D6F1-DD93-1031-57683D46AFDD}"/>
    <pc:docChg chg="delSld modSld">
      <pc:chgData name="Tolentino, Evin Matthew" userId="S::tolenti4@seattleu.edu::6dd227f4-d441-4f9b-a7d7-cc9696227d37" providerId="AD" clId="Web-{0D0881CD-D6F1-DD93-1031-57683D46AFDD}" dt="2019-07-23T00:47:31.012" v="384" actId="20577"/>
      <pc:docMkLst>
        <pc:docMk/>
      </pc:docMkLst>
      <pc:sldChg chg="addSp modSp">
        <pc:chgData name="Tolentino, Evin Matthew" userId="S::tolenti4@seattleu.edu::6dd227f4-d441-4f9b-a7d7-cc9696227d37" providerId="AD" clId="Web-{0D0881CD-D6F1-DD93-1031-57683D46AFDD}" dt="2019-07-23T00:44:05.542" v="363" actId="1076"/>
        <pc:sldMkLst>
          <pc:docMk/>
          <pc:sldMk cId="109857222" sldId="256"/>
        </pc:sldMkLst>
        <pc:spChg chg="mod">
          <ac:chgData name="Tolentino, Evin Matthew" userId="S::tolenti4@seattleu.edu::6dd227f4-d441-4f9b-a7d7-cc9696227d37" providerId="AD" clId="Web-{0D0881CD-D6F1-DD93-1031-57683D46AFDD}" dt="2019-07-23T00:40:40.369" v="240" actId="20577"/>
          <ac:spMkLst>
            <pc:docMk/>
            <pc:sldMk cId="109857222" sldId="256"/>
            <ac:spMk id="2" creationId="{00000000-0000-0000-0000-000000000000}"/>
          </ac:spMkLst>
        </pc:spChg>
        <pc:spChg chg="mod">
          <ac:chgData name="Tolentino, Evin Matthew" userId="S::tolenti4@seattleu.edu::6dd227f4-d441-4f9b-a7d7-cc9696227d37" providerId="AD" clId="Web-{0D0881CD-D6F1-DD93-1031-57683D46AFDD}" dt="2019-07-23T00:34:52.726" v="4" actId="20577"/>
          <ac:spMkLst>
            <pc:docMk/>
            <pc:sldMk cId="109857222" sldId="256"/>
            <ac:spMk id="3" creationId="{00000000-0000-0000-0000-000000000000}"/>
          </ac:spMkLst>
        </pc:spChg>
        <pc:spChg chg="add mod">
          <ac:chgData name="Tolentino, Evin Matthew" userId="S::tolenti4@seattleu.edu::6dd227f4-d441-4f9b-a7d7-cc9696227d37" providerId="AD" clId="Web-{0D0881CD-D6F1-DD93-1031-57683D46AFDD}" dt="2019-07-23T00:44:05.542" v="363" actId="1076"/>
          <ac:spMkLst>
            <pc:docMk/>
            <pc:sldMk cId="109857222" sldId="256"/>
            <ac:spMk id="5" creationId="{C5E837E8-5E67-47DD-9401-1AF10DD30CA0}"/>
          </ac:spMkLst>
        </pc:spChg>
      </pc:sldChg>
      <pc:sldChg chg="del">
        <pc:chgData name="Tolentino, Evin Matthew" userId="S::tolenti4@seattleu.edu::6dd227f4-d441-4f9b-a7d7-cc9696227d37" providerId="AD" clId="Web-{0D0881CD-D6F1-DD93-1031-57683D46AFDD}" dt="2019-07-23T00:34:55.867" v="6"/>
        <pc:sldMkLst>
          <pc:docMk/>
          <pc:sldMk cId="857736335" sldId="257"/>
        </pc:sldMkLst>
      </pc:sldChg>
      <pc:sldChg chg="modSp">
        <pc:chgData name="Tolentino, Evin Matthew" userId="S::tolenti4@seattleu.edu::6dd227f4-d441-4f9b-a7d7-cc9696227d37" providerId="AD" clId="Web-{0D0881CD-D6F1-DD93-1031-57683D46AFDD}" dt="2019-07-23T00:47:31.012" v="383" actId="20577"/>
        <pc:sldMkLst>
          <pc:docMk/>
          <pc:sldMk cId="3705289569" sldId="263"/>
        </pc:sldMkLst>
        <pc:spChg chg="mod">
          <ac:chgData name="Tolentino, Evin Matthew" userId="S::tolenti4@seattleu.edu::6dd227f4-d441-4f9b-a7d7-cc9696227d37" providerId="AD" clId="Web-{0D0881CD-D6F1-DD93-1031-57683D46AFDD}" dt="2019-07-23T00:47:31.012" v="383" actId="20577"/>
          <ac:spMkLst>
            <pc:docMk/>
            <pc:sldMk cId="3705289569" sldId="263"/>
            <ac:spMk id="3" creationId="{FB36646E-69D1-470E-9694-E6823A92FCF4}"/>
          </ac:spMkLst>
        </pc:spChg>
      </pc:sldChg>
      <pc:sldChg chg="modSp">
        <pc:chgData name="Tolentino, Evin Matthew" userId="S::tolenti4@seattleu.edu::6dd227f4-d441-4f9b-a7d7-cc9696227d37" providerId="AD" clId="Web-{0D0881CD-D6F1-DD93-1031-57683D46AFDD}" dt="2019-07-23T00:35:36.555" v="29" actId="20577"/>
        <pc:sldMkLst>
          <pc:docMk/>
          <pc:sldMk cId="3049735580" sldId="264"/>
        </pc:sldMkLst>
        <pc:spChg chg="mod">
          <ac:chgData name="Tolentino, Evin Matthew" userId="S::tolenti4@seattleu.edu::6dd227f4-d441-4f9b-a7d7-cc9696227d37" providerId="AD" clId="Web-{0D0881CD-D6F1-DD93-1031-57683D46AFDD}" dt="2019-07-23T00:35:36.555" v="29" actId="20577"/>
          <ac:spMkLst>
            <pc:docMk/>
            <pc:sldMk cId="3049735580" sldId="264"/>
            <ac:spMk id="2" creationId="{6ACFEE3F-5C10-4308-AF7E-002C7FF583FE}"/>
          </ac:spMkLst>
        </pc:spChg>
        <pc:spChg chg="mod">
          <ac:chgData name="Tolentino, Evin Matthew" userId="S::tolenti4@seattleu.edu::6dd227f4-d441-4f9b-a7d7-cc9696227d37" providerId="AD" clId="Web-{0D0881CD-D6F1-DD93-1031-57683D46AFDD}" dt="2019-07-23T00:35:22.633" v="18" actId="20577"/>
          <ac:spMkLst>
            <pc:docMk/>
            <pc:sldMk cId="3049735580" sldId="264"/>
            <ac:spMk id="3" creationId="{FB36646E-69D1-470E-9694-E6823A92FCF4}"/>
          </ac:spMkLst>
        </pc:spChg>
      </pc:sldChg>
      <pc:sldChg chg="modSp">
        <pc:chgData name="Tolentino, Evin Matthew" userId="S::tolenti4@seattleu.edu::6dd227f4-d441-4f9b-a7d7-cc9696227d37" providerId="AD" clId="Web-{0D0881CD-D6F1-DD93-1031-57683D46AFDD}" dt="2019-07-23T00:45:08.371" v="372" actId="20577"/>
        <pc:sldMkLst>
          <pc:docMk/>
          <pc:sldMk cId="2621925106" sldId="265"/>
        </pc:sldMkLst>
        <pc:spChg chg="mod">
          <ac:chgData name="Tolentino, Evin Matthew" userId="S::tolenti4@seattleu.edu::6dd227f4-d441-4f9b-a7d7-cc9696227d37" providerId="AD" clId="Web-{0D0881CD-D6F1-DD93-1031-57683D46AFDD}" dt="2019-07-23T00:38:29.415" v="187" actId="20577"/>
          <ac:spMkLst>
            <pc:docMk/>
            <pc:sldMk cId="2621925106" sldId="265"/>
            <ac:spMk id="2" creationId="{6ACFEE3F-5C10-4308-AF7E-002C7FF583FE}"/>
          </ac:spMkLst>
        </pc:spChg>
        <pc:spChg chg="mod">
          <ac:chgData name="Tolentino, Evin Matthew" userId="S::tolenti4@seattleu.edu::6dd227f4-d441-4f9b-a7d7-cc9696227d37" providerId="AD" clId="Web-{0D0881CD-D6F1-DD93-1031-57683D46AFDD}" dt="2019-07-23T00:45:08.371" v="372" actId="20577"/>
          <ac:spMkLst>
            <pc:docMk/>
            <pc:sldMk cId="2621925106" sldId="265"/>
            <ac:spMk id="3" creationId="{FB36646E-69D1-470E-9694-E6823A92FCF4}"/>
          </ac:spMkLst>
        </pc:spChg>
      </pc:sldChg>
      <pc:sldChg chg="modSp">
        <pc:chgData name="Tolentino, Evin Matthew" userId="S::tolenti4@seattleu.edu::6dd227f4-d441-4f9b-a7d7-cc9696227d37" providerId="AD" clId="Web-{0D0881CD-D6F1-DD93-1031-57683D46AFDD}" dt="2019-07-23T00:39:01.744" v="220" actId="20577"/>
        <pc:sldMkLst>
          <pc:docMk/>
          <pc:sldMk cId="540219671" sldId="266"/>
        </pc:sldMkLst>
        <pc:spChg chg="mod">
          <ac:chgData name="Tolentino, Evin Matthew" userId="S::tolenti4@seattleu.edu::6dd227f4-d441-4f9b-a7d7-cc9696227d37" providerId="AD" clId="Web-{0D0881CD-D6F1-DD93-1031-57683D46AFDD}" dt="2019-07-23T00:38:51.025" v="205" actId="20577"/>
          <ac:spMkLst>
            <pc:docMk/>
            <pc:sldMk cId="540219671" sldId="266"/>
            <ac:spMk id="2" creationId="{6ACFEE3F-5C10-4308-AF7E-002C7FF583FE}"/>
          </ac:spMkLst>
        </pc:spChg>
        <pc:spChg chg="mod">
          <ac:chgData name="Tolentino, Evin Matthew" userId="S::tolenti4@seattleu.edu::6dd227f4-d441-4f9b-a7d7-cc9696227d37" providerId="AD" clId="Web-{0D0881CD-D6F1-DD93-1031-57683D46AFDD}" dt="2019-07-23T00:39:01.744" v="220" actId="20577"/>
          <ac:spMkLst>
            <pc:docMk/>
            <pc:sldMk cId="540219671" sldId="266"/>
            <ac:spMk id="3" creationId="{FB36646E-69D1-470E-9694-E6823A92FCF4}"/>
          </ac:spMkLst>
        </pc:spChg>
      </pc:sldChg>
      <pc:sldChg chg="modSp">
        <pc:chgData name="Tolentino, Evin Matthew" userId="S::tolenti4@seattleu.edu::6dd227f4-d441-4f9b-a7d7-cc9696227d37" providerId="AD" clId="Web-{0D0881CD-D6F1-DD93-1031-57683D46AFDD}" dt="2019-07-23T00:39:59.525" v="224" actId="20577"/>
        <pc:sldMkLst>
          <pc:docMk/>
          <pc:sldMk cId="1452156532" sldId="267"/>
        </pc:sldMkLst>
        <pc:spChg chg="mod">
          <ac:chgData name="Tolentino, Evin Matthew" userId="S::tolenti4@seattleu.edu::6dd227f4-d441-4f9b-a7d7-cc9696227d37" providerId="AD" clId="Web-{0D0881CD-D6F1-DD93-1031-57683D46AFDD}" dt="2019-07-23T00:39:59.525" v="224" actId="20577"/>
          <ac:spMkLst>
            <pc:docMk/>
            <pc:sldMk cId="1452156532" sldId="267"/>
            <ac:spMk id="3" creationId="{FB36646E-69D1-470E-9694-E6823A92FCF4}"/>
          </ac:spMkLst>
        </pc:spChg>
      </pc:sldChg>
      <pc:sldChg chg="modSp">
        <pc:chgData name="Tolentino, Evin Matthew" userId="S::tolenti4@seattleu.edu::6dd227f4-d441-4f9b-a7d7-cc9696227d37" providerId="AD" clId="Web-{0D0881CD-D6F1-DD93-1031-57683D46AFDD}" dt="2019-07-23T00:37:51.509" v="134" actId="20577"/>
        <pc:sldMkLst>
          <pc:docMk/>
          <pc:sldMk cId="3984388832" sldId="268"/>
        </pc:sldMkLst>
        <pc:spChg chg="mod">
          <ac:chgData name="Tolentino, Evin Matthew" userId="S::tolenti4@seattleu.edu::6dd227f4-d441-4f9b-a7d7-cc9696227d37" providerId="AD" clId="Web-{0D0881CD-D6F1-DD93-1031-57683D46AFDD}" dt="2019-07-23T00:37:51.509" v="134" actId="20577"/>
          <ac:spMkLst>
            <pc:docMk/>
            <pc:sldMk cId="3984388832" sldId="268"/>
            <ac:spMk id="2" creationId="{6ACFEE3F-5C10-4308-AF7E-002C7FF583FE}"/>
          </ac:spMkLst>
        </pc:spChg>
        <pc:spChg chg="mod">
          <ac:chgData name="Tolentino, Evin Matthew" userId="S::tolenti4@seattleu.edu::6dd227f4-d441-4f9b-a7d7-cc9696227d37" providerId="AD" clId="Web-{0D0881CD-D6F1-DD93-1031-57683D46AFDD}" dt="2019-07-23T00:37:44.696" v="127" actId="20577"/>
          <ac:spMkLst>
            <pc:docMk/>
            <pc:sldMk cId="3984388832" sldId="268"/>
            <ac:spMk id="3" creationId="{FB36646E-69D1-470E-9694-E6823A92FCF4}"/>
          </ac:spMkLst>
        </pc:spChg>
      </pc:sldChg>
      <pc:sldChg chg="del">
        <pc:chgData name="Tolentino, Evin Matthew" userId="S::tolenti4@seattleu.edu::6dd227f4-d441-4f9b-a7d7-cc9696227d37" providerId="AD" clId="Web-{0D0881CD-D6F1-DD93-1031-57683D46AFDD}" dt="2019-07-23T00:39:33.119" v="223"/>
        <pc:sldMkLst>
          <pc:docMk/>
          <pc:sldMk cId="1933716173" sldId="269"/>
        </pc:sldMkLst>
      </pc:sldChg>
      <pc:sldChg chg="del">
        <pc:chgData name="Tolentino, Evin Matthew" userId="S::tolenti4@seattleu.edu::6dd227f4-d441-4f9b-a7d7-cc9696227d37" providerId="AD" clId="Web-{0D0881CD-D6F1-DD93-1031-57683D46AFDD}" dt="2019-07-23T00:38:40.493" v="190"/>
        <pc:sldMkLst>
          <pc:docMk/>
          <pc:sldMk cId="3081188561" sldId="270"/>
        </pc:sldMkLst>
      </pc:sldChg>
    </pc:docChg>
  </pc:docChgLst>
  <pc:docChgLst>
    <pc:chgData name="Tolentino, Evin Matthew" userId="S::tolenti4@seattleu.edu::6dd227f4-d441-4f9b-a7d7-cc9696227d37" providerId="AD" clId="Web-{E03D3D6F-50EC-40C3-A54C-B16854F915DF}"/>
    <pc:docChg chg="addSld modSld">
      <pc:chgData name="Tolentino, Evin Matthew" userId="S::tolenti4@seattleu.edu::6dd227f4-d441-4f9b-a7d7-cc9696227d37" providerId="AD" clId="Web-{E03D3D6F-50EC-40C3-A54C-B16854F915DF}" dt="2019-07-15T04:21:59.145" v="280" actId="20577"/>
      <pc:docMkLst>
        <pc:docMk/>
      </pc:docMkLst>
      <pc:sldChg chg="modSp">
        <pc:chgData name="Tolentino, Evin Matthew" userId="S::tolenti4@seattleu.edu::6dd227f4-d441-4f9b-a7d7-cc9696227d37" providerId="AD" clId="Web-{E03D3D6F-50EC-40C3-A54C-B16854F915DF}" dt="2019-07-15T04:21:59.145" v="280" actId="20577"/>
        <pc:sldMkLst>
          <pc:docMk/>
          <pc:sldMk cId="109857222" sldId="256"/>
        </pc:sldMkLst>
        <pc:spChg chg="mod">
          <ac:chgData name="Tolentino, Evin Matthew" userId="S::tolenti4@seattleu.edu::6dd227f4-d441-4f9b-a7d7-cc9696227d37" providerId="AD" clId="Web-{E03D3D6F-50EC-40C3-A54C-B16854F915DF}" dt="2019-07-15T04:21:59.145" v="280" actId="20577"/>
          <ac:spMkLst>
            <pc:docMk/>
            <pc:sldMk cId="109857222" sldId="256"/>
            <ac:spMk id="2" creationId="{00000000-0000-0000-0000-000000000000}"/>
          </ac:spMkLst>
        </pc:spChg>
        <pc:spChg chg="mod">
          <ac:chgData name="Tolentino, Evin Matthew" userId="S::tolenti4@seattleu.edu::6dd227f4-d441-4f9b-a7d7-cc9696227d37" providerId="AD" clId="Web-{E03D3D6F-50EC-40C3-A54C-B16854F915DF}" dt="2019-07-15T04:21:21.176" v="274" actId="20577"/>
          <ac:spMkLst>
            <pc:docMk/>
            <pc:sldMk cId="109857222" sldId="256"/>
            <ac:spMk id="3" creationId="{00000000-0000-0000-0000-000000000000}"/>
          </ac:spMkLst>
        </pc:spChg>
      </pc:sldChg>
    </pc:docChg>
  </pc:docChgLst>
  <pc:docChgLst>
    <pc:chgData name="Le, Huy" userId="S::lehuy@seattleu.edu::936993ad-aeaa-4a5d-a946-230f43c50640" providerId="AD" clId="Web-{F6EBB4C6-F07B-7F2A-0C59-675BD07DEA1A}"/>
    <pc:docChg chg="addSld modSld sldOrd">
      <pc:chgData name="Le, Huy" userId="S::lehuy@seattleu.edu::936993ad-aeaa-4a5d-a946-230f43c50640" providerId="AD" clId="Web-{F6EBB4C6-F07B-7F2A-0C59-675BD07DEA1A}" dt="2019-07-23T22:32:36.037" v="1662"/>
      <pc:docMkLst>
        <pc:docMk/>
      </pc:docMkLst>
      <pc:sldChg chg="modSp">
        <pc:chgData name="Le, Huy" userId="S::lehuy@seattleu.edu::936993ad-aeaa-4a5d-a946-230f43c50640" providerId="AD" clId="Web-{F6EBB4C6-F07B-7F2A-0C59-675BD07DEA1A}" dt="2019-07-23T22:16:31.299" v="560" actId="20577"/>
        <pc:sldMkLst>
          <pc:docMk/>
          <pc:sldMk cId="540219671" sldId="266"/>
        </pc:sldMkLst>
        <pc:spChg chg="mod">
          <ac:chgData name="Le, Huy" userId="S::lehuy@seattleu.edu::936993ad-aeaa-4a5d-a946-230f43c50640" providerId="AD" clId="Web-{F6EBB4C6-F07B-7F2A-0C59-675BD07DEA1A}" dt="2019-07-23T22:16:31.299" v="560" actId="20577"/>
          <ac:spMkLst>
            <pc:docMk/>
            <pc:sldMk cId="540219671" sldId="266"/>
            <ac:spMk id="3" creationId="{FB36646E-69D1-470E-9694-E6823A92FCF4}"/>
          </ac:spMkLst>
        </pc:spChg>
      </pc:sldChg>
      <pc:sldChg chg="addSp delSp modSp add ord replId">
        <pc:chgData name="Le, Huy" userId="S::lehuy@seattleu.edu::936993ad-aeaa-4a5d-a946-230f43c50640" providerId="AD" clId="Web-{F6EBB4C6-F07B-7F2A-0C59-675BD07DEA1A}" dt="2019-07-23T22:25:04.504" v="1540"/>
        <pc:sldMkLst>
          <pc:docMk/>
          <pc:sldMk cId="3887057911" sldId="271"/>
        </pc:sldMkLst>
        <pc:spChg chg="mod">
          <ac:chgData name="Le, Huy" userId="S::lehuy@seattleu.edu::936993ad-aeaa-4a5d-a946-230f43c50640" providerId="AD" clId="Web-{F6EBB4C6-F07B-7F2A-0C59-675BD07DEA1A}" dt="2019-07-23T22:23:10.863" v="1118" actId="1076"/>
          <ac:spMkLst>
            <pc:docMk/>
            <pc:sldMk cId="3887057911" sldId="271"/>
            <ac:spMk id="2" creationId="{6ACFEE3F-5C10-4308-AF7E-002C7FF583FE}"/>
          </ac:spMkLst>
        </pc:spChg>
        <pc:spChg chg="mod">
          <ac:chgData name="Le, Huy" userId="S::lehuy@seattleu.edu::936993ad-aeaa-4a5d-a946-230f43c50640" providerId="AD" clId="Web-{F6EBB4C6-F07B-7F2A-0C59-675BD07DEA1A}" dt="2019-07-23T22:18:40.331" v="605" actId="20577"/>
          <ac:spMkLst>
            <pc:docMk/>
            <pc:sldMk cId="3887057911" sldId="271"/>
            <ac:spMk id="3" creationId="{FB36646E-69D1-470E-9694-E6823A92FCF4}"/>
          </ac:spMkLst>
        </pc:spChg>
        <pc:graphicFrameChg chg="add del mod modGraphic">
          <ac:chgData name="Le, Huy" userId="S::lehuy@seattleu.edu::936993ad-aeaa-4a5d-a946-230f43c50640" providerId="AD" clId="Web-{F6EBB4C6-F07B-7F2A-0C59-675BD07DEA1A}" dt="2019-07-23T22:19:50.863" v="619"/>
          <ac:graphicFrameMkLst>
            <pc:docMk/>
            <pc:sldMk cId="3887057911" sldId="271"/>
            <ac:graphicFrameMk id="8" creationId="{F7E36615-81D2-442B-ADEB-219EA6F01298}"/>
          </ac:graphicFrameMkLst>
        </pc:graphicFrameChg>
        <pc:graphicFrameChg chg="add mod modGraphic">
          <ac:chgData name="Le, Huy" userId="S::lehuy@seattleu.edu::936993ad-aeaa-4a5d-a946-230f43c50640" providerId="AD" clId="Web-{F6EBB4C6-F07B-7F2A-0C59-675BD07DEA1A}" dt="2019-07-23T22:25:04.504" v="1540"/>
          <ac:graphicFrameMkLst>
            <pc:docMk/>
            <pc:sldMk cId="3887057911" sldId="271"/>
            <ac:graphicFrameMk id="10" creationId="{DCC8E82F-0A91-4820-A930-DF15F33A6EF8}"/>
          </ac:graphicFrameMkLst>
        </pc:graphicFrameChg>
        <pc:picChg chg="add del mod">
          <ac:chgData name="Le, Huy" userId="S::lehuy@seattleu.edu::936993ad-aeaa-4a5d-a946-230f43c50640" providerId="AD" clId="Web-{F6EBB4C6-F07B-7F2A-0C59-675BD07DEA1A}" dt="2019-07-23T22:18:33.612" v="604"/>
          <ac:picMkLst>
            <pc:docMk/>
            <pc:sldMk cId="3887057911" sldId="271"/>
            <ac:picMk id="4" creationId="{698369B1-21EB-4A06-8426-039A3B1186B7}"/>
          </ac:picMkLst>
        </pc:picChg>
      </pc:sldChg>
      <pc:sldChg chg="addSp delSp modSp add replId">
        <pc:chgData name="Le, Huy" userId="S::lehuy@seattleu.edu::936993ad-aeaa-4a5d-a946-230f43c50640" providerId="AD" clId="Web-{F6EBB4C6-F07B-7F2A-0C59-675BD07DEA1A}" dt="2019-07-23T22:32:36.037" v="1662"/>
        <pc:sldMkLst>
          <pc:docMk/>
          <pc:sldMk cId="1786855561" sldId="272"/>
        </pc:sldMkLst>
        <pc:spChg chg="mod">
          <ac:chgData name="Le, Huy" userId="S::lehuy@seattleu.edu::936993ad-aeaa-4a5d-a946-230f43c50640" providerId="AD" clId="Web-{F6EBB4C6-F07B-7F2A-0C59-675BD07DEA1A}" dt="2019-07-23T22:31:28.631" v="1557" actId="1076"/>
          <ac:spMkLst>
            <pc:docMk/>
            <pc:sldMk cId="1786855561" sldId="272"/>
            <ac:spMk id="3" creationId="{FB36646E-69D1-470E-9694-E6823A92FCF4}"/>
          </ac:spMkLst>
        </pc:spChg>
        <pc:spChg chg="add mod">
          <ac:chgData name="Le, Huy" userId="S::lehuy@seattleu.edu::936993ad-aeaa-4a5d-a946-230f43c50640" providerId="AD" clId="Web-{F6EBB4C6-F07B-7F2A-0C59-675BD07DEA1A}" dt="2019-07-23T22:32:24.240" v="1632" actId="20577"/>
          <ac:spMkLst>
            <pc:docMk/>
            <pc:sldMk cId="1786855561" sldId="272"/>
            <ac:spMk id="7" creationId="{AD5C77A6-6C8B-4EC6-A6B8-63EBE756A8C2}"/>
          </ac:spMkLst>
        </pc:spChg>
        <pc:graphicFrameChg chg="add mod modGraphic">
          <ac:chgData name="Le, Huy" userId="S::lehuy@seattleu.edu::936993ad-aeaa-4a5d-a946-230f43c50640" providerId="AD" clId="Web-{F6EBB4C6-F07B-7F2A-0C59-675BD07DEA1A}" dt="2019-07-23T22:32:36.037" v="1662"/>
          <ac:graphicFrameMkLst>
            <pc:docMk/>
            <pc:sldMk cId="1786855561" sldId="272"/>
            <ac:graphicFrameMk id="5" creationId="{12BBEEAD-1A9B-482B-B6C0-C32070534E3B}"/>
          </ac:graphicFrameMkLst>
        </pc:graphicFrameChg>
        <pc:graphicFrameChg chg="del">
          <ac:chgData name="Le, Huy" userId="S::lehuy@seattleu.edu::936993ad-aeaa-4a5d-a946-230f43c50640" providerId="AD" clId="Web-{F6EBB4C6-F07B-7F2A-0C59-675BD07DEA1A}" dt="2019-07-23T22:30:28.959" v="1542"/>
          <ac:graphicFrameMkLst>
            <pc:docMk/>
            <pc:sldMk cId="1786855561" sldId="272"/>
            <ac:graphicFrameMk id="10" creationId="{DCC8E82F-0A91-4820-A930-DF15F33A6EF8}"/>
          </ac:graphicFrameMkLst>
        </pc:graphicFrameChg>
      </pc:sldChg>
    </pc:docChg>
  </pc:docChgLst>
  <pc:docChgLst>
    <pc:chgData name="Tolentino, Evin Matthew" userId="S::tolenti4@seattleu.edu::6dd227f4-d441-4f9b-a7d7-cc9696227d37" providerId="AD" clId="Web-{D12BC0B9-64D4-8666-CCA1-9B19C1A6D127}"/>
    <pc:docChg chg="addSld modSld">
      <pc:chgData name="Tolentino, Evin Matthew" userId="S::tolenti4@seattleu.edu::6dd227f4-d441-4f9b-a7d7-cc9696227d37" providerId="AD" clId="Web-{D12BC0B9-64D4-8666-CCA1-9B19C1A6D127}" dt="2019-07-16T05:30:26.018" v="2344" actId="20577"/>
      <pc:docMkLst>
        <pc:docMk/>
      </pc:docMkLst>
      <pc:sldChg chg="modSp">
        <pc:chgData name="Tolentino, Evin Matthew" userId="S::tolenti4@seattleu.edu::6dd227f4-d441-4f9b-a7d7-cc9696227d37" providerId="AD" clId="Web-{D12BC0B9-64D4-8666-CCA1-9B19C1A6D127}" dt="2019-07-16T05:02:37.568" v="1086" actId="20577"/>
        <pc:sldMkLst>
          <pc:docMk/>
          <pc:sldMk cId="3705289569" sldId="263"/>
        </pc:sldMkLst>
        <pc:spChg chg="mod">
          <ac:chgData name="Tolentino, Evin Matthew" userId="S::tolenti4@seattleu.edu::6dd227f4-d441-4f9b-a7d7-cc9696227d37" providerId="AD" clId="Web-{D12BC0B9-64D4-8666-CCA1-9B19C1A6D127}" dt="2019-07-16T05:02:37.568" v="1086" actId="20577"/>
          <ac:spMkLst>
            <pc:docMk/>
            <pc:sldMk cId="3705289569" sldId="263"/>
            <ac:spMk id="3" creationId="{FB36646E-69D1-470E-9694-E6823A92FCF4}"/>
          </ac:spMkLst>
        </pc:spChg>
      </pc:sldChg>
      <pc:sldChg chg="addSp delSp modSp">
        <pc:chgData name="Tolentino, Evin Matthew" userId="S::tolenti4@seattleu.edu::6dd227f4-d441-4f9b-a7d7-cc9696227d37" providerId="AD" clId="Web-{D12BC0B9-64D4-8666-CCA1-9B19C1A6D127}" dt="2019-07-16T05:30:26.002" v="2343" actId="20577"/>
        <pc:sldMkLst>
          <pc:docMk/>
          <pc:sldMk cId="3049735580" sldId="264"/>
        </pc:sldMkLst>
        <pc:spChg chg="mod">
          <ac:chgData name="Tolentino, Evin Matthew" userId="S::tolenti4@seattleu.edu::6dd227f4-d441-4f9b-a7d7-cc9696227d37" providerId="AD" clId="Web-{D12BC0B9-64D4-8666-CCA1-9B19C1A6D127}" dt="2019-07-16T05:30:26.002" v="2343" actId="20577"/>
          <ac:spMkLst>
            <pc:docMk/>
            <pc:sldMk cId="3049735580" sldId="264"/>
            <ac:spMk id="3" creationId="{FB36646E-69D1-470E-9694-E6823A92FCF4}"/>
          </ac:spMkLst>
        </pc:spChg>
        <pc:picChg chg="add">
          <ac:chgData name="Tolentino, Evin Matthew" userId="S::tolenti4@seattleu.edu::6dd227f4-d441-4f9b-a7d7-cc9696227d37" providerId="AD" clId="Web-{D12BC0B9-64D4-8666-CCA1-9B19C1A6D127}" dt="2019-07-16T05:29:24.314" v="2301"/>
          <ac:picMkLst>
            <pc:docMk/>
            <pc:sldMk cId="3049735580" sldId="264"/>
            <ac:picMk id="4" creationId="{1FA08475-D7D7-4135-AD3B-79F888EB4A0F}"/>
          </ac:picMkLst>
        </pc:picChg>
        <pc:picChg chg="del">
          <ac:chgData name="Tolentino, Evin Matthew" userId="S::tolenti4@seattleu.edu::6dd227f4-d441-4f9b-a7d7-cc9696227d37" providerId="AD" clId="Web-{D12BC0B9-64D4-8666-CCA1-9B19C1A6D127}" dt="2019-07-16T05:29:29.767" v="2302"/>
          <ac:picMkLst>
            <pc:docMk/>
            <pc:sldMk cId="3049735580" sldId="264"/>
            <ac:picMk id="6" creationId="{FCB39A55-9760-7540-95D0-F9AD820006A5}"/>
          </ac:picMkLst>
        </pc:picChg>
      </pc:sldChg>
      <pc:sldChg chg="delSp modSp mod modClrScheme chgLayout">
        <pc:chgData name="Tolentino, Evin Matthew" userId="S::tolenti4@seattleu.edu::6dd227f4-d441-4f9b-a7d7-cc9696227d37" providerId="AD" clId="Web-{D12BC0B9-64D4-8666-CCA1-9B19C1A6D127}" dt="2019-07-16T05:23:43.454" v="2136" actId="14100"/>
        <pc:sldMkLst>
          <pc:docMk/>
          <pc:sldMk cId="540219671" sldId="266"/>
        </pc:sldMkLst>
        <pc:spChg chg="mod ord">
          <ac:chgData name="Tolentino, Evin Matthew" userId="S::tolenti4@seattleu.edu::6dd227f4-d441-4f9b-a7d7-cc9696227d37" providerId="AD" clId="Web-{D12BC0B9-64D4-8666-CCA1-9B19C1A6D127}" dt="2019-07-16T04:51:17.300" v="626" actId="20577"/>
          <ac:spMkLst>
            <pc:docMk/>
            <pc:sldMk cId="540219671" sldId="266"/>
            <ac:spMk id="2" creationId="{6ACFEE3F-5C10-4308-AF7E-002C7FF583FE}"/>
          </ac:spMkLst>
        </pc:spChg>
        <pc:spChg chg="mod ord">
          <ac:chgData name="Tolentino, Evin Matthew" userId="S::tolenti4@seattleu.edu::6dd227f4-d441-4f9b-a7d7-cc9696227d37" providerId="AD" clId="Web-{D12BC0B9-64D4-8666-CCA1-9B19C1A6D127}" dt="2019-07-16T05:23:43.454" v="2136" actId="14100"/>
          <ac:spMkLst>
            <pc:docMk/>
            <pc:sldMk cId="540219671" sldId="266"/>
            <ac:spMk id="3" creationId="{FB36646E-69D1-470E-9694-E6823A92FCF4}"/>
          </ac:spMkLst>
        </pc:spChg>
        <pc:spChg chg="del">
          <ac:chgData name="Tolentino, Evin Matthew" userId="S::tolenti4@seattleu.edu::6dd227f4-d441-4f9b-a7d7-cc9696227d37" providerId="AD" clId="Web-{D12BC0B9-64D4-8666-CCA1-9B19C1A6D127}" dt="2019-07-16T04:41:19.985" v="1"/>
          <ac:spMkLst>
            <pc:docMk/>
            <pc:sldMk cId="540219671" sldId="266"/>
            <ac:spMk id="4" creationId="{384D6684-E71F-4AB0-870F-D12931EF7E1A}"/>
          </ac:spMkLst>
        </pc:spChg>
      </pc:sldChg>
      <pc:sldChg chg="modSp">
        <pc:chgData name="Tolentino, Evin Matthew" userId="S::tolenti4@seattleu.edu::6dd227f4-d441-4f9b-a7d7-cc9696227d37" providerId="AD" clId="Web-{D12BC0B9-64D4-8666-CCA1-9B19C1A6D127}" dt="2019-07-16T05:24:43.282" v="2279" actId="20577"/>
        <pc:sldMkLst>
          <pc:docMk/>
          <pc:sldMk cId="1452156532" sldId="267"/>
        </pc:sldMkLst>
        <pc:spChg chg="mod">
          <ac:chgData name="Tolentino, Evin Matthew" userId="S::tolenti4@seattleu.edu::6dd227f4-d441-4f9b-a7d7-cc9696227d37" providerId="AD" clId="Web-{D12BC0B9-64D4-8666-CCA1-9B19C1A6D127}" dt="2019-07-16T05:24:43.282" v="2279" actId="20577"/>
          <ac:spMkLst>
            <pc:docMk/>
            <pc:sldMk cId="1452156532" sldId="267"/>
            <ac:spMk id="3" creationId="{FB36646E-69D1-470E-9694-E6823A92FCF4}"/>
          </ac:spMkLst>
        </pc:spChg>
      </pc:sldChg>
      <pc:sldChg chg="addSp delSp modSp">
        <pc:chgData name="Tolentino, Evin Matthew" userId="S::tolenti4@seattleu.edu::6dd227f4-d441-4f9b-a7d7-cc9696227d37" providerId="AD" clId="Web-{D12BC0B9-64D4-8666-CCA1-9B19C1A6D127}" dt="2019-07-16T05:29:22.205" v="2299" actId="20577"/>
        <pc:sldMkLst>
          <pc:docMk/>
          <pc:sldMk cId="3984388832" sldId="268"/>
        </pc:sldMkLst>
        <pc:spChg chg="mod">
          <ac:chgData name="Tolentino, Evin Matthew" userId="S::tolenti4@seattleu.edu::6dd227f4-d441-4f9b-a7d7-cc9696227d37" providerId="AD" clId="Web-{D12BC0B9-64D4-8666-CCA1-9B19C1A6D127}" dt="2019-07-16T05:29:22.205" v="2299" actId="20577"/>
          <ac:spMkLst>
            <pc:docMk/>
            <pc:sldMk cId="3984388832" sldId="268"/>
            <ac:spMk id="3" creationId="{FB36646E-69D1-470E-9694-E6823A92FCF4}"/>
          </ac:spMkLst>
        </pc:spChg>
        <pc:picChg chg="add">
          <ac:chgData name="Tolentino, Evin Matthew" userId="S::tolenti4@seattleu.edu::6dd227f4-d441-4f9b-a7d7-cc9696227d37" providerId="AD" clId="Web-{D12BC0B9-64D4-8666-CCA1-9B19C1A6D127}" dt="2019-07-16T05:27:05.439" v="2281"/>
          <ac:picMkLst>
            <pc:docMk/>
            <pc:sldMk cId="3984388832" sldId="268"/>
            <ac:picMk id="4" creationId="{FF71ABFC-A5DB-4C15-AD3A-9FDD9429FF58}"/>
          </ac:picMkLst>
        </pc:picChg>
        <pc:picChg chg="del">
          <ac:chgData name="Tolentino, Evin Matthew" userId="S::tolenti4@seattleu.edu::6dd227f4-d441-4f9b-a7d7-cc9696227d37" providerId="AD" clId="Web-{D12BC0B9-64D4-8666-CCA1-9B19C1A6D127}" dt="2019-07-16T05:27:15.142" v="2282"/>
          <ac:picMkLst>
            <pc:docMk/>
            <pc:sldMk cId="3984388832" sldId="268"/>
            <ac:picMk id="6" creationId="{FCB39A55-9760-7540-95D0-F9AD820006A5}"/>
          </ac:picMkLst>
        </pc:picChg>
      </pc:sldChg>
    </pc:docChg>
  </pc:docChgLst>
  <pc:docChgLst>
    <pc:chgData name="Tolentino, Evin Matthew" userId="S::tolenti4@seattleu.edu::6dd227f4-d441-4f9b-a7d7-cc9696227d37" providerId="AD" clId="Web-{968A391B-6385-BB4E-0615-0B75B394D389}"/>
    <pc:docChg chg="modSld">
      <pc:chgData name="Tolentino, Evin Matthew" userId="S::tolenti4@seattleu.edu::6dd227f4-d441-4f9b-a7d7-cc9696227d37" providerId="AD" clId="Web-{968A391B-6385-BB4E-0615-0B75B394D389}" dt="2019-07-24T00:18:54.782" v="888" actId="1076"/>
      <pc:docMkLst>
        <pc:docMk/>
      </pc:docMkLst>
      <pc:sldChg chg="modSp">
        <pc:chgData name="Tolentino, Evin Matthew" userId="S::tolenti4@seattleu.edu::6dd227f4-d441-4f9b-a7d7-cc9696227d37" providerId="AD" clId="Web-{968A391B-6385-BB4E-0615-0B75B394D389}" dt="2019-07-23T21:42:42.165" v="882" actId="20577"/>
        <pc:sldMkLst>
          <pc:docMk/>
          <pc:sldMk cId="3049735580" sldId="264"/>
        </pc:sldMkLst>
        <pc:spChg chg="mod">
          <ac:chgData name="Tolentino, Evin Matthew" userId="S::tolenti4@seattleu.edu::6dd227f4-d441-4f9b-a7d7-cc9696227d37" providerId="AD" clId="Web-{968A391B-6385-BB4E-0615-0B75B394D389}" dt="2019-07-23T21:42:42.165" v="882" actId="20577"/>
          <ac:spMkLst>
            <pc:docMk/>
            <pc:sldMk cId="3049735580" sldId="264"/>
            <ac:spMk id="5" creationId="{3DE4EFFD-6CA2-304F-9FBA-7DA6D096790A}"/>
          </ac:spMkLst>
        </pc:spChg>
      </pc:sldChg>
      <pc:sldChg chg="modSp">
        <pc:chgData name="Tolentino, Evin Matthew" userId="S::tolenti4@seattleu.edu::6dd227f4-d441-4f9b-a7d7-cc9696227d37" providerId="AD" clId="Web-{968A391B-6385-BB4E-0615-0B75B394D389}" dt="2019-07-23T23:13:58.280" v="884" actId="1076"/>
        <pc:sldMkLst>
          <pc:docMk/>
          <pc:sldMk cId="3405775020" sldId="269"/>
        </pc:sldMkLst>
        <pc:spChg chg="mod">
          <ac:chgData name="Tolentino, Evin Matthew" userId="S::tolenti4@seattleu.edu::6dd227f4-d441-4f9b-a7d7-cc9696227d37" providerId="AD" clId="Web-{968A391B-6385-BB4E-0615-0B75B394D389}" dt="2019-07-23T23:13:58.280" v="884" actId="1076"/>
          <ac:spMkLst>
            <pc:docMk/>
            <pc:sldMk cId="3405775020" sldId="269"/>
            <ac:spMk id="3" creationId="{FB36646E-69D1-470E-9694-E6823A92FCF4}"/>
          </ac:spMkLst>
        </pc:spChg>
      </pc:sldChg>
      <pc:sldChg chg="modSp">
        <pc:chgData name="Tolentino, Evin Matthew" userId="S::tolenti4@seattleu.edu::6dd227f4-d441-4f9b-a7d7-cc9696227d37" providerId="AD" clId="Web-{968A391B-6385-BB4E-0615-0B75B394D389}" dt="2019-07-24T00:18:54.782" v="888" actId="1076"/>
        <pc:sldMkLst>
          <pc:docMk/>
          <pc:sldMk cId="3887057911" sldId="271"/>
        </pc:sldMkLst>
        <pc:graphicFrameChg chg="mod">
          <ac:chgData name="Tolentino, Evin Matthew" userId="S::tolenti4@seattleu.edu::6dd227f4-d441-4f9b-a7d7-cc9696227d37" providerId="AD" clId="Web-{968A391B-6385-BB4E-0615-0B75B394D389}" dt="2019-07-24T00:18:54.782" v="888" actId="1076"/>
          <ac:graphicFrameMkLst>
            <pc:docMk/>
            <pc:sldMk cId="3887057911" sldId="271"/>
            <ac:graphicFrameMk id="10" creationId="{DCC8E82F-0A91-4820-A930-DF15F33A6EF8}"/>
          </ac:graphicFrameMkLst>
        </pc:graphicFrameChg>
      </pc:sldChg>
    </pc:docChg>
  </pc:docChgLst>
  <pc:docChgLst>
    <pc:chgData name="Tolentino, Evin Matthew" userId="S::tolenti4@seattleu.edu::6dd227f4-d441-4f9b-a7d7-cc9696227d37" providerId="AD" clId="Web-{BE4A5814-3FEC-0CAA-FD3C-24BA1273D32B}"/>
    <pc:docChg chg="addSld modSld sldOrd">
      <pc:chgData name="Tolentino, Evin Matthew" userId="S::tolenti4@seattleu.edu::6dd227f4-d441-4f9b-a7d7-cc9696227d37" providerId="AD" clId="Web-{BE4A5814-3FEC-0CAA-FD3C-24BA1273D32B}" dt="2019-07-23T21:18:48.798" v="1218" actId="20577"/>
      <pc:docMkLst>
        <pc:docMk/>
      </pc:docMkLst>
      <pc:sldChg chg="modSp">
        <pc:chgData name="Tolentino, Evin Matthew" userId="S::tolenti4@seattleu.edu::6dd227f4-d441-4f9b-a7d7-cc9696227d37" providerId="AD" clId="Web-{BE4A5814-3FEC-0CAA-FD3C-24BA1273D32B}" dt="2019-07-23T20:21:45.210" v="11" actId="20577"/>
        <pc:sldMkLst>
          <pc:docMk/>
          <pc:sldMk cId="3705289569" sldId="263"/>
        </pc:sldMkLst>
        <pc:spChg chg="mod">
          <ac:chgData name="Tolentino, Evin Matthew" userId="S::tolenti4@seattleu.edu::6dd227f4-d441-4f9b-a7d7-cc9696227d37" providerId="AD" clId="Web-{BE4A5814-3FEC-0CAA-FD3C-24BA1273D32B}" dt="2019-07-23T20:21:45.210" v="11" actId="20577"/>
          <ac:spMkLst>
            <pc:docMk/>
            <pc:sldMk cId="3705289569" sldId="263"/>
            <ac:spMk id="3" creationId="{FB36646E-69D1-470E-9694-E6823A92FCF4}"/>
          </ac:spMkLst>
        </pc:spChg>
      </pc:sldChg>
      <pc:sldChg chg="modSp">
        <pc:chgData name="Tolentino, Evin Matthew" userId="S::tolenti4@seattleu.edu::6dd227f4-d441-4f9b-a7d7-cc9696227d37" providerId="AD" clId="Web-{BE4A5814-3FEC-0CAA-FD3C-24BA1273D32B}" dt="2019-07-23T21:18:48.798" v="1218" actId="20577"/>
        <pc:sldMkLst>
          <pc:docMk/>
          <pc:sldMk cId="3049735580" sldId="264"/>
        </pc:sldMkLst>
        <pc:spChg chg="mod">
          <ac:chgData name="Tolentino, Evin Matthew" userId="S::tolenti4@seattleu.edu::6dd227f4-d441-4f9b-a7d7-cc9696227d37" providerId="AD" clId="Web-{BE4A5814-3FEC-0CAA-FD3C-24BA1273D32B}" dt="2019-07-23T21:18:48.798" v="1218" actId="20577"/>
          <ac:spMkLst>
            <pc:docMk/>
            <pc:sldMk cId="3049735580" sldId="264"/>
            <ac:spMk id="3" creationId="{FB36646E-69D1-470E-9694-E6823A92FCF4}"/>
          </ac:spMkLst>
        </pc:spChg>
      </pc:sldChg>
      <pc:sldChg chg="modSp add ord replId">
        <pc:chgData name="Tolentino, Evin Matthew" userId="S::tolenti4@seattleu.edu::6dd227f4-d441-4f9b-a7d7-cc9696227d37" providerId="AD" clId="Web-{BE4A5814-3FEC-0CAA-FD3C-24BA1273D32B}" dt="2019-07-23T21:13:35.797" v="1008"/>
        <pc:sldMkLst>
          <pc:docMk/>
          <pc:sldMk cId="3405775020" sldId="269"/>
        </pc:sldMkLst>
        <pc:spChg chg="mod">
          <ac:chgData name="Tolentino, Evin Matthew" userId="S::tolenti4@seattleu.edu::6dd227f4-d441-4f9b-a7d7-cc9696227d37" providerId="AD" clId="Web-{BE4A5814-3FEC-0CAA-FD3C-24BA1273D32B}" dt="2019-07-23T21:13:19.375" v="1007" actId="20577"/>
          <ac:spMkLst>
            <pc:docMk/>
            <pc:sldMk cId="3405775020" sldId="269"/>
            <ac:spMk id="3" creationId="{FB36646E-69D1-470E-9694-E6823A92FCF4}"/>
          </ac:spMkLst>
        </pc:spChg>
      </pc:sldChg>
    </pc:docChg>
  </pc:docChgLst>
  <pc:docChgLst>
    <pc:chgData name="Tolentino, Evin Matthew" userId="S::tolenti4@seattleu.edu::6dd227f4-d441-4f9b-a7d7-cc9696227d37" providerId="AD" clId="Web-{795455D3-1290-121A-003F-728368C3F470}"/>
    <pc:docChg chg="modSld">
      <pc:chgData name="Tolentino, Evin Matthew" userId="S::tolenti4@seattleu.edu::6dd227f4-d441-4f9b-a7d7-cc9696227d37" providerId="AD" clId="Web-{795455D3-1290-121A-003F-728368C3F470}" dt="2019-07-17T00:37:05.395" v="93" actId="20577"/>
      <pc:docMkLst>
        <pc:docMk/>
      </pc:docMkLst>
      <pc:sldChg chg="modSp">
        <pc:chgData name="Tolentino, Evin Matthew" userId="S::tolenti4@seattleu.edu::6dd227f4-d441-4f9b-a7d7-cc9696227d37" providerId="AD" clId="Web-{795455D3-1290-121A-003F-728368C3F470}" dt="2019-07-17T00:36:40.363" v="91" actId="20577"/>
        <pc:sldMkLst>
          <pc:docMk/>
          <pc:sldMk cId="1452156532" sldId="267"/>
        </pc:sldMkLst>
        <pc:spChg chg="mod">
          <ac:chgData name="Tolentino, Evin Matthew" userId="S::tolenti4@seattleu.edu::6dd227f4-d441-4f9b-a7d7-cc9696227d37" providerId="AD" clId="Web-{795455D3-1290-121A-003F-728368C3F470}" dt="2019-07-17T00:36:40.363" v="91" actId="20577"/>
          <ac:spMkLst>
            <pc:docMk/>
            <pc:sldMk cId="1452156532" sldId="267"/>
            <ac:spMk id="3" creationId="{FB36646E-69D1-470E-9694-E6823A92FCF4}"/>
          </ac:spMkLst>
        </pc:spChg>
      </pc:sldChg>
    </pc:docChg>
  </pc:docChgLst>
  <pc:docChgLst>
    <pc:chgData name="Evin Matthew Tolentino" userId="6dd227f4-d441-4f9b-a7d7-cc9696227d37" providerId="ADAL" clId="{719DDCE7-CCC8-DF43-9001-FD8142CE90DF}"/>
    <pc:docChg chg="undo custSel modSld">
      <pc:chgData name="Evin Matthew Tolentino" userId="6dd227f4-d441-4f9b-a7d7-cc9696227d37" providerId="ADAL" clId="{719DDCE7-CCC8-DF43-9001-FD8142CE90DF}" dt="2019-07-23T21:26:00.083" v="202" actId="1035"/>
      <pc:docMkLst>
        <pc:docMk/>
      </pc:docMkLst>
      <pc:sldChg chg="addSp modSp">
        <pc:chgData name="Evin Matthew Tolentino" userId="6dd227f4-d441-4f9b-a7d7-cc9696227d37" providerId="ADAL" clId="{719DDCE7-CCC8-DF43-9001-FD8142CE90DF}" dt="2019-07-23T21:26:00.083" v="202" actId="1035"/>
        <pc:sldMkLst>
          <pc:docMk/>
          <pc:sldMk cId="3049735580" sldId="264"/>
        </pc:sldMkLst>
        <pc:spChg chg="mod">
          <ac:chgData name="Evin Matthew Tolentino" userId="6dd227f4-d441-4f9b-a7d7-cc9696227d37" providerId="ADAL" clId="{719DDCE7-CCC8-DF43-9001-FD8142CE90DF}" dt="2019-07-23T21:22:09.708" v="65" actId="20577"/>
          <ac:spMkLst>
            <pc:docMk/>
            <pc:sldMk cId="3049735580" sldId="264"/>
            <ac:spMk id="3" creationId="{FB36646E-69D1-470E-9694-E6823A92FCF4}"/>
          </ac:spMkLst>
        </pc:spChg>
        <pc:spChg chg="add mod">
          <ac:chgData name="Evin Matthew Tolentino" userId="6dd227f4-d441-4f9b-a7d7-cc9696227d37" providerId="ADAL" clId="{719DDCE7-CCC8-DF43-9001-FD8142CE90DF}" dt="2019-07-23T21:21:13.346" v="58"/>
          <ac:spMkLst>
            <pc:docMk/>
            <pc:sldMk cId="3049735580" sldId="264"/>
            <ac:spMk id="5" creationId="{3DE4EFFD-6CA2-304F-9FBA-7DA6D096790A}"/>
          </ac:spMkLst>
        </pc:spChg>
        <pc:spChg chg="add mod">
          <ac:chgData name="Evin Matthew Tolentino" userId="6dd227f4-d441-4f9b-a7d7-cc9696227d37" providerId="ADAL" clId="{719DDCE7-CCC8-DF43-9001-FD8142CE90DF}" dt="2019-07-23T21:26:00.083" v="202" actId="1035"/>
          <ac:spMkLst>
            <pc:docMk/>
            <pc:sldMk cId="3049735580" sldId="264"/>
            <ac:spMk id="6" creationId="{C347D40C-D275-C043-B2B6-9C3553215CC1}"/>
          </ac:spMkLst>
        </pc:spChg>
      </pc:sldChg>
    </pc:docChg>
  </pc:docChgLst>
  <pc:docChgLst>
    <pc:chgData name="Tolentino, Evin Matthew" userId="S::tolenti4@seattleu.edu::6dd227f4-d441-4f9b-a7d7-cc9696227d37" providerId="AD" clId="Web-{0BCC2644-CD45-53E5-A51A-482AE0E8F72E}"/>
    <pc:docChg chg="modSld">
      <pc:chgData name="Tolentino, Evin Matthew" userId="S::tolenti4@seattleu.edu::6dd227f4-d441-4f9b-a7d7-cc9696227d37" providerId="AD" clId="Web-{0BCC2644-CD45-53E5-A51A-482AE0E8F72E}" dt="2019-07-15T23:31:12.106" v="0"/>
      <pc:docMkLst>
        <pc:docMk/>
      </pc:docMkLst>
      <pc:sldChg chg="addSp modSp mod modClrScheme chgLayout">
        <pc:chgData name="Tolentino, Evin Matthew" userId="S::tolenti4@seattleu.edu::6dd227f4-d441-4f9b-a7d7-cc9696227d37" providerId="AD" clId="Web-{0BCC2644-CD45-53E5-A51A-482AE0E8F72E}" dt="2019-07-15T23:31:12.106" v="0"/>
        <pc:sldMkLst>
          <pc:docMk/>
          <pc:sldMk cId="540219671" sldId="266"/>
        </pc:sldMkLst>
        <pc:spChg chg="mod ord">
          <ac:chgData name="Tolentino, Evin Matthew" userId="S::tolenti4@seattleu.edu::6dd227f4-d441-4f9b-a7d7-cc9696227d37" providerId="AD" clId="Web-{0BCC2644-CD45-53E5-A51A-482AE0E8F72E}" dt="2019-07-15T23:31:12.106" v="0"/>
          <ac:spMkLst>
            <pc:docMk/>
            <pc:sldMk cId="540219671" sldId="266"/>
            <ac:spMk id="2" creationId="{6ACFEE3F-5C10-4308-AF7E-002C7FF583FE}"/>
          </ac:spMkLst>
        </pc:spChg>
        <pc:spChg chg="mod ord">
          <ac:chgData name="Tolentino, Evin Matthew" userId="S::tolenti4@seattleu.edu::6dd227f4-d441-4f9b-a7d7-cc9696227d37" providerId="AD" clId="Web-{0BCC2644-CD45-53E5-A51A-482AE0E8F72E}" dt="2019-07-15T23:31:12.106" v="0"/>
          <ac:spMkLst>
            <pc:docMk/>
            <pc:sldMk cId="540219671" sldId="266"/>
            <ac:spMk id="3" creationId="{FB36646E-69D1-470E-9694-E6823A92FCF4}"/>
          </ac:spMkLst>
        </pc:spChg>
        <pc:spChg chg="add mod ord">
          <ac:chgData name="Tolentino, Evin Matthew" userId="S::tolenti4@seattleu.edu::6dd227f4-d441-4f9b-a7d7-cc9696227d37" providerId="AD" clId="Web-{0BCC2644-CD45-53E5-A51A-482AE0E8F72E}" dt="2019-07-15T23:31:12.106" v="0"/>
          <ac:spMkLst>
            <pc:docMk/>
            <pc:sldMk cId="540219671" sldId="266"/>
            <ac:spMk id="4" creationId="{384D6684-E71F-4AB0-870F-D12931EF7E1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846CE7D5-CF57-46EF-B807-FDD0502418D4}" type="datetimeFigureOut">
              <a:rPr lang="en-US" smtClean="0"/>
              <a:t>7/23/2019</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30EA680-D336-4FF7-8B7A-9848BB0A1C32}"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581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21373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40028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3247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9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323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7966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55732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1473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03305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0029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46CE7D5-CF57-46EF-B807-FDD0502418D4}" type="datetimeFigureOut">
              <a:rPr lang="en-US" smtClean="0"/>
              <a:t>7/23/2019</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1931877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500">
                <a:cs typeface="Calibri Light"/>
              </a:rPr>
              <a:t>Problem Statement &amp; Data Preprocessing</a:t>
            </a:r>
          </a:p>
        </p:txBody>
      </p:sp>
      <p:sp>
        <p:nvSpPr>
          <p:cNvPr id="3" name="Subtitle 2"/>
          <p:cNvSpPr>
            <a:spLocks noGrp="1"/>
          </p:cNvSpPr>
          <p:nvPr>
            <p:ph type="subTitle" idx="1"/>
          </p:nvPr>
        </p:nvSpPr>
        <p:spPr/>
        <p:txBody>
          <a:bodyPr vert="horz" lIns="91440" tIns="45720" rIns="91440" bIns="45720" rtlCol="0" anchor="t">
            <a:normAutofit/>
          </a:bodyPr>
          <a:lstStyle/>
          <a:p>
            <a:r>
              <a:rPr lang="en-US" err="1">
                <a:cs typeface="Calibri"/>
              </a:rPr>
              <a:t>Preslav</a:t>
            </a:r>
            <a:r>
              <a:rPr lang="en-US">
                <a:cs typeface="Calibri"/>
              </a:rPr>
              <a:t> </a:t>
            </a:r>
            <a:r>
              <a:rPr lang="en-US" err="1">
                <a:cs typeface="Calibri"/>
              </a:rPr>
              <a:t>Angelov</a:t>
            </a:r>
            <a:r>
              <a:rPr lang="en-US">
                <a:cs typeface="Calibri"/>
              </a:rPr>
              <a:t>, Huy Le, Evin Tolentino</a:t>
            </a:r>
          </a:p>
          <a:p>
            <a:r>
              <a:rPr lang="en-US">
                <a:cs typeface="Calibri"/>
              </a:rPr>
              <a:t>BUAN 5510 – Ben Kim</a:t>
            </a:r>
          </a:p>
          <a:p>
            <a:r>
              <a:rPr lang="en-US"/>
              <a:t>23 July 2019</a:t>
            </a:r>
          </a:p>
        </p:txBody>
      </p:sp>
      <p:pic>
        <p:nvPicPr>
          <p:cNvPr id="4" name="Picture 3">
            <a:extLst>
              <a:ext uri="{FF2B5EF4-FFF2-40B4-BE49-F238E27FC236}">
                <a16:creationId xmlns:a16="http://schemas.microsoft.com/office/drawing/2014/main" id="{1667C3E4-E327-3E45-8C44-807E829A07F0}"/>
              </a:ext>
            </a:extLst>
          </p:cNvPr>
          <p:cNvPicPr>
            <a:picLocks noChangeAspect="1"/>
          </p:cNvPicPr>
          <p:nvPr/>
        </p:nvPicPr>
        <p:blipFill>
          <a:blip r:embed="rId2"/>
          <a:stretch>
            <a:fillRect/>
          </a:stretch>
        </p:blipFill>
        <p:spPr>
          <a:xfrm>
            <a:off x="10343256" y="5018047"/>
            <a:ext cx="1371600" cy="1371600"/>
          </a:xfrm>
          <a:prstGeom prst="rect">
            <a:avLst/>
          </a:prstGeom>
        </p:spPr>
      </p:pic>
      <p:sp>
        <p:nvSpPr>
          <p:cNvPr id="5" name="TextBox 4">
            <a:extLst>
              <a:ext uri="{FF2B5EF4-FFF2-40B4-BE49-F238E27FC236}">
                <a16:creationId xmlns:a16="http://schemas.microsoft.com/office/drawing/2014/main" id="{C5E837E8-5E67-47DD-9401-1AF10DD30CA0}"/>
              </a:ext>
            </a:extLst>
          </p:cNvPr>
          <p:cNvSpPr txBox="1"/>
          <p:nvPr/>
        </p:nvSpPr>
        <p:spPr>
          <a:xfrm>
            <a:off x="273878" y="5961269"/>
            <a:ext cx="59237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HOUSING &amp; RESIDENTIAL SAFETY: THE IMPACT OF CRIME ON PROPERTY VALUE AND TAXES IN PIERCE COUNTY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a:xfrm>
            <a:off x="282324" y="66881"/>
            <a:ext cx="9875520" cy="1356360"/>
          </a:xfrm>
        </p:spPr>
        <p:txBody>
          <a:bodyPr/>
          <a:lstStyle/>
          <a:p>
            <a:r>
              <a:rPr lang="en-US" b="1">
                <a:cs typeface="Calibri Light"/>
              </a:rPr>
              <a:t>Correlation Analysis</a:t>
            </a:r>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a:xfrm>
            <a:off x="-1899518" y="1980653"/>
            <a:ext cx="9638871" cy="4778671"/>
          </a:xfrm>
        </p:spPr>
        <p:txBody>
          <a:bodyPr vert="horz" lIns="91440" tIns="45720" rIns="91440" bIns="45720" rtlCol="0" anchor="t">
            <a:normAutofit/>
          </a:bodyPr>
          <a:lstStyle/>
          <a:p>
            <a:endParaRPr lang="en-US"/>
          </a:p>
          <a:p>
            <a:endParaRPr lang="en-US"/>
          </a:p>
          <a:p>
            <a:endParaRPr lang="en-US">
              <a:ea typeface="+mn-lt"/>
              <a:cs typeface="+mn-lt"/>
            </a:endParaRPr>
          </a:p>
          <a:p>
            <a:endParaRPr lang="en-US">
              <a:ea typeface="+mn-lt"/>
              <a:cs typeface="+mn-lt"/>
            </a:endParaRPr>
          </a:p>
          <a:p>
            <a:endParaRPr lang="en-US">
              <a:ea typeface="+mn-lt"/>
              <a:cs typeface="+mn-lt"/>
            </a:endParaRPr>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graphicFrame>
        <p:nvGraphicFramePr>
          <p:cNvPr id="5" name="Table 4">
            <a:extLst>
              <a:ext uri="{FF2B5EF4-FFF2-40B4-BE49-F238E27FC236}">
                <a16:creationId xmlns:a16="http://schemas.microsoft.com/office/drawing/2014/main" id="{12BBEEAD-1A9B-482B-B6C0-C32070534E3B}"/>
              </a:ext>
            </a:extLst>
          </p:cNvPr>
          <p:cNvGraphicFramePr>
            <a:graphicFrameLocks noGrp="1"/>
          </p:cNvGraphicFramePr>
          <p:nvPr>
            <p:extLst>
              <p:ext uri="{D42A27DB-BD31-4B8C-83A1-F6EECF244321}">
                <p14:modId xmlns:p14="http://schemas.microsoft.com/office/powerpoint/2010/main" val="2442009759"/>
              </p:ext>
            </p:extLst>
          </p:nvPr>
        </p:nvGraphicFramePr>
        <p:xfrm>
          <a:off x="1485625" y="2028345"/>
          <a:ext cx="8343515" cy="3840480"/>
        </p:xfrm>
        <a:graphic>
          <a:graphicData uri="http://schemas.openxmlformats.org/drawingml/2006/table">
            <a:tbl>
              <a:tblPr firstRow="1" bandRow="1">
                <a:tableStyleId>{5C22544A-7EE6-4342-B048-85BDC9FD1C3A}</a:tableStyleId>
              </a:tblPr>
              <a:tblGrid>
                <a:gridCol w="1517002">
                  <a:extLst>
                    <a:ext uri="{9D8B030D-6E8A-4147-A177-3AD203B41FA5}">
                      <a16:colId xmlns:a16="http://schemas.microsoft.com/office/drawing/2014/main" val="3767016024"/>
                    </a:ext>
                  </a:extLst>
                </a:gridCol>
                <a:gridCol w="3216046">
                  <a:extLst>
                    <a:ext uri="{9D8B030D-6E8A-4147-A177-3AD203B41FA5}">
                      <a16:colId xmlns:a16="http://schemas.microsoft.com/office/drawing/2014/main" val="3604409165"/>
                    </a:ext>
                  </a:extLst>
                </a:gridCol>
                <a:gridCol w="3610467">
                  <a:extLst>
                    <a:ext uri="{9D8B030D-6E8A-4147-A177-3AD203B41FA5}">
                      <a16:colId xmlns:a16="http://schemas.microsoft.com/office/drawing/2014/main" val="2264813614"/>
                    </a:ext>
                  </a:extLst>
                </a:gridCol>
              </a:tblGrid>
              <a:tr h="267008">
                <a:tc>
                  <a:txBody>
                    <a:bodyPr/>
                    <a:lstStyle/>
                    <a:p>
                      <a:endParaRPr lang="en-US">
                        <a:effectLst/>
                      </a:endParaRPr>
                    </a:p>
                  </a:txBody>
                  <a:tcPr marL="0" marR="0" marT="0" marB="0" anchor="ctr"/>
                </a:tc>
                <a:tc>
                  <a:txBody>
                    <a:bodyPr/>
                    <a:lstStyle/>
                    <a:p>
                      <a:r>
                        <a:rPr lang="en-US" err="1">
                          <a:effectLst/>
                        </a:rPr>
                        <a:t>TaxableValuePriorYear</a:t>
                      </a:r>
                    </a:p>
                  </a:txBody>
                  <a:tcPr marL="0" marR="0" marT="0" marB="0" anchor="ctr"/>
                </a:tc>
                <a:tc>
                  <a:txBody>
                    <a:bodyPr/>
                    <a:lstStyle/>
                    <a:p>
                      <a:r>
                        <a:rPr lang="en-US" err="1">
                          <a:effectLst/>
                        </a:rPr>
                        <a:t>TaxableValueCurrentYear</a:t>
                      </a:r>
                    </a:p>
                  </a:txBody>
                  <a:tcPr marL="0" marR="0" marT="0" marB="0" anchor="ctr"/>
                </a:tc>
                <a:extLst>
                  <a:ext uri="{0D108BD9-81ED-4DB2-BD59-A6C34878D82A}">
                    <a16:rowId xmlns:a16="http://schemas.microsoft.com/office/drawing/2014/main" val="1365515932"/>
                  </a:ext>
                </a:extLst>
              </a:tr>
              <a:tr h="267008">
                <a:tc>
                  <a:txBody>
                    <a:bodyPr/>
                    <a:lstStyle/>
                    <a:p>
                      <a:r>
                        <a:rPr lang="en-US">
                          <a:effectLst/>
                        </a:rPr>
                        <a:t>Arrests</a:t>
                      </a:r>
                    </a:p>
                  </a:txBody>
                  <a:tcPr marL="0" marR="0" marT="0" marB="0" anchor="ctr"/>
                </a:tc>
                <a:tc>
                  <a:txBody>
                    <a:bodyPr/>
                    <a:lstStyle/>
                    <a:p>
                      <a:pPr algn="ctr"/>
                      <a:r>
                        <a:rPr lang="en-US">
                          <a:effectLst/>
                        </a:rPr>
                        <a:t>-0.09</a:t>
                      </a:r>
                    </a:p>
                  </a:txBody>
                  <a:tcPr marL="0" marR="0" marT="0" marB="0" anchor="ctr"/>
                </a:tc>
                <a:tc>
                  <a:txBody>
                    <a:bodyPr/>
                    <a:lstStyle/>
                    <a:p>
                      <a:pPr algn="ctr"/>
                      <a:r>
                        <a:rPr lang="en-US">
                          <a:effectLst/>
                        </a:rPr>
                        <a:t>-0.09</a:t>
                      </a:r>
                    </a:p>
                  </a:txBody>
                  <a:tcPr marL="0" marR="0" marT="0" marB="0" anchor="ctr"/>
                </a:tc>
                <a:extLst>
                  <a:ext uri="{0D108BD9-81ED-4DB2-BD59-A6C34878D82A}">
                    <a16:rowId xmlns:a16="http://schemas.microsoft.com/office/drawing/2014/main" val="113213586"/>
                  </a:ext>
                </a:extLst>
              </a:tr>
              <a:tr h="267008">
                <a:tc>
                  <a:txBody>
                    <a:bodyPr/>
                    <a:lstStyle/>
                    <a:p>
                      <a:r>
                        <a:rPr lang="en-US">
                          <a:effectLst/>
                        </a:rPr>
                        <a:t>Arson</a:t>
                      </a:r>
                    </a:p>
                  </a:txBody>
                  <a:tcPr marL="0" marR="0" marT="0" marB="0" anchor="ctr"/>
                </a:tc>
                <a:tc>
                  <a:txBody>
                    <a:bodyPr/>
                    <a:lstStyle/>
                    <a:p>
                      <a:pPr algn="ctr"/>
                      <a:r>
                        <a:rPr lang="en-US">
                          <a:effectLst/>
                        </a:rPr>
                        <a:t>0.01</a:t>
                      </a:r>
                    </a:p>
                  </a:txBody>
                  <a:tcPr marL="0" marR="0" marT="0" marB="0" anchor="ctr"/>
                </a:tc>
                <a:tc>
                  <a:txBody>
                    <a:bodyPr/>
                    <a:lstStyle/>
                    <a:p>
                      <a:pPr algn="ctr"/>
                      <a:r>
                        <a:rPr lang="en-US">
                          <a:effectLst/>
                        </a:rPr>
                        <a:t>0.01</a:t>
                      </a:r>
                    </a:p>
                  </a:txBody>
                  <a:tcPr marL="0" marR="0" marT="0" marB="0" anchor="ctr"/>
                </a:tc>
                <a:extLst>
                  <a:ext uri="{0D108BD9-81ED-4DB2-BD59-A6C34878D82A}">
                    <a16:rowId xmlns:a16="http://schemas.microsoft.com/office/drawing/2014/main" val="1206664602"/>
                  </a:ext>
                </a:extLst>
              </a:tr>
              <a:tr h="267008">
                <a:tc>
                  <a:txBody>
                    <a:bodyPr/>
                    <a:lstStyle/>
                    <a:p>
                      <a:r>
                        <a:rPr lang="en-US">
                          <a:effectLst/>
                        </a:rPr>
                        <a:t>Assault</a:t>
                      </a:r>
                    </a:p>
                  </a:txBody>
                  <a:tcPr marL="0" marR="0" marT="0" marB="0" anchor="ctr"/>
                </a:tc>
                <a:tc>
                  <a:txBody>
                    <a:bodyPr/>
                    <a:lstStyle/>
                    <a:p>
                      <a:pPr algn="ctr"/>
                      <a:r>
                        <a:rPr lang="en-US">
                          <a:effectLst/>
                        </a:rPr>
                        <a:t>0.05</a:t>
                      </a:r>
                    </a:p>
                  </a:txBody>
                  <a:tcPr marL="0" marR="0" marT="0" marB="0" anchor="ctr"/>
                </a:tc>
                <a:tc>
                  <a:txBody>
                    <a:bodyPr/>
                    <a:lstStyle/>
                    <a:p>
                      <a:pPr algn="ctr"/>
                      <a:r>
                        <a:rPr lang="en-US">
                          <a:effectLst/>
                        </a:rPr>
                        <a:t>0.05</a:t>
                      </a:r>
                    </a:p>
                  </a:txBody>
                  <a:tcPr marL="0" marR="0" marT="0" marB="0" anchor="ctr"/>
                </a:tc>
                <a:extLst>
                  <a:ext uri="{0D108BD9-81ED-4DB2-BD59-A6C34878D82A}">
                    <a16:rowId xmlns:a16="http://schemas.microsoft.com/office/drawing/2014/main" val="187641920"/>
                  </a:ext>
                </a:extLst>
              </a:tr>
              <a:tr h="267008">
                <a:tc>
                  <a:txBody>
                    <a:bodyPr/>
                    <a:lstStyle/>
                    <a:p>
                      <a:r>
                        <a:rPr lang="en-US">
                          <a:effectLst/>
                        </a:rPr>
                        <a:t>Burglary</a:t>
                      </a:r>
                    </a:p>
                  </a:txBody>
                  <a:tcPr marL="0" marR="0" marT="0" marB="0" anchor="ctr"/>
                </a:tc>
                <a:tc>
                  <a:txBody>
                    <a:bodyPr/>
                    <a:lstStyle/>
                    <a:p>
                      <a:pPr algn="ctr"/>
                      <a:r>
                        <a:rPr lang="en-US">
                          <a:effectLst/>
                        </a:rPr>
                        <a:t>0.02</a:t>
                      </a:r>
                    </a:p>
                  </a:txBody>
                  <a:tcPr marL="0" marR="0" marT="0" marB="0" anchor="ctr"/>
                </a:tc>
                <a:tc>
                  <a:txBody>
                    <a:bodyPr/>
                    <a:lstStyle/>
                    <a:p>
                      <a:pPr algn="ctr"/>
                      <a:r>
                        <a:rPr lang="en-US">
                          <a:effectLst/>
                        </a:rPr>
                        <a:t>0.02</a:t>
                      </a:r>
                    </a:p>
                  </a:txBody>
                  <a:tcPr marL="0" marR="0" marT="0" marB="0" anchor="ctr"/>
                </a:tc>
                <a:extLst>
                  <a:ext uri="{0D108BD9-81ED-4DB2-BD59-A6C34878D82A}">
                    <a16:rowId xmlns:a16="http://schemas.microsoft.com/office/drawing/2014/main" val="591780035"/>
                  </a:ext>
                </a:extLst>
              </a:tr>
              <a:tr h="267008">
                <a:tc>
                  <a:txBody>
                    <a:bodyPr/>
                    <a:lstStyle/>
                    <a:p>
                      <a:r>
                        <a:rPr lang="en-US">
                          <a:effectLst/>
                        </a:rPr>
                        <a:t>Drug</a:t>
                      </a:r>
                    </a:p>
                  </a:txBody>
                  <a:tcPr marL="0" marR="0" marT="0" marB="0" anchor="ctr"/>
                </a:tc>
                <a:tc>
                  <a:txBody>
                    <a:bodyPr/>
                    <a:lstStyle/>
                    <a:p>
                      <a:pPr algn="ctr"/>
                      <a:r>
                        <a:rPr lang="en-US">
                          <a:effectLst/>
                        </a:rPr>
                        <a:t>0.04</a:t>
                      </a:r>
                    </a:p>
                  </a:txBody>
                  <a:tcPr marL="0" marR="0" marT="0" marB="0" anchor="ctr"/>
                </a:tc>
                <a:tc>
                  <a:txBody>
                    <a:bodyPr/>
                    <a:lstStyle/>
                    <a:p>
                      <a:pPr algn="ctr"/>
                      <a:r>
                        <a:rPr lang="en-US">
                          <a:effectLst/>
                        </a:rPr>
                        <a:t>0.04</a:t>
                      </a:r>
                    </a:p>
                  </a:txBody>
                  <a:tcPr marL="0" marR="0" marT="0" marB="0" anchor="ctr"/>
                </a:tc>
                <a:extLst>
                  <a:ext uri="{0D108BD9-81ED-4DB2-BD59-A6C34878D82A}">
                    <a16:rowId xmlns:a16="http://schemas.microsoft.com/office/drawing/2014/main" val="1380736332"/>
                  </a:ext>
                </a:extLst>
              </a:tr>
              <a:tr h="267008">
                <a:tc>
                  <a:txBody>
                    <a:bodyPr/>
                    <a:lstStyle/>
                    <a:p>
                      <a:r>
                        <a:rPr lang="en-US">
                          <a:effectLst/>
                        </a:rPr>
                        <a:t>Fraud</a:t>
                      </a:r>
                    </a:p>
                  </a:txBody>
                  <a:tcPr marL="0" marR="0" marT="0" marB="0" anchor="ctr"/>
                </a:tc>
                <a:tc>
                  <a:txBody>
                    <a:bodyPr/>
                    <a:lstStyle/>
                    <a:p>
                      <a:pPr algn="ctr"/>
                      <a:r>
                        <a:rPr lang="en-US">
                          <a:effectLst/>
                        </a:rPr>
                        <a:t>0.08</a:t>
                      </a:r>
                    </a:p>
                  </a:txBody>
                  <a:tcPr marL="0" marR="0" marT="0" marB="0" anchor="ctr"/>
                </a:tc>
                <a:tc>
                  <a:txBody>
                    <a:bodyPr/>
                    <a:lstStyle/>
                    <a:p>
                      <a:pPr algn="ctr"/>
                      <a:r>
                        <a:rPr lang="en-US">
                          <a:effectLst/>
                        </a:rPr>
                        <a:t>0.09</a:t>
                      </a:r>
                    </a:p>
                  </a:txBody>
                  <a:tcPr marL="0" marR="0" marT="0" marB="0" anchor="ctr"/>
                </a:tc>
                <a:extLst>
                  <a:ext uri="{0D108BD9-81ED-4DB2-BD59-A6C34878D82A}">
                    <a16:rowId xmlns:a16="http://schemas.microsoft.com/office/drawing/2014/main" val="1351520118"/>
                  </a:ext>
                </a:extLst>
              </a:tr>
              <a:tr h="267008">
                <a:tc>
                  <a:txBody>
                    <a:bodyPr/>
                    <a:lstStyle/>
                    <a:p>
                      <a:r>
                        <a:rPr lang="en-US">
                          <a:effectLst/>
                        </a:rPr>
                        <a:t>Harassment</a:t>
                      </a:r>
                    </a:p>
                  </a:txBody>
                  <a:tcPr marL="0" marR="0" marT="0" marB="0" anchor="ctr"/>
                </a:tc>
                <a:tc>
                  <a:txBody>
                    <a:bodyPr/>
                    <a:lstStyle/>
                    <a:p>
                      <a:pPr algn="ctr"/>
                      <a:r>
                        <a:rPr lang="en-US">
                          <a:effectLst/>
                        </a:rPr>
                        <a:t>-0.10</a:t>
                      </a:r>
                    </a:p>
                  </a:txBody>
                  <a:tcPr marL="0" marR="0" marT="0" marB="0" anchor="ctr"/>
                </a:tc>
                <a:tc>
                  <a:txBody>
                    <a:bodyPr/>
                    <a:lstStyle/>
                    <a:p>
                      <a:pPr algn="ctr"/>
                      <a:r>
                        <a:rPr lang="en-US">
                          <a:effectLst/>
                        </a:rPr>
                        <a:t>-0.09</a:t>
                      </a:r>
                    </a:p>
                  </a:txBody>
                  <a:tcPr marL="0" marR="0" marT="0" marB="0" anchor="ctr"/>
                </a:tc>
                <a:extLst>
                  <a:ext uri="{0D108BD9-81ED-4DB2-BD59-A6C34878D82A}">
                    <a16:rowId xmlns:a16="http://schemas.microsoft.com/office/drawing/2014/main" val="126024604"/>
                  </a:ext>
                </a:extLst>
              </a:tr>
              <a:tr h="267008">
                <a:tc>
                  <a:txBody>
                    <a:bodyPr/>
                    <a:lstStyle/>
                    <a:p>
                      <a:r>
                        <a:rPr lang="en-US">
                          <a:effectLst/>
                        </a:rPr>
                        <a:t>Homicide</a:t>
                      </a:r>
                    </a:p>
                  </a:txBody>
                  <a:tcPr marL="0" marR="0" marT="0" marB="0" anchor="ctr"/>
                </a:tc>
                <a:tc>
                  <a:txBody>
                    <a:bodyPr/>
                    <a:lstStyle/>
                    <a:p>
                      <a:pPr algn="ctr"/>
                      <a:r>
                        <a:rPr lang="en-US">
                          <a:effectLst/>
                        </a:rPr>
                        <a:t>0.04</a:t>
                      </a:r>
                    </a:p>
                  </a:txBody>
                  <a:tcPr marL="0" marR="0" marT="0" marB="0" anchor="ctr"/>
                </a:tc>
                <a:tc>
                  <a:txBody>
                    <a:bodyPr/>
                    <a:lstStyle/>
                    <a:p>
                      <a:pPr algn="ctr"/>
                      <a:r>
                        <a:rPr lang="en-US">
                          <a:effectLst/>
                        </a:rPr>
                        <a:t>0.05</a:t>
                      </a:r>
                    </a:p>
                  </a:txBody>
                  <a:tcPr marL="0" marR="0" marT="0" marB="0" anchor="ctr"/>
                </a:tc>
                <a:extLst>
                  <a:ext uri="{0D108BD9-81ED-4DB2-BD59-A6C34878D82A}">
                    <a16:rowId xmlns:a16="http://schemas.microsoft.com/office/drawing/2014/main" val="322867771"/>
                  </a:ext>
                </a:extLst>
              </a:tr>
              <a:tr h="267008">
                <a:tc>
                  <a:txBody>
                    <a:bodyPr/>
                    <a:lstStyle/>
                    <a:p>
                      <a:r>
                        <a:rPr lang="en-US">
                          <a:effectLst/>
                        </a:rPr>
                        <a:t>Intimidation</a:t>
                      </a:r>
                    </a:p>
                  </a:txBody>
                  <a:tcPr marL="0" marR="0" marT="0" marB="0" anchor="ctr"/>
                </a:tc>
                <a:tc>
                  <a:txBody>
                    <a:bodyPr/>
                    <a:lstStyle/>
                    <a:p>
                      <a:pPr algn="ctr"/>
                      <a:r>
                        <a:rPr lang="en-US">
                          <a:effectLst/>
                        </a:rPr>
                        <a:t>-0.02</a:t>
                      </a:r>
                    </a:p>
                  </a:txBody>
                  <a:tcPr marL="0" marR="0" marT="0" marB="0" anchor="ctr"/>
                </a:tc>
                <a:tc>
                  <a:txBody>
                    <a:bodyPr/>
                    <a:lstStyle/>
                    <a:p>
                      <a:pPr algn="ctr"/>
                      <a:r>
                        <a:rPr lang="en-US">
                          <a:effectLst/>
                        </a:rPr>
                        <a:t>-0.03</a:t>
                      </a:r>
                    </a:p>
                  </a:txBody>
                  <a:tcPr marL="0" marR="0" marT="0" marB="0" anchor="ctr"/>
                </a:tc>
                <a:extLst>
                  <a:ext uri="{0D108BD9-81ED-4DB2-BD59-A6C34878D82A}">
                    <a16:rowId xmlns:a16="http://schemas.microsoft.com/office/drawing/2014/main" val="3039770089"/>
                  </a:ext>
                </a:extLst>
              </a:tr>
              <a:tr h="267008">
                <a:tc>
                  <a:txBody>
                    <a:bodyPr/>
                    <a:lstStyle/>
                    <a:p>
                      <a:r>
                        <a:rPr lang="en-US" err="1">
                          <a:effectLst/>
                        </a:rPr>
                        <a:t>LiquorLaw</a:t>
                      </a:r>
                    </a:p>
                  </a:txBody>
                  <a:tcPr marL="0" marR="0" marT="0" marB="0" anchor="ctr"/>
                </a:tc>
                <a:tc>
                  <a:txBody>
                    <a:bodyPr/>
                    <a:lstStyle/>
                    <a:p>
                      <a:pPr algn="ctr"/>
                      <a:r>
                        <a:rPr lang="en-US">
                          <a:effectLst/>
                        </a:rPr>
                        <a:t>0.02</a:t>
                      </a:r>
                    </a:p>
                  </a:txBody>
                  <a:tcPr marL="0" marR="0" marT="0" marB="0" anchor="ctr"/>
                </a:tc>
                <a:tc>
                  <a:txBody>
                    <a:bodyPr/>
                    <a:lstStyle/>
                    <a:p>
                      <a:pPr algn="ctr"/>
                      <a:r>
                        <a:rPr lang="en-US">
                          <a:effectLst/>
                        </a:rPr>
                        <a:t>0.02</a:t>
                      </a:r>
                    </a:p>
                  </a:txBody>
                  <a:tcPr marL="0" marR="0" marT="0" marB="0" anchor="ctr"/>
                </a:tc>
                <a:extLst>
                  <a:ext uri="{0D108BD9-81ED-4DB2-BD59-A6C34878D82A}">
                    <a16:rowId xmlns:a16="http://schemas.microsoft.com/office/drawing/2014/main" val="2491519139"/>
                  </a:ext>
                </a:extLst>
              </a:tr>
              <a:tr h="267008">
                <a:tc>
                  <a:txBody>
                    <a:bodyPr/>
                    <a:lstStyle/>
                    <a:p>
                      <a:r>
                        <a:rPr lang="en-US">
                          <a:effectLst/>
                        </a:rPr>
                        <a:t>Robbery</a:t>
                      </a:r>
                    </a:p>
                  </a:txBody>
                  <a:tcPr marL="0" marR="0" marT="0" marB="0" anchor="ctr"/>
                </a:tc>
                <a:tc>
                  <a:txBody>
                    <a:bodyPr/>
                    <a:lstStyle/>
                    <a:p>
                      <a:pPr algn="ctr"/>
                      <a:r>
                        <a:rPr lang="en-US">
                          <a:effectLst/>
                        </a:rPr>
                        <a:t>0.03</a:t>
                      </a:r>
                    </a:p>
                  </a:txBody>
                  <a:tcPr marL="0" marR="0" marT="0" marB="0" anchor="ctr"/>
                </a:tc>
                <a:tc>
                  <a:txBody>
                    <a:bodyPr/>
                    <a:lstStyle/>
                    <a:p>
                      <a:pPr algn="ctr"/>
                      <a:r>
                        <a:rPr lang="en-US">
                          <a:effectLst/>
                        </a:rPr>
                        <a:t>0.03</a:t>
                      </a:r>
                    </a:p>
                  </a:txBody>
                  <a:tcPr marL="0" marR="0" marT="0" marB="0" anchor="ctr"/>
                </a:tc>
                <a:extLst>
                  <a:ext uri="{0D108BD9-81ED-4DB2-BD59-A6C34878D82A}">
                    <a16:rowId xmlns:a16="http://schemas.microsoft.com/office/drawing/2014/main" val="3237604519"/>
                  </a:ext>
                </a:extLst>
              </a:tr>
              <a:tr h="267008">
                <a:tc>
                  <a:txBody>
                    <a:bodyPr/>
                    <a:lstStyle/>
                    <a:p>
                      <a:r>
                        <a:rPr lang="en-US">
                          <a:effectLst/>
                        </a:rPr>
                        <a:t>Theft</a:t>
                      </a:r>
                    </a:p>
                  </a:txBody>
                  <a:tcPr marL="0" marR="0" marT="0" marB="0" anchor="ctr"/>
                </a:tc>
                <a:tc>
                  <a:txBody>
                    <a:bodyPr/>
                    <a:lstStyle/>
                    <a:p>
                      <a:pPr algn="ctr"/>
                      <a:r>
                        <a:rPr lang="en-US">
                          <a:effectLst/>
                        </a:rPr>
                        <a:t>0.03</a:t>
                      </a:r>
                    </a:p>
                  </a:txBody>
                  <a:tcPr marL="0" marR="0" marT="0" marB="0" anchor="ctr"/>
                </a:tc>
                <a:tc>
                  <a:txBody>
                    <a:bodyPr/>
                    <a:lstStyle/>
                    <a:p>
                      <a:pPr algn="ctr"/>
                      <a:r>
                        <a:rPr lang="en-US">
                          <a:effectLst/>
                        </a:rPr>
                        <a:t>0.03</a:t>
                      </a:r>
                    </a:p>
                  </a:txBody>
                  <a:tcPr marL="0" marR="0" marT="0" marB="0" anchor="ctr"/>
                </a:tc>
                <a:extLst>
                  <a:ext uri="{0D108BD9-81ED-4DB2-BD59-A6C34878D82A}">
                    <a16:rowId xmlns:a16="http://schemas.microsoft.com/office/drawing/2014/main" val="468644374"/>
                  </a:ext>
                </a:extLst>
              </a:tr>
              <a:tr h="267008">
                <a:tc>
                  <a:txBody>
                    <a:bodyPr/>
                    <a:lstStyle/>
                    <a:p>
                      <a:r>
                        <a:rPr lang="en-US">
                          <a:effectLst/>
                        </a:rPr>
                        <a:t>Traffic</a:t>
                      </a:r>
                    </a:p>
                  </a:txBody>
                  <a:tcPr marL="0" marR="0" marT="0" marB="0" anchor="ctr"/>
                </a:tc>
                <a:tc>
                  <a:txBody>
                    <a:bodyPr/>
                    <a:lstStyle/>
                    <a:p>
                      <a:pPr algn="ctr"/>
                      <a:r>
                        <a:rPr lang="en-US">
                          <a:effectLst/>
                        </a:rPr>
                        <a:t>0.04</a:t>
                      </a:r>
                    </a:p>
                  </a:txBody>
                  <a:tcPr marL="0" marR="0" marT="0" marB="0" anchor="ctr"/>
                </a:tc>
                <a:tc>
                  <a:txBody>
                    <a:bodyPr/>
                    <a:lstStyle/>
                    <a:p>
                      <a:pPr algn="ctr"/>
                      <a:r>
                        <a:rPr lang="en-US">
                          <a:effectLst/>
                        </a:rPr>
                        <a:t>0.05</a:t>
                      </a:r>
                    </a:p>
                  </a:txBody>
                  <a:tcPr marL="0" marR="0" marT="0" marB="0" anchor="ctr"/>
                </a:tc>
                <a:extLst>
                  <a:ext uri="{0D108BD9-81ED-4DB2-BD59-A6C34878D82A}">
                    <a16:rowId xmlns:a16="http://schemas.microsoft.com/office/drawing/2014/main" val="3499493880"/>
                  </a:ext>
                </a:extLst>
              </a:tr>
            </a:tbl>
          </a:graphicData>
        </a:graphic>
      </p:graphicFrame>
      <p:sp>
        <p:nvSpPr>
          <p:cNvPr id="7" name="TextBox 6">
            <a:extLst>
              <a:ext uri="{FF2B5EF4-FFF2-40B4-BE49-F238E27FC236}">
                <a16:creationId xmlns:a16="http://schemas.microsoft.com/office/drawing/2014/main" id="{AD5C77A6-6C8B-4EC6-A6B8-63EBE756A8C2}"/>
              </a:ext>
            </a:extLst>
          </p:cNvPr>
          <p:cNvSpPr txBox="1"/>
          <p:nvPr/>
        </p:nvSpPr>
        <p:spPr>
          <a:xfrm>
            <a:off x="744457" y="1424228"/>
            <a:ext cx="542390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accent1"/>
                </a:solidFill>
                <a:cs typeface="Calibri Light"/>
              </a:rPr>
              <a:t>H</a:t>
            </a:r>
            <a:r>
              <a:rPr lang="en-US" sz="2400" b="1">
                <a:solidFill>
                  <a:schemeClr val="accent1"/>
                </a:solidFill>
                <a:latin typeface="+mj-lt"/>
                <a:ea typeface="+mj-ea"/>
                <a:cs typeface="Calibri Light"/>
              </a:rPr>
              <a:t>ouse's Value and Crimes correlations:</a:t>
            </a:r>
          </a:p>
        </p:txBody>
      </p:sp>
    </p:spTree>
    <p:extLst>
      <p:ext uri="{BB962C8B-B14F-4D97-AF65-F5344CB8AC3E}">
        <p14:creationId xmlns:p14="http://schemas.microsoft.com/office/powerpoint/2010/main" val="1786855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What's Next?</a:t>
            </a:r>
            <a:endParaRPr lang="en-US"/>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p:txBody>
          <a:bodyPr vert="horz" lIns="91440" tIns="45720" rIns="91440" bIns="45720" rtlCol="0" anchor="t">
            <a:normAutofit/>
          </a:bodyPr>
          <a:lstStyle/>
          <a:p>
            <a:r>
              <a:rPr lang="en-US"/>
              <a:t>Continue aggregating crime data</a:t>
            </a:r>
          </a:p>
          <a:p>
            <a:r>
              <a:rPr lang="en-US"/>
              <a:t>Choose specific cities/zip codes to focus on</a:t>
            </a:r>
          </a:p>
          <a:p>
            <a:r>
              <a:rPr lang="en-US"/>
              <a:t>Choose model </a:t>
            </a:r>
            <a:endParaRPr lang="en-US" err="1"/>
          </a:p>
        </p:txBody>
      </p:sp>
      <p:pic>
        <p:nvPicPr>
          <p:cNvPr id="4" name="Picture 3">
            <a:extLst>
              <a:ext uri="{FF2B5EF4-FFF2-40B4-BE49-F238E27FC236}">
                <a16:creationId xmlns:a16="http://schemas.microsoft.com/office/drawing/2014/main" id="{FF71ABFC-A5DB-4C15-AD3A-9FDD9429FF58}"/>
              </a:ext>
            </a:extLst>
          </p:cNvPr>
          <p:cNvPicPr>
            <a:picLocks noChangeAspect="1"/>
          </p:cNvPicPr>
          <p:nvPr/>
        </p:nvPicPr>
        <p:blipFill>
          <a:blip r:embed="rId2"/>
          <a:stretch>
            <a:fillRect/>
          </a:stretch>
        </p:blipFill>
        <p:spPr>
          <a:xfrm>
            <a:off x="10352373" y="5012472"/>
            <a:ext cx="1371600" cy="1371600"/>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040A53DE-998D-4F2E-8DD9-3EC6C73F771B}"/>
              </a:ext>
            </a:extLst>
          </p:cNvPr>
          <p:cNvPicPr>
            <a:picLocks noChangeAspect="1"/>
          </p:cNvPicPr>
          <p:nvPr/>
        </p:nvPicPr>
        <p:blipFill>
          <a:blip r:embed="rId3"/>
          <a:stretch>
            <a:fillRect/>
          </a:stretch>
        </p:blipFill>
        <p:spPr>
          <a:xfrm>
            <a:off x="4150747" y="3628711"/>
            <a:ext cx="3280063" cy="2111789"/>
          </a:xfrm>
          <a:prstGeom prst="rect">
            <a:avLst/>
          </a:prstGeom>
        </p:spPr>
      </p:pic>
    </p:spTree>
    <p:extLst>
      <p:ext uri="{BB962C8B-B14F-4D97-AF65-F5344CB8AC3E}">
        <p14:creationId xmlns:p14="http://schemas.microsoft.com/office/powerpoint/2010/main" val="3984388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Problem Statement</a:t>
            </a:r>
            <a:endParaRPr lang="en-US" b="1"/>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US" sz="2400">
                <a:ea typeface="+mn-lt"/>
                <a:cs typeface="+mn-lt"/>
              </a:rPr>
              <a:t>Usually, value of a house that home buyers use to indicate its quality and benefit are based on the house’s attributes. Examples of these attributes include the total square footage, number of bedrooms, number of bathrooms, year built, location, etc. However, from the buyers’ and investors’ perspective, there are other factors that are considered when making these investment decisions.</a:t>
            </a:r>
            <a:endParaRPr lang="en-US"/>
          </a:p>
          <a:p>
            <a:pPr marL="0" indent="0">
              <a:buNone/>
            </a:pPr>
            <a:r>
              <a:rPr lang="en-US" sz="2400">
                <a:ea typeface="+mn-lt"/>
                <a:cs typeface="+mn-lt"/>
              </a:rPr>
              <a:t>One factor that is often considered when investing in a home is community safety. Therefore, there is a demand for a tool to compare the house values from different areas with varying crime and safety rates. However, crime is a complex factor to consider, as there are many types of crimes that occur, such as homicide, burglary, and driving under the influence.</a:t>
            </a:r>
          </a:p>
          <a:p>
            <a:pPr marL="0" indent="0">
              <a:buNone/>
            </a:pPr>
            <a:r>
              <a:rPr lang="en-US" sz="2400">
                <a:ea typeface="+mn-lt"/>
                <a:cs typeface="+mn-lt"/>
              </a:rPr>
              <a:t>With such a wide range of crime, and with each crime being associated with different degrees of severity, our group seeks to categorize the types of crimes into personal, property, and other crimes, to determine how the type of crime will affect housing value in Pierce County.</a:t>
            </a:r>
          </a:p>
          <a:p>
            <a:pPr marL="45720" indent="0">
              <a:buNone/>
            </a:pPr>
            <a:endParaRPr lang="en-US" sz="2400"/>
          </a:p>
          <a:p>
            <a:pPr marL="45720" indent="0">
              <a:buNone/>
            </a:pPr>
            <a:r>
              <a:rPr lang="en-US" sz="2400"/>
              <a:t>   </a:t>
            </a:r>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spTree>
    <p:extLst>
      <p:ext uri="{BB962C8B-B14F-4D97-AF65-F5344CB8AC3E}">
        <p14:creationId xmlns:p14="http://schemas.microsoft.com/office/powerpoint/2010/main" val="3705289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Exploratory Data Analysis</a:t>
            </a:r>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a:xfrm>
            <a:off x="1143000" y="1799400"/>
            <a:ext cx="9866871" cy="4038600"/>
          </a:xfrm>
        </p:spPr>
        <p:txBody>
          <a:bodyPr vert="horz" lIns="91440" tIns="45720" rIns="91440" bIns="45720" rtlCol="0" anchor="t">
            <a:noAutofit/>
          </a:bodyPr>
          <a:lstStyle/>
          <a:p>
            <a:r>
              <a:rPr lang="en-US" sz="1600"/>
              <a:t>From the 01/01/1997 to 06/04/1997, the average sale price of property in Pierce County is $833,401</a:t>
            </a:r>
          </a:p>
          <a:p>
            <a:pPr lvl="1">
              <a:buFont typeface="Courier New" pitchFamily="34" charset="0"/>
              <a:buChar char="o"/>
            </a:pPr>
            <a:r>
              <a:rPr lang="en-US" sz="1600"/>
              <a:t>Yet the median price is $207,000</a:t>
            </a:r>
          </a:p>
          <a:p>
            <a:r>
              <a:rPr lang="en-US" sz="1600"/>
              <a:t>In 2019, the average market value of land in Pierce County is $147,202</a:t>
            </a:r>
          </a:p>
          <a:p>
            <a:pPr lvl="1">
              <a:buFont typeface="Courier New" pitchFamily="34" charset="0"/>
              <a:buChar char="o"/>
            </a:pPr>
            <a:r>
              <a:rPr lang="en-US" sz="1600"/>
              <a:t>Versus $123,919 in 2018 (+$23,283)</a:t>
            </a:r>
          </a:p>
          <a:p>
            <a:pPr lvl="1">
              <a:buFont typeface="Courier New" pitchFamily="34" charset="0"/>
              <a:buChar char="o"/>
            </a:pPr>
            <a:r>
              <a:rPr lang="en-US" sz="1600"/>
              <a:t>The median price is $101,100 vs $83,900 in 2018  (+$17,200)</a:t>
            </a:r>
          </a:p>
          <a:p>
            <a:r>
              <a:rPr lang="en-US" sz="1600">
                <a:ea typeface="+mn-lt"/>
                <a:cs typeface="+mn-lt"/>
              </a:rPr>
              <a:t>In 2019, the average market value of improvement in Pierce County is $236,934</a:t>
            </a:r>
          </a:p>
          <a:p>
            <a:pPr lvl="1">
              <a:buFont typeface="Courier New,monospace" pitchFamily="34" charset="0"/>
              <a:buChar char="o"/>
            </a:pPr>
            <a:r>
              <a:rPr lang="en-US" sz="1600">
                <a:ea typeface="+mn-lt"/>
                <a:cs typeface="+mn-lt"/>
              </a:rPr>
              <a:t>Versus $218,756 in 2018 (+$18,178)</a:t>
            </a:r>
          </a:p>
          <a:p>
            <a:pPr lvl="1">
              <a:buFont typeface="Courier New,monospace" pitchFamily="34" charset="0"/>
              <a:buChar char="o"/>
            </a:pPr>
            <a:r>
              <a:rPr lang="en-US" sz="1600">
                <a:ea typeface="+mn-lt"/>
                <a:cs typeface="+mn-lt"/>
              </a:rPr>
              <a:t>The median price is $170,500 vs $155,800 in 2018 (+$14,700)</a:t>
            </a:r>
            <a:endParaRPr lang="en-US" sz="1600"/>
          </a:p>
          <a:p>
            <a:r>
              <a:rPr lang="en-US" sz="1600">
                <a:ea typeface="+mn-lt"/>
                <a:cs typeface="+mn-lt"/>
              </a:rPr>
              <a:t>In 2019, the average market value of land and improvements in Pierce County is $378,027</a:t>
            </a:r>
          </a:p>
          <a:p>
            <a:pPr lvl="1">
              <a:buFont typeface="Courier New,monospace" pitchFamily="34" charset="0"/>
              <a:buChar char="o"/>
            </a:pPr>
            <a:r>
              <a:rPr lang="en-US" sz="1600">
                <a:ea typeface="+mn-lt"/>
                <a:cs typeface="+mn-lt"/>
              </a:rPr>
              <a:t>Versus $337,970 in 2018 (+$40,057)</a:t>
            </a:r>
          </a:p>
          <a:p>
            <a:pPr lvl="1">
              <a:buFont typeface="Courier New,monospace" pitchFamily="34" charset="0"/>
              <a:buChar char="o"/>
            </a:pPr>
            <a:r>
              <a:rPr lang="en-US" sz="1600">
                <a:ea typeface="+mn-lt"/>
                <a:cs typeface="+mn-lt"/>
              </a:rPr>
              <a:t>The median price is $272,100 vs $240,000 in 2018 (+$32,100)</a:t>
            </a:r>
          </a:p>
          <a:p>
            <a:r>
              <a:rPr lang="en-US" sz="1600">
                <a:ea typeface="+mn-lt"/>
                <a:cs typeface="+mn-lt"/>
              </a:rPr>
              <a:t>In 2019, the average market value of property, minus the exemptions granted in Pierce County is $332,097</a:t>
            </a:r>
          </a:p>
          <a:p>
            <a:pPr lvl="1">
              <a:buFont typeface="Courier New,monospace" pitchFamily="34" charset="0"/>
              <a:buChar char="o"/>
            </a:pPr>
            <a:r>
              <a:rPr lang="en-US" sz="1600">
                <a:ea typeface="+mn-lt"/>
                <a:cs typeface="+mn-lt"/>
              </a:rPr>
              <a:t>Versus $295,969 in 2018 (+$36,128)</a:t>
            </a:r>
          </a:p>
          <a:p>
            <a:pPr lvl="1">
              <a:buFont typeface="Courier New,monospace" pitchFamily="34" charset="0"/>
              <a:buChar char="o"/>
            </a:pPr>
            <a:r>
              <a:rPr lang="en-US" sz="1600">
                <a:ea typeface="+mn-lt"/>
                <a:cs typeface="+mn-lt"/>
              </a:rPr>
              <a:t>The median price is $263,700 vs $231,800 in 2018 (+$31,900)</a:t>
            </a:r>
            <a:endParaRPr lang="en-US" sz="1600"/>
          </a:p>
        </p:txBody>
      </p:sp>
      <p:pic>
        <p:nvPicPr>
          <p:cNvPr id="4" name="Picture 3">
            <a:extLst>
              <a:ext uri="{FF2B5EF4-FFF2-40B4-BE49-F238E27FC236}">
                <a16:creationId xmlns:a16="http://schemas.microsoft.com/office/drawing/2014/main" id="{1FA08475-D7D7-4135-AD3B-79F888EB4A0F}"/>
              </a:ext>
            </a:extLst>
          </p:cNvPr>
          <p:cNvPicPr>
            <a:picLocks noChangeAspect="1"/>
          </p:cNvPicPr>
          <p:nvPr/>
        </p:nvPicPr>
        <p:blipFill>
          <a:blip r:embed="rId2"/>
          <a:stretch>
            <a:fillRect/>
          </a:stretch>
        </p:blipFill>
        <p:spPr>
          <a:xfrm>
            <a:off x="10352373" y="5012472"/>
            <a:ext cx="1371600" cy="1371600"/>
          </a:xfrm>
          <a:prstGeom prst="rect">
            <a:avLst/>
          </a:prstGeom>
        </p:spPr>
      </p:pic>
    </p:spTree>
    <p:extLst>
      <p:ext uri="{BB962C8B-B14F-4D97-AF65-F5344CB8AC3E}">
        <p14:creationId xmlns:p14="http://schemas.microsoft.com/office/powerpoint/2010/main" val="340577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Exploratory Data Analysis</a:t>
            </a:r>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sz="half" idx="1"/>
          </p:nvPr>
        </p:nvSpPr>
        <p:spPr/>
        <p:txBody>
          <a:bodyPr vert="horz" lIns="91440" tIns="45720" rIns="91440" bIns="45720" rtlCol="0" anchor="t">
            <a:noAutofit/>
          </a:bodyPr>
          <a:lstStyle/>
          <a:p>
            <a:r>
              <a:rPr lang="en-US" sz="1500"/>
              <a:t>Compiled Data into a new table</a:t>
            </a:r>
          </a:p>
          <a:p>
            <a:r>
              <a:rPr lang="en-US" sz="1500"/>
              <a:t>Variables included in new table:</a:t>
            </a:r>
          </a:p>
          <a:p>
            <a:pPr lvl="1">
              <a:buFont typeface="Courier New" pitchFamily="34" charset="0"/>
              <a:buChar char="o"/>
            </a:pPr>
            <a:r>
              <a:rPr lang="en-US" sz="1500" err="1">
                <a:ea typeface="+mn-lt"/>
                <a:cs typeface="+mn-lt"/>
              </a:rPr>
              <a:t>ParcelNumber</a:t>
            </a:r>
          </a:p>
          <a:p>
            <a:pPr lvl="1">
              <a:buFont typeface="Courier New" pitchFamily="34" charset="0"/>
              <a:buChar char="o"/>
            </a:pPr>
            <a:r>
              <a:rPr lang="en-US" sz="1500" err="1">
                <a:ea typeface="+mn-lt"/>
                <a:cs typeface="+mn-lt"/>
              </a:rPr>
              <a:t>AppraisalAccountType</a:t>
            </a:r>
            <a:endParaRPr lang="en-US" sz="1500" err="1"/>
          </a:p>
          <a:p>
            <a:pPr lvl="1">
              <a:buFont typeface="Courier New" pitchFamily="34" charset="0"/>
              <a:buChar char="o"/>
            </a:pPr>
            <a:r>
              <a:rPr lang="en-US" sz="1500">
                <a:ea typeface="+mn-lt"/>
                <a:cs typeface="+mn-lt"/>
              </a:rPr>
              <a:t>Buildings</a:t>
            </a:r>
          </a:p>
          <a:p>
            <a:pPr lvl="1">
              <a:buFont typeface="Courier New" pitchFamily="34" charset="0"/>
              <a:buChar char="o"/>
            </a:pPr>
            <a:r>
              <a:rPr lang="en-US" sz="1500" err="1">
                <a:ea typeface="+mn-lt"/>
                <a:cs typeface="+mn-lt"/>
              </a:rPr>
              <a:t>LandGrossSquareFeet</a:t>
            </a:r>
            <a:endParaRPr lang="en-US" sz="1500" err="1"/>
          </a:p>
          <a:p>
            <a:pPr lvl="1">
              <a:buFont typeface="Courier New" pitchFamily="34" charset="0"/>
              <a:buChar char="o"/>
            </a:pPr>
            <a:r>
              <a:rPr lang="en-US" sz="1500" err="1">
                <a:ea typeface="+mn-lt"/>
                <a:cs typeface="+mn-lt"/>
              </a:rPr>
              <a:t>LandNetSquareFeet</a:t>
            </a:r>
          </a:p>
          <a:p>
            <a:pPr lvl="1">
              <a:buFont typeface="Courier New" pitchFamily="34" charset="0"/>
              <a:buChar char="o"/>
            </a:pPr>
            <a:r>
              <a:rPr lang="en-US" sz="1500" err="1">
                <a:ea typeface="+mn-lt"/>
                <a:cs typeface="+mn-lt"/>
              </a:rPr>
              <a:t>AppraisalDate</a:t>
            </a:r>
            <a:endParaRPr lang="en-US" sz="1500" err="1"/>
          </a:p>
          <a:p>
            <a:pPr lvl="1">
              <a:buFont typeface="Courier New" pitchFamily="34" charset="0"/>
              <a:buChar char="o"/>
            </a:pPr>
            <a:r>
              <a:rPr lang="en-US" sz="1500">
                <a:ea typeface="+mn-lt"/>
                <a:cs typeface="+mn-lt"/>
              </a:rPr>
              <a:t>Latitude</a:t>
            </a:r>
          </a:p>
          <a:p>
            <a:pPr lvl="1">
              <a:buFont typeface="Courier New" pitchFamily="34" charset="0"/>
              <a:buChar char="o"/>
            </a:pPr>
            <a:r>
              <a:rPr lang="en-US" sz="1500">
                <a:ea typeface="+mn-lt"/>
                <a:cs typeface="+mn-lt"/>
              </a:rPr>
              <a:t>Longitude</a:t>
            </a:r>
            <a:endParaRPr lang="en-US" sz="1500"/>
          </a:p>
          <a:p>
            <a:pPr lvl="1">
              <a:buFont typeface="Courier New" pitchFamily="34" charset="0"/>
              <a:buChar char="o"/>
            </a:pPr>
            <a:r>
              <a:rPr lang="en-US" sz="1500" err="1">
                <a:ea typeface="+mn-lt"/>
                <a:cs typeface="+mn-lt"/>
              </a:rPr>
              <a:t>BuildingID</a:t>
            </a:r>
          </a:p>
          <a:p>
            <a:pPr lvl="1">
              <a:buFont typeface="Courier New" pitchFamily="34" charset="0"/>
              <a:buChar char="o"/>
            </a:pPr>
            <a:r>
              <a:rPr lang="en-US" sz="1500" err="1">
                <a:ea typeface="+mn-lt"/>
                <a:cs typeface="+mn-lt"/>
              </a:rPr>
              <a:t>PropertyType</a:t>
            </a:r>
            <a:endParaRPr lang="en-US" sz="1500" err="1"/>
          </a:p>
          <a:p>
            <a:pPr lvl="1">
              <a:buFont typeface="Courier New" pitchFamily="34" charset="0"/>
              <a:buChar char="o"/>
            </a:pPr>
            <a:r>
              <a:rPr lang="en-US" sz="1500" err="1">
                <a:ea typeface="+mn-lt"/>
                <a:cs typeface="+mn-lt"/>
              </a:rPr>
              <a:t>SquareFeet</a:t>
            </a:r>
            <a:endParaRPr lang="en-US" sz="1500">
              <a:ea typeface="+mn-lt"/>
              <a:cs typeface="+mn-lt"/>
            </a:endParaRPr>
          </a:p>
        </p:txBody>
      </p:sp>
      <p:sp>
        <p:nvSpPr>
          <p:cNvPr id="5" name="Content Placeholder 4">
            <a:extLst>
              <a:ext uri="{FF2B5EF4-FFF2-40B4-BE49-F238E27FC236}">
                <a16:creationId xmlns:a16="http://schemas.microsoft.com/office/drawing/2014/main" id="{3DE4EFFD-6CA2-304F-9FBA-7DA6D096790A}"/>
              </a:ext>
            </a:extLst>
          </p:cNvPr>
          <p:cNvSpPr>
            <a:spLocks noGrp="1"/>
          </p:cNvSpPr>
          <p:nvPr>
            <p:ph sz="half" idx="2"/>
          </p:nvPr>
        </p:nvSpPr>
        <p:spPr/>
        <p:txBody>
          <a:bodyPr vert="horz" lIns="91440" tIns="45720" rIns="91440" bIns="45720" rtlCol="0" anchor="t">
            <a:normAutofit/>
          </a:bodyPr>
          <a:lstStyle/>
          <a:p>
            <a:r>
              <a:rPr lang="en-US" sz="1500"/>
              <a:t>Contains 127,232 residential properties in Pierce County</a:t>
            </a:r>
          </a:p>
          <a:p>
            <a:r>
              <a:rPr lang="en-US" sz="1500"/>
              <a:t>The average physical age of a building on Pierce County property is 25.4 years</a:t>
            </a:r>
          </a:p>
          <a:p>
            <a:r>
              <a:rPr lang="en-US" sz="1500"/>
              <a:t>The average square footage of a building on Pierce County property is 1920</a:t>
            </a:r>
          </a:p>
          <a:p>
            <a:r>
              <a:rPr lang="en-US" sz="1500"/>
              <a:t>In 2019, the average market value of property, minus the exemptions granted in Pierce County is $364,307 vs $322,957 in 2018 (+$41,350)</a:t>
            </a:r>
          </a:p>
          <a:p>
            <a:r>
              <a:rPr lang="en-US" sz="1500"/>
              <a:t>96.8% of buildings on Pierce County property is reported to be in average condition</a:t>
            </a:r>
          </a:p>
          <a:p>
            <a:r>
              <a:rPr lang="en-US" sz="1500"/>
              <a:t>55.6% of buildings on Pierce County property is reported to be average quality</a:t>
            </a:r>
          </a:p>
          <a:p>
            <a:endParaRPr lang="en-US" sz="1500"/>
          </a:p>
        </p:txBody>
      </p:sp>
      <p:pic>
        <p:nvPicPr>
          <p:cNvPr id="4" name="Picture 3">
            <a:extLst>
              <a:ext uri="{FF2B5EF4-FFF2-40B4-BE49-F238E27FC236}">
                <a16:creationId xmlns:a16="http://schemas.microsoft.com/office/drawing/2014/main" id="{1FA08475-D7D7-4135-AD3B-79F888EB4A0F}"/>
              </a:ext>
            </a:extLst>
          </p:cNvPr>
          <p:cNvPicPr>
            <a:picLocks noChangeAspect="1"/>
          </p:cNvPicPr>
          <p:nvPr/>
        </p:nvPicPr>
        <p:blipFill>
          <a:blip r:embed="rId2"/>
          <a:stretch>
            <a:fillRect/>
          </a:stretch>
        </p:blipFill>
        <p:spPr>
          <a:xfrm>
            <a:off x="10352373" y="5012472"/>
            <a:ext cx="1371600" cy="1371600"/>
          </a:xfrm>
          <a:prstGeom prst="rect">
            <a:avLst/>
          </a:prstGeom>
        </p:spPr>
      </p:pic>
      <p:sp>
        <p:nvSpPr>
          <p:cNvPr id="6" name="TextBox 5">
            <a:extLst>
              <a:ext uri="{FF2B5EF4-FFF2-40B4-BE49-F238E27FC236}">
                <a16:creationId xmlns:a16="http://schemas.microsoft.com/office/drawing/2014/main" id="{C347D40C-D275-C043-B2B6-9C3553215CC1}"/>
              </a:ext>
            </a:extLst>
          </p:cNvPr>
          <p:cNvSpPr txBox="1"/>
          <p:nvPr/>
        </p:nvSpPr>
        <p:spPr>
          <a:xfrm>
            <a:off x="3407237" y="2677885"/>
            <a:ext cx="2819400" cy="3121367"/>
          </a:xfrm>
          <a:prstGeom prst="rect">
            <a:avLst/>
          </a:prstGeom>
          <a:noFill/>
        </p:spPr>
        <p:txBody>
          <a:bodyPr wrap="square" rtlCol="0">
            <a:spAutoFit/>
          </a:bodyPr>
          <a:lstStyle/>
          <a:p>
            <a:pPr lvl="1" indent="-182880">
              <a:lnSpc>
                <a:spcPct val="90000"/>
              </a:lnSpc>
              <a:spcBef>
                <a:spcPts val="200"/>
              </a:spcBef>
              <a:spcAft>
                <a:spcPts val="400"/>
              </a:spcAft>
              <a:buFont typeface="Courier New" pitchFamily="34" charset="0"/>
              <a:buChar char="o"/>
            </a:pPr>
            <a:r>
              <a:rPr lang="en-US" sz="1500" err="1">
                <a:solidFill>
                  <a:schemeClr val="accent1"/>
                </a:solidFill>
                <a:ea typeface="+mn-lt"/>
                <a:cs typeface="+mn-lt"/>
              </a:rPr>
              <a:t>PercentComplete</a:t>
            </a:r>
            <a:endParaRPr lang="en-US" sz="1500">
              <a:solidFill>
                <a:schemeClr val="accent1"/>
              </a:solidFill>
            </a:endParaRPr>
          </a:p>
          <a:p>
            <a:pPr lvl="1" indent="-182880">
              <a:lnSpc>
                <a:spcPct val="90000"/>
              </a:lnSpc>
              <a:spcBef>
                <a:spcPts val="200"/>
              </a:spcBef>
              <a:spcAft>
                <a:spcPts val="400"/>
              </a:spcAft>
              <a:buFont typeface="Courier New" pitchFamily="34" charset="0"/>
              <a:buChar char="o"/>
            </a:pPr>
            <a:r>
              <a:rPr lang="en-US" sz="1500">
                <a:solidFill>
                  <a:schemeClr val="accent1"/>
                </a:solidFill>
                <a:ea typeface="+mn-lt"/>
                <a:cs typeface="+mn-lt"/>
              </a:rPr>
              <a:t>Condition</a:t>
            </a:r>
          </a:p>
          <a:p>
            <a:pPr lvl="1" indent="-182880">
              <a:lnSpc>
                <a:spcPct val="90000"/>
              </a:lnSpc>
              <a:spcBef>
                <a:spcPts val="200"/>
              </a:spcBef>
              <a:spcAft>
                <a:spcPts val="400"/>
              </a:spcAft>
              <a:buFont typeface="Courier New" pitchFamily="34" charset="0"/>
              <a:buChar char="o"/>
            </a:pPr>
            <a:r>
              <a:rPr lang="en-US" sz="1500">
                <a:solidFill>
                  <a:schemeClr val="accent1"/>
                </a:solidFill>
                <a:ea typeface="+mn-lt"/>
                <a:cs typeface="+mn-lt"/>
              </a:rPr>
              <a:t>Quality</a:t>
            </a:r>
            <a:endParaRPr lang="en-US" sz="1500">
              <a:solidFill>
                <a:schemeClr val="accent1"/>
              </a:solidFill>
            </a:endParaRPr>
          </a:p>
          <a:p>
            <a:pPr lvl="1" indent="-182880">
              <a:lnSpc>
                <a:spcPct val="90000"/>
              </a:lnSpc>
              <a:spcBef>
                <a:spcPts val="200"/>
              </a:spcBef>
              <a:spcAft>
                <a:spcPts val="400"/>
              </a:spcAft>
              <a:buFont typeface="Courier New" pitchFamily="34" charset="0"/>
              <a:buChar char="o"/>
            </a:pPr>
            <a:r>
              <a:rPr lang="en-US" sz="1500" err="1">
                <a:solidFill>
                  <a:schemeClr val="accent1"/>
                </a:solidFill>
                <a:ea typeface="+mn-lt"/>
                <a:cs typeface="+mn-lt"/>
              </a:rPr>
              <a:t>PhysicalAge</a:t>
            </a:r>
            <a:endParaRPr lang="en-US" sz="1500">
              <a:solidFill>
                <a:schemeClr val="accent1"/>
              </a:solidFill>
              <a:ea typeface="+mn-lt"/>
              <a:cs typeface="+mn-lt"/>
            </a:endParaRPr>
          </a:p>
          <a:p>
            <a:pPr lvl="1" indent="-182880">
              <a:lnSpc>
                <a:spcPct val="90000"/>
              </a:lnSpc>
              <a:spcBef>
                <a:spcPts val="200"/>
              </a:spcBef>
              <a:spcAft>
                <a:spcPts val="400"/>
              </a:spcAft>
              <a:buFont typeface="Courier New" pitchFamily="34" charset="0"/>
              <a:buChar char="o"/>
            </a:pPr>
            <a:r>
              <a:rPr lang="en-US" sz="1500" err="1">
                <a:solidFill>
                  <a:schemeClr val="accent1"/>
                </a:solidFill>
                <a:ea typeface="+mn-lt"/>
                <a:cs typeface="+mn-lt"/>
              </a:rPr>
              <a:t>YearBuilt</a:t>
            </a:r>
            <a:endParaRPr lang="en-US" sz="1500">
              <a:solidFill>
                <a:schemeClr val="accent1"/>
              </a:solidFill>
              <a:ea typeface="+mn-lt"/>
              <a:cs typeface="+mn-lt"/>
            </a:endParaRPr>
          </a:p>
          <a:p>
            <a:pPr lvl="1" indent="-182880">
              <a:lnSpc>
                <a:spcPct val="90000"/>
              </a:lnSpc>
              <a:spcBef>
                <a:spcPts val="200"/>
              </a:spcBef>
              <a:spcAft>
                <a:spcPts val="400"/>
              </a:spcAft>
              <a:buFont typeface="Courier New" pitchFamily="34" charset="0"/>
              <a:buChar char="o"/>
            </a:pPr>
            <a:r>
              <a:rPr lang="en-US" sz="1500" err="1">
                <a:solidFill>
                  <a:schemeClr val="accent1"/>
                </a:solidFill>
                <a:ea typeface="+mn-lt"/>
                <a:cs typeface="+mn-lt"/>
              </a:rPr>
              <a:t>YearRemodeled</a:t>
            </a:r>
            <a:endParaRPr lang="en-US" sz="1500">
              <a:solidFill>
                <a:schemeClr val="accent1"/>
              </a:solidFill>
              <a:ea typeface="+mn-lt"/>
              <a:cs typeface="+mn-lt"/>
            </a:endParaRPr>
          </a:p>
          <a:p>
            <a:pPr lvl="1" indent="-182880">
              <a:lnSpc>
                <a:spcPct val="90000"/>
              </a:lnSpc>
              <a:spcBef>
                <a:spcPts val="200"/>
              </a:spcBef>
              <a:spcAft>
                <a:spcPts val="400"/>
              </a:spcAft>
              <a:buFont typeface="Courier New" pitchFamily="34" charset="0"/>
              <a:buChar char="o"/>
            </a:pPr>
            <a:r>
              <a:rPr lang="en-US" sz="1500" err="1">
                <a:solidFill>
                  <a:schemeClr val="accent1"/>
                </a:solidFill>
                <a:ea typeface="+mn-lt"/>
                <a:cs typeface="+mn-lt"/>
              </a:rPr>
              <a:t>AccountType</a:t>
            </a:r>
            <a:endParaRPr lang="en-US" sz="1500">
              <a:solidFill>
                <a:schemeClr val="accent1"/>
              </a:solidFill>
              <a:ea typeface="+mn-lt"/>
              <a:cs typeface="+mn-lt"/>
            </a:endParaRPr>
          </a:p>
          <a:p>
            <a:pPr lvl="1" indent="-182880">
              <a:lnSpc>
                <a:spcPct val="90000"/>
              </a:lnSpc>
              <a:spcBef>
                <a:spcPts val="200"/>
              </a:spcBef>
              <a:spcAft>
                <a:spcPts val="400"/>
              </a:spcAft>
              <a:buFont typeface="Courier New" pitchFamily="34" charset="0"/>
              <a:buChar char="o"/>
            </a:pPr>
            <a:r>
              <a:rPr lang="en-US" sz="1500" err="1">
                <a:solidFill>
                  <a:schemeClr val="accent1"/>
                </a:solidFill>
                <a:ea typeface="+mn-lt"/>
                <a:cs typeface="+mn-lt"/>
              </a:rPr>
              <a:t>TaxableValuePriorYear</a:t>
            </a:r>
            <a:endParaRPr lang="en-US" sz="1500">
              <a:solidFill>
                <a:schemeClr val="accent1"/>
              </a:solidFill>
              <a:ea typeface="+mn-lt"/>
              <a:cs typeface="+mn-lt"/>
            </a:endParaRPr>
          </a:p>
          <a:p>
            <a:pPr lvl="1" indent="-182880">
              <a:lnSpc>
                <a:spcPct val="90000"/>
              </a:lnSpc>
              <a:spcBef>
                <a:spcPts val="200"/>
              </a:spcBef>
              <a:spcAft>
                <a:spcPts val="400"/>
              </a:spcAft>
              <a:buFont typeface="Courier New" pitchFamily="34" charset="0"/>
              <a:buChar char="o"/>
            </a:pPr>
            <a:r>
              <a:rPr lang="en-US" sz="1500" err="1">
                <a:solidFill>
                  <a:schemeClr val="accent1"/>
                </a:solidFill>
                <a:ea typeface="+mn-lt"/>
                <a:cs typeface="+mn-lt"/>
              </a:rPr>
              <a:t>TaxableValueCurrentYear</a:t>
            </a:r>
            <a:endParaRPr lang="en-US" sz="1500">
              <a:solidFill>
                <a:schemeClr val="accent1"/>
              </a:solidFill>
              <a:ea typeface="+mn-lt"/>
              <a:cs typeface="+mn-lt"/>
            </a:endParaRPr>
          </a:p>
          <a:p>
            <a:pPr lvl="1" indent="-182880">
              <a:lnSpc>
                <a:spcPct val="90000"/>
              </a:lnSpc>
              <a:spcBef>
                <a:spcPts val="200"/>
              </a:spcBef>
              <a:spcAft>
                <a:spcPts val="400"/>
              </a:spcAft>
              <a:buFont typeface="Courier New" pitchFamily="34" charset="0"/>
              <a:buChar char="o"/>
            </a:pPr>
            <a:r>
              <a:rPr lang="en-US" sz="1500" err="1">
                <a:solidFill>
                  <a:schemeClr val="accent1"/>
                </a:solidFill>
                <a:ea typeface="+mn-lt"/>
                <a:cs typeface="+mn-lt"/>
              </a:rPr>
              <a:t>Zipcode</a:t>
            </a:r>
            <a:endParaRPr lang="en-US" sz="1500">
              <a:solidFill>
                <a:schemeClr val="accent1"/>
              </a:solidFill>
            </a:endParaRPr>
          </a:p>
          <a:p>
            <a:pPr marL="228600" lvl="1" indent="-182880">
              <a:lnSpc>
                <a:spcPct val="90000"/>
              </a:lnSpc>
              <a:buFont typeface="Courier New" pitchFamily="34" charset="0"/>
              <a:buChar char="o"/>
            </a:pPr>
            <a:endParaRPr lang="en-US" sz="1500"/>
          </a:p>
        </p:txBody>
      </p:sp>
    </p:spTree>
    <p:extLst>
      <p:ext uri="{BB962C8B-B14F-4D97-AF65-F5344CB8AC3E}">
        <p14:creationId xmlns:p14="http://schemas.microsoft.com/office/powerpoint/2010/main" val="3049735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Data Integration: Multiple Tables</a:t>
            </a:r>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pic>
        <p:nvPicPr>
          <p:cNvPr id="4" name="Picture 4" descr="A screenshot of a cell phone&#10;&#10;Description generated with very high confidence">
            <a:extLst>
              <a:ext uri="{FF2B5EF4-FFF2-40B4-BE49-F238E27FC236}">
                <a16:creationId xmlns:a16="http://schemas.microsoft.com/office/drawing/2014/main" id="{B95A814B-1811-4A2D-9FCB-3CC10DDDCE51}"/>
              </a:ext>
            </a:extLst>
          </p:cNvPr>
          <p:cNvPicPr>
            <a:picLocks noChangeAspect="1"/>
          </p:cNvPicPr>
          <p:nvPr/>
        </p:nvPicPr>
        <p:blipFill>
          <a:blip r:embed="rId3"/>
          <a:stretch>
            <a:fillRect/>
          </a:stretch>
        </p:blipFill>
        <p:spPr>
          <a:xfrm>
            <a:off x="830766" y="2256352"/>
            <a:ext cx="10502589" cy="2559025"/>
          </a:xfrm>
          <a:prstGeom prst="rect">
            <a:avLst/>
          </a:prstGeom>
        </p:spPr>
      </p:pic>
      <p:sp>
        <p:nvSpPr>
          <p:cNvPr id="7" name="Star: 5 Points 6">
            <a:extLst>
              <a:ext uri="{FF2B5EF4-FFF2-40B4-BE49-F238E27FC236}">
                <a16:creationId xmlns:a16="http://schemas.microsoft.com/office/drawing/2014/main" id="{2C90ABBA-E2DE-4467-97CF-3C04AED26C74}"/>
              </a:ext>
            </a:extLst>
          </p:cNvPr>
          <p:cNvSpPr/>
          <p:nvPr/>
        </p:nvSpPr>
        <p:spPr>
          <a:xfrm>
            <a:off x="2218458" y="2625435"/>
            <a:ext cx="225136" cy="164523"/>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907D7E3F-2D7A-48CB-9C48-DCD22498313C}"/>
              </a:ext>
            </a:extLst>
          </p:cNvPr>
          <p:cNvSpPr>
            <a:spLocks noGrp="1"/>
          </p:cNvSpPr>
          <p:nvPr>
            <p:ph idx="1"/>
          </p:nvPr>
        </p:nvSpPr>
        <p:spPr>
          <a:xfrm>
            <a:off x="736023" y="5010150"/>
            <a:ext cx="9872871" cy="4038600"/>
          </a:xfrm>
        </p:spPr>
        <p:txBody>
          <a:bodyPr vert="horz" lIns="91440" tIns="45720" rIns="91440" bIns="45720" rtlCol="0" anchor="t">
            <a:normAutofit/>
          </a:bodyPr>
          <a:lstStyle/>
          <a:p>
            <a:pPr marL="45720" indent="0">
              <a:buNone/>
            </a:pPr>
            <a:r>
              <a:rPr lang="en-US"/>
              <a:t>LEFT JOIN on </a:t>
            </a:r>
            <a:r>
              <a:rPr lang="en-US" err="1"/>
              <a:t>ParcelNumber</a:t>
            </a:r>
          </a:p>
        </p:txBody>
      </p:sp>
    </p:spTree>
    <p:extLst>
      <p:ext uri="{BB962C8B-B14F-4D97-AF65-F5344CB8AC3E}">
        <p14:creationId xmlns:p14="http://schemas.microsoft.com/office/powerpoint/2010/main" val="2621925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Data Integration: Crime Data</a:t>
            </a:r>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sp>
        <p:nvSpPr>
          <p:cNvPr id="9" name="Content Placeholder 2">
            <a:extLst>
              <a:ext uri="{FF2B5EF4-FFF2-40B4-BE49-F238E27FC236}">
                <a16:creationId xmlns:a16="http://schemas.microsoft.com/office/drawing/2014/main" id="{907D7E3F-2D7A-48CB-9C48-DCD22498313C}"/>
              </a:ext>
            </a:extLst>
          </p:cNvPr>
          <p:cNvSpPr>
            <a:spLocks noGrp="1"/>
          </p:cNvSpPr>
          <p:nvPr>
            <p:ph idx="1"/>
          </p:nvPr>
        </p:nvSpPr>
        <p:spPr>
          <a:xfrm>
            <a:off x="1143000" y="1832264"/>
            <a:ext cx="9872871" cy="4038600"/>
          </a:xfrm>
        </p:spPr>
        <p:txBody>
          <a:bodyPr vert="horz" lIns="91440" tIns="45720" rIns="91440" bIns="45720" rtlCol="0" anchor="t">
            <a:normAutofit/>
          </a:bodyPr>
          <a:lstStyle/>
          <a:p>
            <a:r>
              <a:rPr lang="en-US"/>
              <a:t>Created a function to calculate the coordinate distance between the location of a parcel number and the crime</a:t>
            </a:r>
          </a:p>
          <a:p>
            <a:pPr lvl="1"/>
            <a:r>
              <a:rPr lang="en-US"/>
              <a:t>Takes the x-y coordinates from the house data and crime data</a:t>
            </a:r>
          </a:p>
          <a:p>
            <a:pPr lvl="1"/>
            <a:r>
              <a:rPr lang="en-US"/>
              <a:t>Produces distance in miles</a:t>
            </a:r>
          </a:p>
          <a:p>
            <a:r>
              <a:rPr lang="en-US"/>
              <a:t>Due to the large volume of data, we sampled our house and crime data at 10% to speed up processing times</a:t>
            </a:r>
          </a:p>
        </p:txBody>
      </p:sp>
    </p:spTree>
    <p:extLst>
      <p:ext uri="{BB962C8B-B14F-4D97-AF65-F5344CB8AC3E}">
        <p14:creationId xmlns:p14="http://schemas.microsoft.com/office/powerpoint/2010/main" val="4079346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NULL Values</a:t>
            </a:r>
            <a:endParaRPr lang="en-US" b="1"/>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a:xfrm>
            <a:off x="1143000" y="2057400"/>
            <a:ext cx="9608871" cy="4038600"/>
          </a:xfrm>
        </p:spPr>
        <p:txBody>
          <a:bodyPr vert="horz" lIns="91440" tIns="45720" rIns="91440" bIns="45720" rtlCol="0" anchor="t">
            <a:normAutofit/>
          </a:bodyPr>
          <a:lstStyle/>
          <a:p>
            <a:r>
              <a:rPr lang="en-US" sz="2600"/>
              <a:t>All chosen columns have very low NULL value ratios</a:t>
            </a:r>
          </a:p>
          <a:p>
            <a:r>
              <a:rPr lang="en-US" sz="2600"/>
              <a:t>Filtering the data takes care of some of the NULL values:</a:t>
            </a:r>
          </a:p>
          <a:p>
            <a:endParaRPr lang="en-US" sz="2600"/>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pic>
        <p:nvPicPr>
          <p:cNvPr id="4" name="Picture 4" descr="A screenshot of a cell phone&#10;&#10;Description generated with high confidence">
            <a:extLst>
              <a:ext uri="{FF2B5EF4-FFF2-40B4-BE49-F238E27FC236}">
                <a16:creationId xmlns:a16="http://schemas.microsoft.com/office/drawing/2014/main" id="{4AEB9755-FF58-49E1-89DB-2617D693424C}"/>
              </a:ext>
            </a:extLst>
          </p:cNvPr>
          <p:cNvPicPr>
            <a:picLocks noChangeAspect="1"/>
          </p:cNvPicPr>
          <p:nvPr/>
        </p:nvPicPr>
        <p:blipFill>
          <a:blip r:embed="rId3"/>
          <a:stretch>
            <a:fillRect/>
          </a:stretch>
        </p:blipFill>
        <p:spPr>
          <a:xfrm>
            <a:off x="1286741" y="3481288"/>
            <a:ext cx="9912927" cy="873902"/>
          </a:xfrm>
          <a:prstGeom prst="rect">
            <a:avLst/>
          </a:prstGeom>
        </p:spPr>
      </p:pic>
    </p:spTree>
    <p:extLst>
      <p:ext uri="{BB962C8B-B14F-4D97-AF65-F5344CB8AC3E}">
        <p14:creationId xmlns:p14="http://schemas.microsoft.com/office/powerpoint/2010/main" val="1452156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Correlation Analysis</a:t>
            </a:r>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a:xfrm>
            <a:off x="1143000" y="2057400"/>
            <a:ext cx="9638871" cy="4038600"/>
          </a:xfrm>
        </p:spPr>
        <p:txBody>
          <a:bodyPr vert="horz" lIns="91440" tIns="45720" rIns="91440" bIns="45720" rtlCol="0" anchor="t">
            <a:normAutofit/>
          </a:bodyPr>
          <a:lstStyle/>
          <a:p>
            <a:r>
              <a:rPr lang="en-US">
                <a:ea typeface="+mn-lt"/>
                <a:cs typeface="+mn-lt"/>
              </a:rPr>
              <a:t>Preprocessing:</a:t>
            </a:r>
            <a:endParaRPr lang="en-US"/>
          </a:p>
          <a:p>
            <a:pPr lvl="1"/>
            <a:r>
              <a:rPr lang="en-US">
                <a:ea typeface="+mn-lt"/>
                <a:cs typeface="+mn-lt"/>
              </a:rPr>
              <a:t>Import sample data from SQL sever</a:t>
            </a:r>
          </a:p>
          <a:p>
            <a:pPr lvl="1"/>
            <a:r>
              <a:rPr lang="en-US">
                <a:ea typeface="+mn-lt"/>
                <a:cs typeface="+mn-lt"/>
              </a:rPr>
              <a:t>Grouping crimes into 14 categories</a:t>
            </a:r>
          </a:p>
          <a:p>
            <a:pPr lvl="1"/>
            <a:r>
              <a:rPr lang="en-US">
                <a:ea typeface="+mn-lt"/>
                <a:cs typeface="+mn-lt"/>
              </a:rPr>
              <a:t>Aggregate number of each type of crime occurred within house's range</a:t>
            </a:r>
          </a:p>
          <a:p>
            <a:r>
              <a:rPr lang="en-US">
                <a:ea typeface="+mn-lt"/>
                <a:cs typeface="+mn-lt"/>
              </a:rPr>
              <a:t>Nominal and numerical variables:</a:t>
            </a:r>
          </a:p>
          <a:p>
            <a:pPr lvl="1"/>
            <a:r>
              <a:rPr lang="en-US">
                <a:ea typeface="+mn-lt"/>
                <a:cs typeface="+mn-lt"/>
              </a:rPr>
              <a:t>Nominal: Condition and Quality</a:t>
            </a:r>
          </a:p>
          <a:p>
            <a:pPr lvl="1"/>
            <a:r>
              <a:rPr lang="en-US">
                <a:ea typeface="+mn-lt"/>
                <a:cs typeface="+mn-lt"/>
              </a:rPr>
              <a:t>Numerical: Buildings, </a:t>
            </a:r>
            <a:r>
              <a:rPr lang="en-US" err="1">
                <a:ea typeface="+mn-lt"/>
                <a:cs typeface="+mn-lt"/>
              </a:rPr>
              <a:t>LandGrossSquareFeet</a:t>
            </a:r>
            <a:r>
              <a:rPr lang="en-US">
                <a:ea typeface="+mn-lt"/>
                <a:cs typeface="+mn-lt"/>
              </a:rPr>
              <a:t> ,</a:t>
            </a:r>
            <a:r>
              <a:rPr lang="en-US" err="1">
                <a:ea typeface="+mn-lt"/>
                <a:cs typeface="+mn-lt"/>
              </a:rPr>
              <a:t>LandNetSquareFeet</a:t>
            </a:r>
            <a:r>
              <a:rPr lang="en-US">
                <a:ea typeface="+mn-lt"/>
                <a:cs typeface="+mn-lt"/>
              </a:rPr>
              <a:t>, ...</a:t>
            </a:r>
          </a:p>
          <a:p>
            <a:r>
              <a:rPr lang="en-US">
                <a:ea typeface="+mn-lt"/>
                <a:cs typeface="+mn-lt"/>
              </a:rPr>
              <a:t>Correlation matrix and correlation testing</a:t>
            </a:r>
          </a:p>
          <a:p>
            <a:endParaRPr lang="en-US">
              <a:ea typeface="+mn-lt"/>
              <a:cs typeface="+mn-lt"/>
            </a:endParaRPr>
          </a:p>
          <a:p>
            <a:pPr marL="45720" indent="0">
              <a:buNone/>
            </a:pPr>
            <a:endParaRPr lang="en-US">
              <a:ea typeface="+mn-lt"/>
              <a:cs typeface="+mn-lt"/>
            </a:endParaRPr>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spTree>
    <p:extLst>
      <p:ext uri="{BB962C8B-B14F-4D97-AF65-F5344CB8AC3E}">
        <p14:creationId xmlns:p14="http://schemas.microsoft.com/office/powerpoint/2010/main" val="54021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a:xfrm>
            <a:off x="282324" y="66881"/>
            <a:ext cx="9875520" cy="1356360"/>
          </a:xfrm>
        </p:spPr>
        <p:txBody>
          <a:bodyPr/>
          <a:lstStyle/>
          <a:p>
            <a:r>
              <a:rPr lang="en-US" b="1">
                <a:cs typeface="Calibri Light"/>
              </a:rPr>
              <a:t>Correlation Analysis</a:t>
            </a:r>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a:xfrm>
            <a:off x="1143000" y="2057400"/>
            <a:ext cx="9638871" cy="4038600"/>
          </a:xfrm>
        </p:spPr>
        <p:txBody>
          <a:bodyPr vert="horz" lIns="91440" tIns="45720" rIns="91440" bIns="45720" rtlCol="0" anchor="t">
            <a:normAutofit/>
          </a:bodyPr>
          <a:lstStyle/>
          <a:p>
            <a:r>
              <a:rPr lang="en-US">
                <a:ea typeface="+mn-lt"/>
                <a:cs typeface="+mn-lt"/>
              </a:rPr>
              <a:t>Results:</a:t>
            </a:r>
            <a:endParaRPr lang="en-US"/>
          </a:p>
          <a:p>
            <a:endParaRPr lang="en-US"/>
          </a:p>
          <a:p>
            <a:pPr marL="45720" indent="0">
              <a:buNone/>
            </a:pPr>
            <a:endParaRPr lang="en-US">
              <a:ea typeface="+mn-lt"/>
              <a:cs typeface="+mn-lt"/>
            </a:endParaRPr>
          </a:p>
          <a:p>
            <a:endParaRPr lang="en-US">
              <a:ea typeface="+mn-lt"/>
              <a:cs typeface="+mn-lt"/>
            </a:endParaRPr>
          </a:p>
          <a:p>
            <a:pPr marL="45720" indent="0">
              <a:buNone/>
            </a:pPr>
            <a:endParaRPr lang="en-US">
              <a:ea typeface="+mn-lt"/>
              <a:cs typeface="+mn-lt"/>
            </a:endParaRPr>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graphicFrame>
        <p:nvGraphicFramePr>
          <p:cNvPr id="10" name="Table 9">
            <a:extLst>
              <a:ext uri="{FF2B5EF4-FFF2-40B4-BE49-F238E27FC236}">
                <a16:creationId xmlns:a16="http://schemas.microsoft.com/office/drawing/2014/main" id="{DCC8E82F-0A91-4820-A930-DF15F33A6EF8}"/>
              </a:ext>
            </a:extLst>
          </p:cNvPr>
          <p:cNvGraphicFramePr>
            <a:graphicFrameLocks noGrp="1"/>
          </p:cNvGraphicFramePr>
          <p:nvPr>
            <p:extLst>
              <p:ext uri="{D42A27DB-BD31-4B8C-83A1-F6EECF244321}">
                <p14:modId xmlns:p14="http://schemas.microsoft.com/office/powerpoint/2010/main" val="1784494659"/>
              </p:ext>
            </p:extLst>
          </p:nvPr>
        </p:nvGraphicFramePr>
        <p:xfrm>
          <a:off x="259424" y="1028849"/>
          <a:ext cx="11734916" cy="5504268"/>
        </p:xfrm>
        <a:graphic>
          <a:graphicData uri="http://schemas.openxmlformats.org/drawingml/2006/table">
            <a:tbl>
              <a:tblPr firstRow="1" bandRow="1">
                <a:tableStyleId>{5C22544A-7EE6-4342-B048-85BDC9FD1C3A}</a:tableStyleId>
              </a:tblPr>
              <a:tblGrid>
                <a:gridCol w="956215">
                  <a:extLst>
                    <a:ext uri="{9D8B030D-6E8A-4147-A177-3AD203B41FA5}">
                      <a16:colId xmlns:a16="http://schemas.microsoft.com/office/drawing/2014/main" val="4096326047"/>
                    </a:ext>
                  </a:extLst>
                </a:gridCol>
                <a:gridCol w="729038">
                  <a:extLst>
                    <a:ext uri="{9D8B030D-6E8A-4147-A177-3AD203B41FA5}">
                      <a16:colId xmlns:a16="http://schemas.microsoft.com/office/drawing/2014/main" val="3040177786"/>
                    </a:ext>
                  </a:extLst>
                </a:gridCol>
                <a:gridCol w="773051">
                  <a:extLst>
                    <a:ext uri="{9D8B030D-6E8A-4147-A177-3AD203B41FA5}">
                      <a16:colId xmlns:a16="http://schemas.microsoft.com/office/drawing/2014/main" val="2023784453"/>
                    </a:ext>
                  </a:extLst>
                </a:gridCol>
                <a:gridCol w="773051">
                  <a:extLst>
                    <a:ext uri="{9D8B030D-6E8A-4147-A177-3AD203B41FA5}">
                      <a16:colId xmlns:a16="http://schemas.microsoft.com/office/drawing/2014/main" val="1243685302"/>
                    </a:ext>
                  </a:extLst>
                </a:gridCol>
                <a:gridCol w="773051">
                  <a:extLst>
                    <a:ext uri="{9D8B030D-6E8A-4147-A177-3AD203B41FA5}">
                      <a16:colId xmlns:a16="http://schemas.microsoft.com/office/drawing/2014/main" val="728107512"/>
                    </a:ext>
                  </a:extLst>
                </a:gridCol>
                <a:gridCol w="773051">
                  <a:extLst>
                    <a:ext uri="{9D8B030D-6E8A-4147-A177-3AD203B41FA5}">
                      <a16:colId xmlns:a16="http://schemas.microsoft.com/office/drawing/2014/main" val="1326469579"/>
                    </a:ext>
                  </a:extLst>
                </a:gridCol>
                <a:gridCol w="773051">
                  <a:extLst>
                    <a:ext uri="{9D8B030D-6E8A-4147-A177-3AD203B41FA5}">
                      <a16:colId xmlns:a16="http://schemas.microsoft.com/office/drawing/2014/main" val="3439648111"/>
                    </a:ext>
                  </a:extLst>
                </a:gridCol>
                <a:gridCol w="773051">
                  <a:extLst>
                    <a:ext uri="{9D8B030D-6E8A-4147-A177-3AD203B41FA5}">
                      <a16:colId xmlns:a16="http://schemas.microsoft.com/office/drawing/2014/main" val="3460438419"/>
                    </a:ext>
                  </a:extLst>
                </a:gridCol>
                <a:gridCol w="773051">
                  <a:extLst>
                    <a:ext uri="{9D8B030D-6E8A-4147-A177-3AD203B41FA5}">
                      <a16:colId xmlns:a16="http://schemas.microsoft.com/office/drawing/2014/main" val="2543525430"/>
                    </a:ext>
                  </a:extLst>
                </a:gridCol>
                <a:gridCol w="773051">
                  <a:extLst>
                    <a:ext uri="{9D8B030D-6E8A-4147-A177-3AD203B41FA5}">
                      <a16:colId xmlns:a16="http://schemas.microsoft.com/office/drawing/2014/main" val="2881792676"/>
                    </a:ext>
                  </a:extLst>
                </a:gridCol>
                <a:gridCol w="773051">
                  <a:extLst>
                    <a:ext uri="{9D8B030D-6E8A-4147-A177-3AD203B41FA5}">
                      <a16:colId xmlns:a16="http://schemas.microsoft.com/office/drawing/2014/main" val="3647972860"/>
                    </a:ext>
                  </a:extLst>
                </a:gridCol>
                <a:gridCol w="773051">
                  <a:extLst>
                    <a:ext uri="{9D8B030D-6E8A-4147-A177-3AD203B41FA5}">
                      <a16:colId xmlns:a16="http://schemas.microsoft.com/office/drawing/2014/main" val="3776050271"/>
                    </a:ext>
                  </a:extLst>
                </a:gridCol>
                <a:gridCol w="773051">
                  <a:extLst>
                    <a:ext uri="{9D8B030D-6E8A-4147-A177-3AD203B41FA5}">
                      <a16:colId xmlns:a16="http://schemas.microsoft.com/office/drawing/2014/main" val="463769101"/>
                    </a:ext>
                  </a:extLst>
                </a:gridCol>
                <a:gridCol w="773051">
                  <a:extLst>
                    <a:ext uri="{9D8B030D-6E8A-4147-A177-3AD203B41FA5}">
                      <a16:colId xmlns:a16="http://schemas.microsoft.com/office/drawing/2014/main" val="833338500"/>
                    </a:ext>
                  </a:extLst>
                </a:gridCol>
                <a:gridCol w="773051">
                  <a:extLst>
                    <a:ext uri="{9D8B030D-6E8A-4147-A177-3AD203B41FA5}">
                      <a16:colId xmlns:a16="http://schemas.microsoft.com/office/drawing/2014/main" val="4262975600"/>
                    </a:ext>
                  </a:extLst>
                </a:gridCol>
              </a:tblGrid>
              <a:tr h="631157">
                <a:tc>
                  <a:txBody>
                    <a:bodyPr/>
                    <a:lstStyle/>
                    <a:p>
                      <a:pPr algn="ctr"/>
                      <a:endParaRPr lang="en-US" sz="1400">
                        <a:effectLst/>
                      </a:endParaRPr>
                    </a:p>
                  </a:txBody>
                  <a:tcPr marL="0" marR="0" marT="0" marB="0" anchor="ctr"/>
                </a:tc>
                <a:tc>
                  <a:txBody>
                    <a:bodyPr/>
                    <a:lstStyle/>
                    <a:p>
                      <a:pPr algn="ctr"/>
                      <a:r>
                        <a:rPr lang="en-US" sz="1400">
                          <a:effectLst/>
                        </a:rPr>
                        <a:t>Arrests</a:t>
                      </a:r>
                    </a:p>
                  </a:txBody>
                  <a:tcPr marL="0" marR="0" marT="0" marB="0" anchor="ctr"/>
                </a:tc>
                <a:tc>
                  <a:txBody>
                    <a:bodyPr/>
                    <a:lstStyle/>
                    <a:p>
                      <a:pPr algn="ctr"/>
                      <a:r>
                        <a:rPr lang="en-US" sz="1400">
                          <a:effectLst/>
                        </a:rPr>
                        <a:t>Arson</a:t>
                      </a:r>
                    </a:p>
                  </a:txBody>
                  <a:tcPr marL="0" marR="0" marT="0" marB="0" anchor="ctr"/>
                </a:tc>
                <a:tc>
                  <a:txBody>
                    <a:bodyPr/>
                    <a:lstStyle/>
                    <a:p>
                      <a:pPr algn="ctr"/>
                      <a:r>
                        <a:rPr lang="en-US" sz="1400">
                          <a:effectLst/>
                        </a:rPr>
                        <a:t>Assault</a:t>
                      </a:r>
                    </a:p>
                  </a:txBody>
                  <a:tcPr marL="0" marR="0" marT="0" marB="0" anchor="ctr"/>
                </a:tc>
                <a:tc>
                  <a:txBody>
                    <a:bodyPr/>
                    <a:lstStyle/>
                    <a:p>
                      <a:pPr algn="ctr"/>
                      <a:r>
                        <a:rPr lang="en-US" sz="1400">
                          <a:effectLst/>
                        </a:rPr>
                        <a:t>Burglary</a:t>
                      </a:r>
                    </a:p>
                  </a:txBody>
                  <a:tcPr marL="0" marR="0" marT="0" marB="0" anchor="ctr"/>
                </a:tc>
                <a:tc>
                  <a:txBody>
                    <a:bodyPr/>
                    <a:lstStyle/>
                    <a:p>
                      <a:pPr algn="ctr"/>
                      <a:r>
                        <a:rPr lang="en-US" sz="1400">
                          <a:effectLst/>
                        </a:rPr>
                        <a:t>Drug</a:t>
                      </a:r>
                    </a:p>
                  </a:txBody>
                  <a:tcPr marL="0" marR="0" marT="0" marB="0" anchor="ctr"/>
                </a:tc>
                <a:tc>
                  <a:txBody>
                    <a:bodyPr/>
                    <a:lstStyle/>
                    <a:p>
                      <a:pPr algn="ctr"/>
                      <a:r>
                        <a:rPr lang="en-US" sz="1400">
                          <a:effectLst/>
                        </a:rPr>
                        <a:t>Fraud</a:t>
                      </a:r>
                    </a:p>
                  </a:txBody>
                  <a:tcPr marL="0" marR="0" marT="0" marB="0" anchor="ctr"/>
                </a:tc>
                <a:tc>
                  <a:txBody>
                    <a:bodyPr/>
                    <a:lstStyle/>
                    <a:p>
                      <a:pPr algn="ctr"/>
                      <a:r>
                        <a:rPr lang="en-US" sz="1400">
                          <a:effectLst/>
                        </a:rPr>
                        <a:t>Harassment</a:t>
                      </a:r>
                    </a:p>
                  </a:txBody>
                  <a:tcPr marL="0" marR="0" marT="0" marB="0" anchor="ctr"/>
                </a:tc>
                <a:tc>
                  <a:txBody>
                    <a:bodyPr/>
                    <a:lstStyle/>
                    <a:p>
                      <a:pPr algn="ctr"/>
                      <a:r>
                        <a:rPr lang="en-US" sz="1400">
                          <a:effectLst/>
                        </a:rPr>
                        <a:t>Homicide</a:t>
                      </a:r>
                    </a:p>
                  </a:txBody>
                  <a:tcPr marL="0" marR="0" marT="0" marB="0" anchor="ctr"/>
                </a:tc>
                <a:tc>
                  <a:txBody>
                    <a:bodyPr/>
                    <a:lstStyle/>
                    <a:p>
                      <a:pPr algn="ctr"/>
                      <a:r>
                        <a:rPr lang="en-US" sz="1400">
                          <a:effectLst/>
                        </a:rPr>
                        <a:t>Intimidation</a:t>
                      </a:r>
                    </a:p>
                  </a:txBody>
                  <a:tcPr marL="0" marR="0" marT="0" marB="0" anchor="ctr"/>
                </a:tc>
                <a:tc>
                  <a:txBody>
                    <a:bodyPr/>
                    <a:lstStyle/>
                    <a:p>
                      <a:pPr algn="ctr"/>
                      <a:r>
                        <a:rPr lang="en-US" sz="1400" err="1">
                          <a:effectLst/>
                        </a:rPr>
                        <a:t>LiquorLaw</a:t>
                      </a:r>
                    </a:p>
                  </a:txBody>
                  <a:tcPr marL="0" marR="0" marT="0" marB="0" anchor="ctr"/>
                </a:tc>
                <a:tc>
                  <a:txBody>
                    <a:bodyPr/>
                    <a:lstStyle/>
                    <a:p>
                      <a:pPr algn="ctr"/>
                      <a:r>
                        <a:rPr lang="en-US" sz="1400">
                          <a:effectLst/>
                        </a:rPr>
                        <a:t>Robbery</a:t>
                      </a:r>
                    </a:p>
                  </a:txBody>
                  <a:tcPr marL="0" marR="0" marT="0" marB="0" anchor="ctr"/>
                </a:tc>
                <a:tc>
                  <a:txBody>
                    <a:bodyPr/>
                    <a:lstStyle/>
                    <a:p>
                      <a:pPr algn="ctr"/>
                      <a:r>
                        <a:rPr lang="en-US" sz="1400">
                          <a:effectLst/>
                        </a:rPr>
                        <a:t>Theft</a:t>
                      </a:r>
                    </a:p>
                  </a:txBody>
                  <a:tcPr marL="0" marR="0" marT="0" marB="0" anchor="ctr"/>
                </a:tc>
                <a:tc>
                  <a:txBody>
                    <a:bodyPr/>
                    <a:lstStyle/>
                    <a:p>
                      <a:pPr algn="ctr"/>
                      <a:r>
                        <a:rPr lang="en-US" sz="1400">
                          <a:effectLst/>
                        </a:rPr>
                        <a:t>Traffic</a:t>
                      </a:r>
                    </a:p>
                  </a:txBody>
                  <a:tcPr marL="0" marR="0" marT="0" marB="0" anchor="ctr"/>
                </a:tc>
                <a:tc>
                  <a:txBody>
                    <a:bodyPr/>
                    <a:lstStyle/>
                    <a:p>
                      <a:pPr algn="ctr"/>
                      <a:r>
                        <a:rPr lang="en-US" sz="1400">
                          <a:effectLst/>
                        </a:rPr>
                        <a:t>Vandalism</a:t>
                      </a:r>
                    </a:p>
                  </a:txBody>
                  <a:tcPr marL="0" marR="0" marT="0" marB="0" anchor="ctr"/>
                </a:tc>
                <a:extLst>
                  <a:ext uri="{0D108BD9-81ED-4DB2-BD59-A6C34878D82A}">
                    <a16:rowId xmlns:a16="http://schemas.microsoft.com/office/drawing/2014/main" val="856674461"/>
                  </a:ext>
                </a:extLst>
              </a:tr>
              <a:tr h="308239">
                <a:tc>
                  <a:txBody>
                    <a:bodyPr/>
                    <a:lstStyle/>
                    <a:p>
                      <a:pPr algn="ctr"/>
                      <a:r>
                        <a:rPr lang="en-US" sz="1400">
                          <a:effectLst/>
                        </a:rPr>
                        <a:t>Arrests</a:t>
                      </a:r>
                    </a:p>
                  </a:txBody>
                  <a:tcPr marL="0" marR="0" marT="0" marB="0" anchor="ctr"/>
                </a:tc>
                <a:tc>
                  <a:txBody>
                    <a:bodyPr/>
                    <a:lstStyle/>
                    <a:p>
                      <a:pPr algn="ctr"/>
                      <a:r>
                        <a:rPr lang="en-US" sz="1800">
                          <a:effectLst/>
                          <a:latin typeface="Candara"/>
                        </a:rPr>
                        <a:t>1.00</a:t>
                      </a:r>
                    </a:p>
                  </a:txBody>
                  <a:tcPr marL="0" marR="0" marT="0" marB="0" anchor="ctr"/>
                </a:tc>
                <a:tc>
                  <a:txBody>
                    <a:bodyPr/>
                    <a:lstStyle/>
                    <a:p>
                      <a:pPr algn="ctr"/>
                      <a:r>
                        <a:rPr lang="en-US" sz="1800">
                          <a:effectLst/>
                          <a:latin typeface="Candara"/>
                        </a:rPr>
                        <a:t>0.11</a:t>
                      </a:r>
                    </a:p>
                  </a:txBody>
                  <a:tcPr marL="0" marR="0" marT="0" marB="0" anchor="ctr"/>
                </a:tc>
                <a:tc>
                  <a:txBody>
                    <a:bodyPr/>
                    <a:lstStyle/>
                    <a:p>
                      <a:pPr algn="ctr"/>
                      <a:r>
                        <a:rPr lang="en-US" sz="1800">
                          <a:effectLst/>
                          <a:latin typeface="Candara"/>
                        </a:rPr>
                        <a:t>0.92</a:t>
                      </a:r>
                    </a:p>
                  </a:txBody>
                  <a:tcPr marL="0" marR="0" marT="0" marB="0" anchor="ctr"/>
                </a:tc>
                <a:tc>
                  <a:txBody>
                    <a:bodyPr/>
                    <a:lstStyle/>
                    <a:p>
                      <a:pPr algn="ctr"/>
                      <a:r>
                        <a:rPr lang="en-US" sz="1800">
                          <a:effectLst/>
                          <a:latin typeface="Candara"/>
                        </a:rPr>
                        <a:t>0.90</a:t>
                      </a:r>
                    </a:p>
                  </a:txBody>
                  <a:tcPr marL="0" marR="0" marT="0" marB="0" anchor="ctr"/>
                </a:tc>
                <a:tc>
                  <a:txBody>
                    <a:bodyPr/>
                    <a:lstStyle/>
                    <a:p>
                      <a:pPr algn="ctr"/>
                      <a:r>
                        <a:rPr lang="en-US" sz="1800">
                          <a:effectLst/>
                          <a:latin typeface="Candara"/>
                        </a:rPr>
                        <a:t>0.96</a:t>
                      </a:r>
                    </a:p>
                  </a:txBody>
                  <a:tcPr marL="0" marR="0" marT="0" marB="0" anchor="ctr"/>
                </a:tc>
                <a:tc>
                  <a:txBody>
                    <a:bodyPr/>
                    <a:lstStyle/>
                    <a:p>
                      <a:pPr algn="ctr"/>
                      <a:r>
                        <a:rPr lang="en-US" sz="1800">
                          <a:effectLst/>
                          <a:latin typeface="Candara"/>
                        </a:rPr>
                        <a:t>0.93</a:t>
                      </a:r>
                    </a:p>
                  </a:txBody>
                  <a:tcPr marL="0" marR="0" marT="0" marB="0" anchor="ctr"/>
                </a:tc>
                <a:tc>
                  <a:txBody>
                    <a:bodyPr/>
                    <a:lstStyle/>
                    <a:p>
                      <a:pPr algn="ctr"/>
                      <a:r>
                        <a:rPr lang="en-US" sz="1800">
                          <a:effectLst/>
                          <a:latin typeface="Candara"/>
                        </a:rPr>
                        <a:t>0.79</a:t>
                      </a:r>
                    </a:p>
                  </a:txBody>
                  <a:tcPr marL="0" marR="0" marT="0" marB="0" anchor="ctr"/>
                </a:tc>
                <a:tc>
                  <a:txBody>
                    <a:bodyPr/>
                    <a:lstStyle/>
                    <a:p>
                      <a:pPr algn="ctr"/>
                      <a:r>
                        <a:rPr lang="en-US" sz="1800">
                          <a:effectLst/>
                          <a:latin typeface="Candara"/>
                        </a:rPr>
                        <a:t>-0.01</a:t>
                      </a:r>
                    </a:p>
                  </a:txBody>
                  <a:tcPr marL="0" marR="0" marT="0" marB="0" anchor="ctr"/>
                </a:tc>
                <a:tc>
                  <a:txBody>
                    <a:bodyPr/>
                    <a:lstStyle/>
                    <a:p>
                      <a:pPr algn="ctr"/>
                      <a:r>
                        <a:rPr lang="en-US" sz="1800">
                          <a:effectLst/>
                          <a:latin typeface="Candara"/>
                        </a:rPr>
                        <a:t>0.84</a:t>
                      </a:r>
                    </a:p>
                  </a:txBody>
                  <a:tcPr marL="0" marR="0" marT="0" marB="0" anchor="ctr"/>
                </a:tc>
                <a:tc>
                  <a:txBody>
                    <a:bodyPr/>
                    <a:lstStyle/>
                    <a:p>
                      <a:pPr algn="ctr"/>
                      <a:r>
                        <a:rPr lang="en-US" sz="1800">
                          <a:effectLst/>
                          <a:latin typeface="Candara"/>
                        </a:rPr>
                        <a:t>0.52</a:t>
                      </a:r>
                    </a:p>
                  </a:txBody>
                  <a:tcPr marL="0" marR="0" marT="0" marB="0" anchor="ctr"/>
                </a:tc>
                <a:tc>
                  <a:txBody>
                    <a:bodyPr/>
                    <a:lstStyle/>
                    <a:p>
                      <a:pPr algn="ctr"/>
                      <a:r>
                        <a:rPr lang="en-US" sz="1800">
                          <a:effectLst/>
                          <a:latin typeface="Candara"/>
                        </a:rPr>
                        <a:t>0.95</a:t>
                      </a:r>
                    </a:p>
                  </a:txBody>
                  <a:tcPr marL="0" marR="0" marT="0" marB="0" anchor="ctr"/>
                </a:tc>
                <a:tc>
                  <a:txBody>
                    <a:bodyPr/>
                    <a:lstStyle/>
                    <a:p>
                      <a:pPr algn="ctr"/>
                      <a:r>
                        <a:rPr lang="en-US" sz="1800">
                          <a:effectLst/>
                          <a:latin typeface="Candara"/>
                        </a:rPr>
                        <a:t>0.96</a:t>
                      </a:r>
                    </a:p>
                  </a:txBody>
                  <a:tcPr marL="0" marR="0" marT="0" marB="0" anchor="ctr"/>
                </a:tc>
                <a:tc>
                  <a:txBody>
                    <a:bodyPr/>
                    <a:lstStyle/>
                    <a:p>
                      <a:pPr algn="ctr"/>
                      <a:r>
                        <a:rPr lang="en-US" sz="1800">
                          <a:effectLst/>
                          <a:latin typeface="Candara"/>
                        </a:rPr>
                        <a:t>0.96</a:t>
                      </a:r>
                    </a:p>
                  </a:txBody>
                  <a:tcPr marL="0" marR="0" marT="0" marB="0" anchor="ctr"/>
                </a:tc>
                <a:tc>
                  <a:txBody>
                    <a:bodyPr/>
                    <a:lstStyle/>
                    <a:p>
                      <a:pPr algn="ctr"/>
                      <a:r>
                        <a:rPr lang="en-US" sz="1800">
                          <a:effectLst/>
                          <a:latin typeface="Candara"/>
                        </a:rPr>
                        <a:t>0.93</a:t>
                      </a:r>
                    </a:p>
                  </a:txBody>
                  <a:tcPr marL="0" marR="0" marT="0" marB="0" anchor="ctr"/>
                </a:tc>
                <a:extLst>
                  <a:ext uri="{0D108BD9-81ED-4DB2-BD59-A6C34878D82A}">
                    <a16:rowId xmlns:a16="http://schemas.microsoft.com/office/drawing/2014/main" val="3456158238"/>
                  </a:ext>
                </a:extLst>
              </a:tr>
              <a:tr h="308239">
                <a:tc>
                  <a:txBody>
                    <a:bodyPr/>
                    <a:lstStyle/>
                    <a:p>
                      <a:pPr algn="ctr"/>
                      <a:r>
                        <a:rPr lang="en-US" sz="1400">
                          <a:effectLst/>
                        </a:rPr>
                        <a:t>Arson</a:t>
                      </a:r>
                    </a:p>
                  </a:txBody>
                  <a:tcPr marL="0" marR="0" marT="0" marB="0" anchor="ctr"/>
                </a:tc>
                <a:tc>
                  <a:txBody>
                    <a:bodyPr/>
                    <a:lstStyle/>
                    <a:p>
                      <a:pPr algn="ctr"/>
                      <a:r>
                        <a:rPr lang="en-US" sz="1800">
                          <a:effectLst/>
                          <a:latin typeface="Candara"/>
                        </a:rPr>
                        <a:t>0.11</a:t>
                      </a:r>
                    </a:p>
                  </a:txBody>
                  <a:tcPr marL="0" marR="0" marT="0" marB="0" anchor="ctr"/>
                </a:tc>
                <a:tc>
                  <a:txBody>
                    <a:bodyPr/>
                    <a:lstStyle/>
                    <a:p>
                      <a:pPr algn="ctr"/>
                      <a:r>
                        <a:rPr lang="en-US" sz="1800">
                          <a:effectLst/>
                          <a:latin typeface="Candara"/>
                        </a:rPr>
                        <a:t>1.00</a:t>
                      </a:r>
                    </a:p>
                  </a:txBody>
                  <a:tcPr marL="0" marR="0" marT="0" marB="0" anchor="ctr"/>
                </a:tc>
                <a:tc>
                  <a:txBody>
                    <a:bodyPr/>
                    <a:lstStyle/>
                    <a:p>
                      <a:pPr algn="ctr"/>
                      <a:r>
                        <a:rPr lang="en-US" sz="1800">
                          <a:effectLst/>
                          <a:latin typeface="Candara"/>
                        </a:rPr>
                        <a:t>0.24</a:t>
                      </a:r>
                    </a:p>
                  </a:txBody>
                  <a:tcPr marL="0" marR="0" marT="0" marB="0" anchor="ctr"/>
                </a:tc>
                <a:tc>
                  <a:txBody>
                    <a:bodyPr/>
                    <a:lstStyle/>
                    <a:p>
                      <a:pPr algn="ctr"/>
                      <a:r>
                        <a:rPr lang="en-US" sz="1800">
                          <a:effectLst/>
                          <a:latin typeface="Candara"/>
                        </a:rPr>
                        <a:t>0.07</a:t>
                      </a:r>
                    </a:p>
                  </a:txBody>
                  <a:tcPr marL="0" marR="0" marT="0" marB="0" anchor="ctr"/>
                </a:tc>
                <a:tc>
                  <a:txBody>
                    <a:bodyPr/>
                    <a:lstStyle/>
                    <a:p>
                      <a:pPr algn="ctr"/>
                      <a:r>
                        <a:rPr lang="en-US" sz="1800">
                          <a:effectLst/>
                          <a:latin typeface="Candara"/>
                        </a:rPr>
                        <a:t>0.09</a:t>
                      </a:r>
                    </a:p>
                  </a:txBody>
                  <a:tcPr marL="0" marR="0" marT="0" marB="0" anchor="ctr"/>
                </a:tc>
                <a:tc>
                  <a:txBody>
                    <a:bodyPr/>
                    <a:lstStyle/>
                    <a:p>
                      <a:pPr algn="ctr"/>
                      <a:r>
                        <a:rPr lang="en-US" sz="1800">
                          <a:effectLst/>
                          <a:latin typeface="Candara"/>
                        </a:rPr>
                        <a:t>0.14</a:t>
                      </a:r>
                    </a:p>
                  </a:txBody>
                  <a:tcPr marL="0" marR="0" marT="0" marB="0" anchor="ctr"/>
                </a:tc>
                <a:tc>
                  <a:txBody>
                    <a:bodyPr/>
                    <a:lstStyle/>
                    <a:p>
                      <a:pPr algn="ctr"/>
                      <a:r>
                        <a:rPr lang="en-US" sz="1800">
                          <a:effectLst/>
                          <a:latin typeface="Candara"/>
                        </a:rPr>
                        <a:t>0.07</a:t>
                      </a:r>
                    </a:p>
                  </a:txBody>
                  <a:tcPr marL="0" marR="0" marT="0" marB="0" anchor="ctr"/>
                </a:tc>
                <a:tc>
                  <a:txBody>
                    <a:bodyPr/>
                    <a:lstStyle/>
                    <a:p>
                      <a:pPr algn="ctr"/>
                      <a:r>
                        <a:rPr lang="en-US" sz="1800">
                          <a:effectLst/>
                          <a:latin typeface="Candara"/>
                        </a:rPr>
                        <a:t>-0.07</a:t>
                      </a:r>
                    </a:p>
                  </a:txBody>
                  <a:tcPr marL="0" marR="0" marT="0" marB="0" anchor="ctr"/>
                </a:tc>
                <a:tc>
                  <a:txBody>
                    <a:bodyPr/>
                    <a:lstStyle/>
                    <a:p>
                      <a:pPr algn="ctr"/>
                      <a:r>
                        <a:rPr lang="en-US" sz="1800">
                          <a:effectLst/>
                          <a:latin typeface="Candara"/>
                        </a:rPr>
                        <a:t>0.02</a:t>
                      </a:r>
                    </a:p>
                  </a:txBody>
                  <a:tcPr marL="0" marR="0" marT="0" marB="0" anchor="ctr"/>
                </a:tc>
                <a:tc>
                  <a:txBody>
                    <a:bodyPr/>
                    <a:lstStyle/>
                    <a:p>
                      <a:pPr algn="ctr"/>
                      <a:r>
                        <a:rPr lang="en-US" sz="1800">
                          <a:effectLst/>
                          <a:latin typeface="Candara"/>
                        </a:rPr>
                        <a:t>-0.04</a:t>
                      </a:r>
                    </a:p>
                  </a:txBody>
                  <a:tcPr marL="0" marR="0" marT="0" marB="0" anchor="ctr"/>
                </a:tc>
                <a:tc>
                  <a:txBody>
                    <a:bodyPr/>
                    <a:lstStyle/>
                    <a:p>
                      <a:pPr algn="ctr"/>
                      <a:r>
                        <a:rPr lang="en-US" sz="1800">
                          <a:effectLst/>
                          <a:latin typeface="Candara"/>
                        </a:rPr>
                        <a:t>0.15</a:t>
                      </a:r>
                    </a:p>
                  </a:txBody>
                  <a:tcPr marL="0" marR="0" marT="0" marB="0" anchor="ctr"/>
                </a:tc>
                <a:tc>
                  <a:txBody>
                    <a:bodyPr/>
                    <a:lstStyle/>
                    <a:p>
                      <a:pPr algn="ctr"/>
                      <a:r>
                        <a:rPr lang="en-US" sz="1800">
                          <a:effectLst/>
                          <a:latin typeface="Candara"/>
                        </a:rPr>
                        <a:t>0.15</a:t>
                      </a:r>
                    </a:p>
                  </a:txBody>
                  <a:tcPr marL="0" marR="0" marT="0" marB="0" anchor="ctr"/>
                </a:tc>
                <a:tc>
                  <a:txBody>
                    <a:bodyPr/>
                    <a:lstStyle/>
                    <a:p>
                      <a:pPr algn="ctr"/>
                      <a:r>
                        <a:rPr lang="en-US" sz="1800">
                          <a:effectLst/>
                          <a:latin typeface="Candara"/>
                        </a:rPr>
                        <a:t>0.19</a:t>
                      </a:r>
                    </a:p>
                  </a:txBody>
                  <a:tcPr marL="0" marR="0" marT="0" marB="0" anchor="ctr"/>
                </a:tc>
                <a:tc>
                  <a:txBody>
                    <a:bodyPr/>
                    <a:lstStyle/>
                    <a:p>
                      <a:pPr algn="ctr"/>
                      <a:r>
                        <a:rPr lang="en-US" sz="1800">
                          <a:effectLst/>
                          <a:latin typeface="Candara"/>
                        </a:rPr>
                        <a:t>0.20</a:t>
                      </a:r>
                    </a:p>
                  </a:txBody>
                  <a:tcPr marL="0" marR="0" marT="0" marB="0" anchor="ctr"/>
                </a:tc>
                <a:extLst>
                  <a:ext uri="{0D108BD9-81ED-4DB2-BD59-A6C34878D82A}">
                    <a16:rowId xmlns:a16="http://schemas.microsoft.com/office/drawing/2014/main" val="274112353"/>
                  </a:ext>
                </a:extLst>
              </a:tr>
              <a:tr h="308239">
                <a:tc>
                  <a:txBody>
                    <a:bodyPr/>
                    <a:lstStyle/>
                    <a:p>
                      <a:pPr algn="ctr"/>
                      <a:r>
                        <a:rPr lang="en-US" sz="1400">
                          <a:effectLst/>
                        </a:rPr>
                        <a:t>Assault</a:t>
                      </a:r>
                    </a:p>
                  </a:txBody>
                  <a:tcPr marL="0" marR="0" marT="0" marB="0" anchor="ctr"/>
                </a:tc>
                <a:tc>
                  <a:txBody>
                    <a:bodyPr/>
                    <a:lstStyle/>
                    <a:p>
                      <a:pPr algn="ctr"/>
                      <a:r>
                        <a:rPr lang="en-US" sz="1800" b="1">
                          <a:solidFill>
                            <a:srgbClr val="FF0000"/>
                          </a:solidFill>
                          <a:effectLst/>
                          <a:latin typeface="Candara"/>
                        </a:rPr>
                        <a:t>0.92</a:t>
                      </a:r>
                    </a:p>
                  </a:txBody>
                  <a:tcPr marL="0" marR="0" marT="0" marB="0" anchor="ctr"/>
                </a:tc>
                <a:tc>
                  <a:txBody>
                    <a:bodyPr/>
                    <a:lstStyle/>
                    <a:p>
                      <a:pPr algn="ctr"/>
                      <a:r>
                        <a:rPr lang="en-US" sz="1800">
                          <a:effectLst/>
                          <a:latin typeface="Candara"/>
                        </a:rPr>
                        <a:t>0.24</a:t>
                      </a:r>
                    </a:p>
                  </a:txBody>
                  <a:tcPr marL="0" marR="0" marT="0" marB="0" anchor="ctr"/>
                </a:tc>
                <a:tc>
                  <a:txBody>
                    <a:bodyPr/>
                    <a:lstStyle/>
                    <a:p>
                      <a:pPr algn="ctr"/>
                      <a:r>
                        <a:rPr lang="en-US" sz="1800">
                          <a:effectLst/>
                          <a:latin typeface="Candara"/>
                        </a:rPr>
                        <a:t>1.00</a:t>
                      </a:r>
                    </a:p>
                  </a:txBody>
                  <a:tcPr marL="0" marR="0" marT="0" marB="0" anchor="ctr"/>
                </a:tc>
                <a:tc>
                  <a:txBody>
                    <a:bodyPr/>
                    <a:lstStyle/>
                    <a:p>
                      <a:pPr algn="ctr"/>
                      <a:r>
                        <a:rPr lang="en-US" sz="1800">
                          <a:effectLst/>
                          <a:latin typeface="Candara"/>
                        </a:rPr>
                        <a:t>0.97</a:t>
                      </a:r>
                    </a:p>
                  </a:txBody>
                  <a:tcPr marL="0" marR="0" marT="0" marB="0" anchor="ctr"/>
                </a:tc>
                <a:tc>
                  <a:txBody>
                    <a:bodyPr/>
                    <a:lstStyle/>
                    <a:p>
                      <a:pPr algn="ctr"/>
                      <a:r>
                        <a:rPr lang="en-US" sz="1800">
                          <a:effectLst/>
                          <a:latin typeface="Candara"/>
                        </a:rPr>
                        <a:t>0.97</a:t>
                      </a:r>
                    </a:p>
                  </a:txBody>
                  <a:tcPr marL="0" marR="0" marT="0" marB="0" anchor="ctr"/>
                </a:tc>
                <a:tc>
                  <a:txBody>
                    <a:bodyPr/>
                    <a:lstStyle/>
                    <a:p>
                      <a:pPr algn="ctr"/>
                      <a:r>
                        <a:rPr lang="en-US" sz="1800">
                          <a:effectLst/>
                          <a:latin typeface="Candara"/>
                        </a:rPr>
                        <a:t>0.98</a:t>
                      </a:r>
                    </a:p>
                  </a:txBody>
                  <a:tcPr marL="0" marR="0" marT="0" marB="0" anchor="ctr"/>
                </a:tc>
                <a:tc>
                  <a:txBody>
                    <a:bodyPr/>
                    <a:lstStyle/>
                    <a:p>
                      <a:pPr algn="ctr"/>
                      <a:r>
                        <a:rPr lang="en-US" sz="1800">
                          <a:effectLst/>
                          <a:latin typeface="Candara"/>
                        </a:rPr>
                        <a:t>0.89</a:t>
                      </a:r>
                    </a:p>
                  </a:txBody>
                  <a:tcPr marL="0" marR="0" marT="0" marB="0" anchor="ctr"/>
                </a:tc>
                <a:tc>
                  <a:txBody>
                    <a:bodyPr/>
                    <a:lstStyle/>
                    <a:p>
                      <a:pPr algn="ctr"/>
                      <a:r>
                        <a:rPr lang="en-US" sz="1800">
                          <a:effectLst/>
                          <a:latin typeface="Candara"/>
                        </a:rPr>
                        <a:t>-0.02</a:t>
                      </a:r>
                    </a:p>
                  </a:txBody>
                  <a:tcPr marL="0" marR="0" marT="0" marB="0" anchor="ctr"/>
                </a:tc>
                <a:tc>
                  <a:txBody>
                    <a:bodyPr/>
                    <a:lstStyle/>
                    <a:p>
                      <a:pPr algn="ctr"/>
                      <a:r>
                        <a:rPr lang="en-US" sz="1800">
                          <a:effectLst/>
                          <a:latin typeface="Candara"/>
                        </a:rPr>
                        <a:t>0.94</a:t>
                      </a:r>
                    </a:p>
                  </a:txBody>
                  <a:tcPr marL="0" marR="0" marT="0" marB="0" anchor="ctr"/>
                </a:tc>
                <a:tc>
                  <a:txBody>
                    <a:bodyPr/>
                    <a:lstStyle/>
                    <a:p>
                      <a:pPr algn="ctr"/>
                      <a:r>
                        <a:rPr lang="en-US" sz="1800">
                          <a:effectLst/>
                          <a:latin typeface="Candara"/>
                        </a:rPr>
                        <a:t>0.18</a:t>
                      </a:r>
                    </a:p>
                  </a:txBody>
                  <a:tcPr marL="0" marR="0" marT="0" marB="0" anchor="ctr"/>
                </a:tc>
                <a:tc>
                  <a:txBody>
                    <a:bodyPr/>
                    <a:lstStyle/>
                    <a:p>
                      <a:pPr algn="ctr"/>
                      <a:r>
                        <a:rPr lang="en-US" sz="1800">
                          <a:effectLst/>
                          <a:latin typeface="Candara"/>
                        </a:rPr>
                        <a:t>0.98</a:t>
                      </a:r>
                    </a:p>
                  </a:txBody>
                  <a:tcPr marL="0" marR="0" marT="0" marB="0" anchor="ctr"/>
                </a:tc>
                <a:tc>
                  <a:txBody>
                    <a:bodyPr/>
                    <a:lstStyle/>
                    <a:p>
                      <a:pPr algn="ctr"/>
                      <a:r>
                        <a:rPr lang="en-US" sz="1800">
                          <a:effectLst/>
                          <a:latin typeface="Candara"/>
                        </a:rPr>
                        <a:t>0.96</a:t>
                      </a:r>
                    </a:p>
                  </a:txBody>
                  <a:tcPr marL="0" marR="0" marT="0" marB="0" anchor="ctr"/>
                </a:tc>
                <a:tc>
                  <a:txBody>
                    <a:bodyPr/>
                    <a:lstStyle/>
                    <a:p>
                      <a:pPr algn="ctr"/>
                      <a:r>
                        <a:rPr lang="en-US" sz="1800">
                          <a:effectLst/>
                          <a:latin typeface="Candara"/>
                        </a:rPr>
                        <a:t>0.94</a:t>
                      </a:r>
                    </a:p>
                  </a:txBody>
                  <a:tcPr marL="0" marR="0" marT="0" marB="0" anchor="ctr"/>
                </a:tc>
                <a:tc>
                  <a:txBody>
                    <a:bodyPr/>
                    <a:lstStyle/>
                    <a:p>
                      <a:pPr algn="ctr"/>
                      <a:r>
                        <a:rPr lang="en-US" sz="1800">
                          <a:effectLst/>
                          <a:latin typeface="Candara"/>
                        </a:rPr>
                        <a:t>0.93</a:t>
                      </a:r>
                    </a:p>
                  </a:txBody>
                  <a:tcPr marL="0" marR="0" marT="0" marB="0" anchor="ctr"/>
                </a:tc>
                <a:extLst>
                  <a:ext uri="{0D108BD9-81ED-4DB2-BD59-A6C34878D82A}">
                    <a16:rowId xmlns:a16="http://schemas.microsoft.com/office/drawing/2014/main" val="524415904"/>
                  </a:ext>
                </a:extLst>
              </a:tr>
              <a:tr h="308239">
                <a:tc>
                  <a:txBody>
                    <a:bodyPr/>
                    <a:lstStyle/>
                    <a:p>
                      <a:pPr algn="ctr"/>
                      <a:r>
                        <a:rPr lang="en-US" sz="1400">
                          <a:effectLst/>
                        </a:rPr>
                        <a:t>Burglary</a:t>
                      </a:r>
                    </a:p>
                  </a:txBody>
                  <a:tcPr marL="0" marR="0" marT="0" marB="0" anchor="ctr"/>
                </a:tc>
                <a:tc>
                  <a:txBody>
                    <a:bodyPr/>
                    <a:lstStyle/>
                    <a:p>
                      <a:pPr algn="ctr"/>
                      <a:r>
                        <a:rPr lang="en-US" sz="1800" b="1">
                          <a:solidFill>
                            <a:srgbClr val="FF0000"/>
                          </a:solidFill>
                          <a:effectLst/>
                          <a:latin typeface="Candara"/>
                        </a:rPr>
                        <a:t>0.90</a:t>
                      </a:r>
                    </a:p>
                  </a:txBody>
                  <a:tcPr marL="0" marR="0" marT="0" marB="0" anchor="ctr"/>
                </a:tc>
                <a:tc>
                  <a:txBody>
                    <a:bodyPr/>
                    <a:lstStyle/>
                    <a:p>
                      <a:pPr algn="ctr"/>
                      <a:r>
                        <a:rPr lang="en-US" sz="1800">
                          <a:effectLst/>
                          <a:latin typeface="Candara"/>
                        </a:rPr>
                        <a:t>0.07</a:t>
                      </a:r>
                    </a:p>
                  </a:txBody>
                  <a:tcPr marL="0" marR="0" marT="0" marB="0" anchor="ctr"/>
                </a:tc>
                <a:tc>
                  <a:txBody>
                    <a:bodyPr/>
                    <a:lstStyle/>
                    <a:p>
                      <a:pPr algn="ctr"/>
                      <a:r>
                        <a:rPr lang="en-US" sz="1800" b="1">
                          <a:solidFill>
                            <a:srgbClr val="FF0000"/>
                          </a:solidFill>
                          <a:effectLst/>
                          <a:latin typeface="Candara"/>
                        </a:rPr>
                        <a:t>0.97</a:t>
                      </a:r>
                    </a:p>
                  </a:txBody>
                  <a:tcPr marL="0" marR="0" marT="0" marB="0" anchor="ctr"/>
                </a:tc>
                <a:tc>
                  <a:txBody>
                    <a:bodyPr/>
                    <a:lstStyle/>
                    <a:p>
                      <a:pPr algn="ctr"/>
                      <a:r>
                        <a:rPr lang="en-US" sz="1800">
                          <a:effectLst/>
                          <a:latin typeface="Candara"/>
                        </a:rPr>
                        <a:t>1.00</a:t>
                      </a:r>
                    </a:p>
                  </a:txBody>
                  <a:tcPr marL="0" marR="0" marT="0" marB="0" anchor="ctr"/>
                </a:tc>
                <a:tc>
                  <a:txBody>
                    <a:bodyPr/>
                    <a:lstStyle/>
                    <a:p>
                      <a:pPr algn="ctr"/>
                      <a:r>
                        <a:rPr lang="en-US" sz="1800">
                          <a:effectLst/>
                          <a:latin typeface="Candara"/>
                        </a:rPr>
                        <a:t>0.97</a:t>
                      </a:r>
                    </a:p>
                  </a:txBody>
                  <a:tcPr marL="0" marR="0" marT="0" marB="0" anchor="ctr"/>
                </a:tc>
                <a:tc>
                  <a:txBody>
                    <a:bodyPr/>
                    <a:lstStyle/>
                    <a:p>
                      <a:pPr algn="ctr"/>
                      <a:r>
                        <a:rPr lang="en-US" sz="1800">
                          <a:effectLst/>
                          <a:latin typeface="Candara"/>
                        </a:rPr>
                        <a:t>0.98</a:t>
                      </a:r>
                    </a:p>
                  </a:txBody>
                  <a:tcPr marL="0" marR="0" marT="0" marB="0" anchor="ctr"/>
                </a:tc>
                <a:tc>
                  <a:txBody>
                    <a:bodyPr/>
                    <a:lstStyle/>
                    <a:p>
                      <a:pPr algn="ctr"/>
                      <a:r>
                        <a:rPr lang="en-US" sz="1800">
                          <a:effectLst/>
                          <a:latin typeface="Candara"/>
                        </a:rPr>
                        <a:t>0.96</a:t>
                      </a:r>
                    </a:p>
                  </a:txBody>
                  <a:tcPr marL="0" marR="0" marT="0" marB="0" anchor="ctr"/>
                </a:tc>
                <a:tc>
                  <a:txBody>
                    <a:bodyPr/>
                    <a:lstStyle/>
                    <a:p>
                      <a:pPr algn="ctr"/>
                      <a:r>
                        <a:rPr lang="en-US" sz="1800">
                          <a:effectLst/>
                          <a:latin typeface="Candara"/>
                        </a:rPr>
                        <a:t>0.00</a:t>
                      </a:r>
                    </a:p>
                  </a:txBody>
                  <a:tcPr marL="0" marR="0" marT="0" marB="0" anchor="ctr"/>
                </a:tc>
                <a:tc>
                  <a:txBody>
                    <a:bodyPr/>
                    <a:lstStyle/>
                    <a:p>
                      <a:pPr algn="ctr"/>
                      <a:r>
                        <a:rPr lang="en-US" sz="1800">
                          <a:effectLst/>
                          <a:latin typeface="Candara"/>
                        </a:rPr>
                        <a:t>0.98</a:t>
                      </a:r>
                    </a:p>
                  </a:txBody>
                  <a:tcPr marL="0" marR="0" marT="0" marB="0" anchor="ctr"/>
                </a:tc>
                <a:tc>
                  <a:txBody>
                    <a:bodyPr/>
                    <a:lstStyle/>
                    <a:p>
                      <a:pPr algn="ctr"/>
                      <a:r>
                        <a:rPr lang="en-US" sz="1800">
                          <a:effectLst/>
                          <a:latin typeface="Candara"/>
                        </a:rPr>
                        <a:t>0.13</a:t>
                      </a:r>
                    </a:p>
                  </a:txBody>
                  <a:tcPr marL="0" marR="0" marT="0" marB="0" anchor="ctr"/>
                </a:tc>
                <a:tc>
                  <a:txBody>
                    <a:bodyPr/>
                    <a:lstStyle/>
                    <a:p>
                      <a:pPr algn="ctr"/>
                      <a:r>
                        <a:rPr lang="en-US" sz="1800">
                          <a:effectLst/>
                          <a:latin typeface="Candara"/>
                        </a:rPr>
                        <a:t>0.97</a:t>
                      </a:r>
                    </a:p>
                  </a:txBody>
                  <a:tcPr marL="0" marR="0" marT="0" marB="0" anchor="ctr"/>
                </a:tc>
                <a:tc>
                  <a:txBody>
                    <a:bodyPr/>
                    <a:lstStyle/>
                    <a:p>
                      <a:pPr algn="ctr"/>
                      <a:r>
                        <a:rPr lang="en-US" sz="1800">
                          <a:effectLst/>
                          <a:latin typeface="Candara"/>
                        </a:rPr>
                        <a:t>0.95</a:t>
                      </a:r>
                    </a:p>
                  </a:txBody>
                  <a:tcPr marL="0" marR="0" marT="0" marB="0" anchor="ctr"/>
                </a:tc>
                <a:tc>
                  <a:txBody>
                    <a:bodyPr/>
                    <a:lstStyle/>
                    <a:p>
                      <a:pPr algn="ctr"/>
                      <a:r>
                        <a:rPr lang="en-US" sz="1800">
                          <a:effectLst/>
                          <a:latin typeface="Candara"/>
                        </a:rPr>
                        <a:t>0.91</a:t>
                      </a:r>
                    </a:p>
                  </a:txBody>
                  <a:tcPr marL="0" marR="0" marT="0" marB="0" anchor="ctr"/>
                </a:tc>
                <a:tc>
                  <a:txBody>
                    <a:bodyPr/>
                    <a:lstStyle/>
                    <a:p>
                      <a:pPr algn="ctr"/>
                      <a:r>
                        <a:rPr lang="en-US" sz="1800">
                          <a:effectLst/>
                          <a:latin typeface="Candara"/>
                        </a:rPr>
                        <a:t>0.92</a:t>
                      </a:r>
                    </a:p>
                  </a:txBody>
                  <a:tcPr marL="0" marR="0" marT="0" marB="0" anchor="ctr"/>
                </a:tc>
                <a:extLst>
                  <a:ext uri="{0D108BD9-81ED-4DB2-BD59-A6C34878D82A}">
                    <a16:rowId xmlns:a16="http://schemas.microsoft.com/office/drawing/2014/main" val="3925182846"/>
                  </a:ext>
                </a:extLst>
              </a:tr>
              <a:tr h="308239">
                <a:tc>
                  <a:txBody>
                    <a:bodyPr/>
                    <a:lstStyle/>
                    <a:p>
                      <a:pPr algn="ctr"/>
                      <a:r>
                        <a:rPr lang="en-US" sz="1400">
                          <a:effectLst/>
                        </a:rPr>
                        <a:t>Drug</a:t>
                      </a:r>
                    </a:p>
                  </a:txBody>
                  <a:tcPr marL="0" marR="0" marT="0" marB="0" anchor="ctr"/>
                </a:tc>
                <a:tc>
                  <a:txBody>
                    <a:bodyPr/>
                    <a:lstStyle/>
                    <a:p>
                      <a:pPr algn="ctr"/>
                      <a:r>
                        <a:rPr lang="en-US" sz="1800" b="1">
                          <a:solidFill>
                            <a:srgbClr val="FF0000"/>
                          </a:solidFill>
                          <a:effectLst/>
                          <a:latin typeface="Candara"/>
                        </a:rPr>
                        <a:t>0.96</a:t>
                      </a:r>
                    </a:p>
                  </a:txBody>
                  <a:tcPr marL="0" marR="0" marT="0" marB="0" anchor="ctr"/>
                </a:tc>
                <a:tc>
                  <a:txBody>
                    <a:bodyPr/>
                    <a:lstStyle/>
                    <a:p>
                      <a:pPr algn="ctr"/>
                      <a:r>
                        <a:rPr lang="en-US" sz="1800">
                          <a:effectLst/>
                          <a:latin typeface="Candara"/>
                        </a:rPr>
                        <a:t>0.09</a:t>
                      </a:r>
                    </a:p>
                  </a:txBody>
                  <a:tcPr marL="0" marR="0" marT="0" marB="0" anchor="ctr"/>
                </a:tc>
                <a:tc>
                  <a:txBody>
                    <a:bodyPr/>
                    <a:lstStyle/>
                    <a:p>
                      <a:pPr algn="ctr"/>
                      <a:r>
                        <a:rPr lang="en-US" sz="1800" b="1">
                          <a:solidFill>
                            <a:srgbClr val="FF0000"/>
                          </a:solidFill>
                          <a:effectLst/>
                          <a:latin typeface="Candara"/>
                        </a:rPr>
                        <a:t>0.97</a:t>
                      </a:r>
                    </a:p>
                  </a:txBody>
                  <a:tcPr marL="0" marR="0" marT="0" marB="0" anchor="ctr"/>
                </a:tc>
                <a:tc>
                  <a:txBody>
                    <a:bodyPr/>
                    <a:lstStyle/>
                    <a:p>
                      <a:pPr algn="ctr"/>
                      <a:r>
                        <a:rPr lang="en-US" sz="1800">
                          <a:effectLst/>
                          <a:latin typeface="Candara"/>
                        </a:rPr>
                        <a:t>0.97</a:t>
                      </a:r>
                    </a:p>
                  </a:txBody>
                  <a:tcPr marL="0" marR="0" marT="0" marB="0" anchor="ctr"/>
                </a:tc>
                <a:tc>
                  <a:txBody>
                    <a:bodyPr/>
                    <a:lstStyle/>
                    <a:p>
                      <a:pPr algn="ctr"/>
                      <a:r>
                        <a:rPr lang="en-US" sz="1800">
                          <a:effectLst/>
                          <a:latin typeface="Candara"/>
                        </a:rPr>
                        <a:t>1.00</a:t>
                      </a:r>
                    </a:p>
                  </a:txBody>
                  <a:tcPr marL="0" marR="0" marT="0" marB="0" anchor="ctr"/>
                </a:tc>
                <a:tc>
                  <a:txBody>
                    <a:bodyPr/>
                    <a:lstStyle/>
                    <a:p>
                      <a:pPr algn="ctr"/>
                      <a:r>
                        <a:rPr lang="en-US" sz="1800">
                          <a:effectLst/>
                          <a:latin typeface="Candara"/>
                        </a:rPr>
                        <a:t>0.98</a:t>
                      </a:r>
                    </a:p>
                  </a:txBody>
                  <a:tcPr marL="0" marR="0" marT="0" marB="0" anchor="ctr"/>
                </a:tc>
                <a:tc>
                  <a:txBody>
                    <a:bodyPr/>
                    <a:lstStyle/>
                    <a:p>
                      <a:pPr algn="ctr"/>
                      <a:r>
                        <a:rPr lang="en-US" sz="1800">
                          <a:effectLst/>
                          <a:latin typeface="Candara"/>
                        </a:rPr>
                        <a:t>0.87</a:t>
                      </a:r>
                    </a:p>
                  </a:txBody>
                  <a:tcPr marL="0" marR="0" marT="0" marB="0" anchor="ctr"/>
                </a:tc>
                <a:tc>
                  <a:txBody>
                    <a:bodyPr/>
                    <a:lstStyle/>
                    <a:p>
                      <a:pPr algn="ctr"/>
                      <a:r>
                        <a:rPr lang="en-US" sz="1800">
                          <a:effectLst/>
                          <a:latin typeface="Candara"/>
                        </a:rPr>
                        <a:t>0.03</a:t>
                      </a:r>
                    </a:p>
                  </a:txBody>
                  <a:tcPr marL="0" marR="0" marT="0" marB="0" anchor="ctr"/>
                </a:tc>
                <a:tc>
                  <a:txBody>
                    <a:bodyPr/>
                    <a:lstStyle/>
                    <a:p>
                      <a:pPr algn="ctr"/>
                      <a:r>
                        <a:rPr lang="en-US" sz="1800">
                          <a:effectLst/>
                          <a:latin typeface="Candara"/>
                        </a:rPr>
                        <a:t>0.93</a:t>
                      </a:r>
                    </a:p>
                  </a:txBody>
                  <a:tcPr marL="0" marR="0" marT="0" marB="0" anchor="ctr"/>
                </a:tc>
                <a:tc>
                  <a:txBody>
                    <a:bodyPr/>
                    <a:lstStyle/>
                    <a:p>
                      <a:pPr algn="ctr"/>
                      <a:r>
                        <a:rPr lang="en-US" sz="1800">
                          <a:effectLst/>
                          <a:latin typeface="Candara"/>
                        </a:rPr>
                        <a:t>0.31</a:t>
                      </a:r>
                    </a:p>
                  </a:txBody>
                  <a:tcPr marL="0" marR="0" marT="0" marB="0" anchor="ctr"/>
                </a:tc>
                <a:tc>
                  <a:txBody>
                    <a:bodyPr/>
                    <a:lstStyle/>
                    <a:p>
                      <a:pPr algn="ctr"/>
                      <a:r>
                        <a:rPr lang="en-US" sz="1800">
                          <a:effectLst/>
                          <a:latin typeface="Candara"/>
                        </a:rPr>
                        <a:t>0.98</a:t>
                      </a:r>
                    </a:p>
                  </a:txBody>
                  <a:tcPr marL="0" marR="0" marT="0" marB="0" anchor="ctr"/>
                </a:tc>
                <a:tc>
                  <a:txBody>
                    <a:bodyPr/>
                    <a:lstStyle/>
                    <a:p>
                      <a:pPr algn="ctr"/>
                      <a:r>
                        <a:rPr lang="en-US" sz="1800">
                          <a:effectLst/>
                          <a:latin typeface="Candara"/>
                        </a:rPr>
                        <a:t>0.98</a:t>
                      </a:r>
                    </a:p>
                  </a:txBody>
                  <a:tcPr marL="0" marR="0" marT="0" marB="0" anchor="ctr"/>
                </a:tc>
                <a:tc>
                  <a:txBody>
                    <a:bodyPr/>
                    <a:lstStyle/>
                    <a:p>
                      <a:pPr algn="ctr"/>
                      <a:r>
                        <a:rPr lang="en-US" sz="1800">
                          <a:effectLst/>
                          <a:latin typeface="Candara"/>
                        </a:rPr>
                        <a:t>0.96</a:t>
                      </a:r>
                    </a:p>
                  </a:txBody>
                  <a:tcPr marL="0" marR="0" marT="0" marB="0" anchor="ctr"/>
                </a:tc>
                <a:tc>
                  <a:txBody>
                    <a:bodyPr/>
                    <a:lstStyle/>
                    <a:p>
                      <a:pPr algn="ctr"/>
                      <a:r>
                        <a:rPr lang="en-US" sz="1800">
                          <a:effectLst/>
                          <a:latin typeface="Candara"/>
                        </a:rPr>
                        <a:t>0.95</a:t>
                      </a:r>
                    </a:p>
                  </a:txBody>
                  <a:tcPr marL="0" marR="0" marT="0" marB="0" anchor="ctr"/>
                </a:tc>
                <a:extLst>
                  <a:ext uri="{0D108BD9-81ED-4DB2-BD59-A6C34878D82A}">
                    <a16:rowId xmlns:a16="http://schemas.microsoft.com/office/drawing/2014/main" val="1273279905"/>
                  </a:ext>
                </a:extLst>
              </a:tr>
              <a:tr h="308239">
                <a:tc>
                  <a:txBody>
                    <a:bodyPr/>
                    <a:lstStyle/>
                    <a:p>
                      <a:pPr algn="ctr"/>
                      <a:r>
                        <a:rPr lang="en-US" sz="1400">
                          <a:effectLst/>
                        </a:rPr>
                        <a:t>Fraud</a:t>
                      </a:r>
                    </a:p>
                  </a:txBody>
                  <a:tcPr marL="0" marR="0" marT="0" marB="0" anchor="ctr"/>
                </a:tc>
                <a:tc>
                  <a:txBody>
                    <a:bodyPr/>
                    <a:lstStyle/>
                    <a:p>
                      <a:pPr algn="ctr"/>
                      <a:r>
                        <a:rPr lang="en-US" sz="1800" b="1">
                          <a:solidFill>
                            <a:srgbClr val="FF0000"/>
                          </a:solidFill>
                          <a:effectLst/>
                          <a:latin typeface="Candara"/>
                        </a:rPr>
                        <a:t>0.93</a:t>
                      </a:r>
                    </a:p>
                  </a:txBody>
                  <a:tcPr marL="0" marR="0" marT="0" marB="0" anchor="ctr"/>
                </a:tc>
                <a:tc>
                  <a:txBody>
                    <a:bodyPr/>
                    <a:lstStyle/>
                    <a:p>
                      <a:pPr algn="ctr"/>
                      <a:r>
                        <a:rPr lang="en-US" sz="1800">
                          <a:effectLst/>
                          <a:latin typeface="Candara"/>
                        </a:rPr>
                        <a:t>0.14</a:t>
                      </a:r>
                    </a:p>
                  </a:txBody>
                  <a:tcPr marL="0" marR="0" marT="0" marB="0" anchor="ctr"/>
                </a:tc>
                <a:tc>
                  <a:txBody>
                    <a:bodyPr/>
                    <a:lstStyle/>
                    <a:p>
                      <a:pPr algn="ctr"/>
                      <a:r>
                        <a:rPr lang="en-US" sz="1800" b="1">
                          <a:solidFill>
                            <a:srgbClr val="FF0000"/>
                          </a:solidFill>
                          <a:effectLst/>
                          <a:latin typeface="Candara"/>
                        </a:rPr>
                        <a:t>0.98</a:t>
                      </a:r>
                    </a:p>
                  </a:txBody>
                  <a:tcPr marL="0" marR="0" marT="0" marB="0" anchor="ctr"/>
                </a:tc>
                <a:tc>
                  <a:txBody>
                    <a:bodyPr/>
                    <a:lstStyle/>
                    <a:p>
                      <a:pPr algn="ctr"/>
                      <a:r>
                        <a:rPr lang="en-US" sz="1800">
                          <a:effectLst/>
                          <a:latin typeface="Candara"/>
                        </a:rPr>
                        <a:t>0.98</a:t>
                      </a:r>
                    </a:p>
                  </a:txBody>
                  <a:tcPr marL="0" marR="0" marT="0" marB="0" anchor="ctr"/>
                </a:tc>
                <a:tc>
                  <a:txBody>
                    <a:bodyPr/>
                    <a:lstStyle/>
                    <a:p>
                      <a:pPr algn="ctr"/>
                      <a:r>
                        <a:rPr lang="en-US" sz="1800">
                          <a:effectLst/>
                          <a:latin typeface="Candara"/>
                        </a:rPr>
                        <a:t>0.98</a:t>
                      </a:r>
                    </a:p>
                  </a:txBody>
                  <a:tcPr marL="0" marR="0" marT="0" marB="0" anchor="ctr"/>
                </a:tc>
                <a:tc>
                  <a:txBody>
                    <a:bodyPr/>
                    <a:lstStyle/>
                    <a:p>
                      <a:pPr algn="ctr"/>
                      <a:r>
                        <a:rPr lang="en-US" sz="1800">
                          <a:effectLst/>
                          <a:latin typeface="Candara"/>
                        </a:rPr>
                        <a:t>1.00</a:t>
                      </a:r>
                    </a:p>
                  </a:txBody>
                  <a:tcPr marL="0" marR="0" marT="0" marB="0" anchor="ctr"/>
                </a:tc>
                <a:tc>
                  <a:txBody>
                    <a:bodyPr/>
                    <a:lstStyle/>
                    <a:p>
                      <a:pPr algn="ctr"/>
                      <a:r>
                        <a:rPr lang="en-US" sz="1800">
                          <a:effectLst/>
                          <a:latin typeface="Candara"/>
                        </a:rPr>
                        <a:t>0.92</a:t>
                      </a:r>
                    </a:p>
                  </a:txBody>
                  <a:tcPr marL="0" marR="0" marT="0" marB="0" anchor="ctr"/>
                </a:tc>
                <a:tc>
                  <a:txBody>
                    <a:bodyPr/>
                    <a:lstStyle/>
                    <a:p>
                      <a:pPr algn="ctr"/>
                      <a:r>
                        <a:rPr lang="en-US" sz="1800">
                          <a:effectLst/>
                          <a:latin typeface="Candara"/>
                        </a:rPr>
                        <a:t>0.00</a:t>
                      </a:r>
                    </a:p>
                  </a:txBody>
                  <a:tcPr marL="0" marR="0" marT="0" marB="0" anchor="ctr"/>
                </a:tc>
                <a:tc>
                  <a:txBody>
                    <a:bodyPr/>
                    <a:lstStyle/>
                    <a:p>
                      <a:pPr algn="ctr"/>
                      <a:r>
                        <a:rPr lang="en-US" sz="1800">
                          <a:effectLst/>
                          <a:latin typeface="Candara"/>
                        </a:rPr>
                        <a:t>0.95</a:t>
                      </a:r>
                    </a:p>
                  </a:txBody>
                  <a:tcPr marL="0" marR="0" marT="0" marB="0" anchor="ctr"/>
                </a:tc>
                <a:tc>
                  <a:txBody>
                    <a:bodyPr/>
                    <a:lstStyle/>
                    <a:p>
                      <a:pPr algn="ctr"/>
                      <a:r>
                        <a:rPr lang="en-US" sz="1800">
                          <a:effectLst/>
                          <a:latin typeface="Candara"/>
                        </a:rPr>
                        <a:t>0.21</a:t>
                      </a:r>
                    </a:p>
                  </a:txBody>
                  <a:tcPr marL="0" marR="0" marT="0" marB="0" anchor="ctr"/>
                </a:tc>
                <a:tc>
                  <a:txBody>
                    <a:bodyPr/>
                    <a:lstStyle/>
                    <a:p>
                      <a:pPr algn="ctr"/>
                      <a:r>
                        <a:rPr lang="en-US" sz="1800">
                          <a:effectLst/>
                          <a:latin typeface="Candara"/>
                        </a:rPr>
                        <a:t>0.99</a:t>
                      </a:r>
                    </a:p>
                  </a:txBody>
                  <a:tcPr marL="0" marR="0" marT="0" marB="0" anchor="ctr"/>
                </a:tc>
                <a:tc>
                  <a:txBody>
                    <a:bodyPr/>
                    <a:lstStyle/>
                    <a:p>
                      <a:pPr algn="ctr"/>
                      <a:r>
                        <a:rPr lang="en-US" sz="1800">
                          <a:effectLst/>
                          <a:latin typeface="Candara"/>
                        </a:rPr>
                        <a:t>0.98</a:t>
                      </a:r>
                    </a:p>
                  </a:txBody>
                  <a:tcPr marL="0" marR="0" marT="0" marB="0" anchor="ctr"/>
                </a:tc>
                <a:tc>
                  <a:txBody>
                    <a:bodyPr/>
                    <a:lstStyle/>
                    <a:p>
                      <a:pPr algn="ctr"/>
                      <a:r>
                        <a:rPr lang="en-US" sz="1800">
                          <a:effectLst/>
                          <a:latin typeface="Candara"/>
                        </a:rPr>
                        <a:t>0.95</a:t>
                      </a:r>
                    </a:p>
                  </a:txBody>
                  <a:tcPr marL="0" marR="0" marT="0" marB="0" anchor="ctr"/>
                </a:tc>
                <a:tc>
                  <a:txBody>
                    <a:bodyPr/>
                    <a:lstStyle/>
                    <a:p>
                      <a:pPr algn="ctr"/>
                      <a:r>
                        <a:rPr lang="en-US" sz="1800">
                          <a:effectLst/>
                          <a:latin typeface="Candara"/>
                        </a:rPr>
                        <a:t>0.95</a:t>
                      </a:r>
                    </a:p>
                  </a:txBody>
                  <a:tcPr marL="0" marR="0" marT="0" marB="0" anchor="ctr"/>
                </a:tc>
                <a:extLst>
                  <a:ext uri="{0D108BD9-81ED-4DB2-BD59-A6C34878D82A}">
                    <a16:rowId xmlns:a16="http://schemas.microsoft.com/office/drawing/2014/main" val="340549974"/>
                  </a:ext>
                </a:extLst>
              </a:tr>
              <a:tr h="440341">
                <a:tc>
                  <a:txBody>
                    <a:bodyPr/>
                    <a:lstStyle/>
                    <a:p>
                      <a:pPr algn="ctr"/>
                      <a:r>
                        <a:rPr lang="en-US" sz="1400">
                          <a:effectLst/>
                        </a:rPr>
                        <a:t>Harassment</a:t>
                      </a:r>
                    </a:p>
                  </a:txBody>
                  <a:tcPr marL="0" marR="0" marT="0" marB="0" anchor="ctr"/>
                </a:tc>
                <a:tc>
                  <a:txBody>
                    <a:bodyPr/>
                    <a:lstStyle/>
                    <a:p>
                      <a:pPr algn="ctr"/>
                      <a:r>
                        <a:rPr lang="en-US" sz="1800">
                          <a:effectLst/>
                          <a:latin typeface="Candara"/>
                        </a:rPr>
                        <a:t>0.79</a:t>
                      </a:r>
                    </a:p>
                  </a:txBody>
                  <a:tcPr marL="0" marR="0" marT="0" marB="0" anchor="ctr"/>
                </a:tc>
                <a:tc>
                  <a:txBody>
                    <a:bodyPr/>
                    <a:lstStyle/>
                    <a:p>
                      <a:pPr algn="ctr"/>
                      <a:r>
                        <a:rPr lang="en-US" sz="1800">
                          <a:effectLst/>
                          <a:latin typeface="Candara"/>
                        </a:rPr>
                        <a:t>0.07</a:t>
                      </a:r>
                    </a:p>
                  </a:txBody>
                  <a:tcPr marL="0" marR="0" marT="0" marB="0" anchor="ctr"/>
                </a:tc>
                <a:tc>
                  <a:txBody>
                    <a:bodyPr/>
                    <a:lstStyle/>
                    <a:p>
                      <a:pPr algn="ctr"/>
                      <a:r>
                        <a:rPr lang="en-US" sz="1800">
                          <a:effectLst/>
                          <a:latin typeface="Candara"/>
                        </a:rPr>
                        <a:t>0.89</a:t>
                      </a:r>
                    </a:p>
                  </a:txBody>
                  <a:tcPr marL="0" marR="0" marT="0" marB="0" anchor="ctr"/>
                </a:tc>
                <a:tc>
                  <a:txBody>
                    <a:bodyPr/>
                    <a:lstStyle/>
                    <a:p>
                      <a:pPr algn="ctr"/>
                      <a:r>
                        <a:rPr lang="en-US" sz="1800">
                          <a:effectLst/>
                          <a:latin typeface="Candara"/>
                        </a:rPr>
                        <a:t>0.96</a:t>
                      </a:r>
                    </a:p>
                  </a:txBody>
                  <a:tcPr marL="0" marR="0" marT="0" marB="0" anchor="ctr"/>
                </a:tc>
                <a:tc>
                  <a:txBody>
                    <a:bodyPr/>
                    <a:lstStyle/>
                    <a:p>
                      <a:pPr algn="ctr"/>
                      <a:r>
                        <a:rPr lang="en-US" sz="1800">
                          <a:effectLst/>
                          <a:latin typeface="Candara"/>
                        </a:rPr>
                        <a:t>0.87</a:t>
                      </a:r>
                    </a:p>
                  </a:txBody>
                  <a:tcPr marL="0" marR="0" marT="0" marB="0" anchor="ctr"/>
                </a:tc>
                <a:tc>
                  <a:txBody>
                    <a:bodyPr/>
                    <a:lstStyle/>
                    <a:p>
                      <a:pPr algn="ctr"/>
                      <a:r>
                        <a:rPr lang="en-US" sz="1800">
                          <a:effectLst/>
                          <a:latin typeface="Candara"/>
                        </a:rPr>
                        <a:t>0.92</a:t>
                      </a:r>
                    </a:p>
                  </a:txBody>
                  <a:tcPr marL="0" marR="0" marT="0" marB="0" anchor="ctr"/>
                </a:tc>
                <a:tc>
                  <a:txBody>
                    <a:bodyPr/>
                    <a:lstStyle/>
                    <a:p>
                      <a:pPr algn="ctr"/>
                      <a:r>
                        <a:rPr lang="en-US" sz="1800">
                          <a:effectLst/>
                          <a:latin typeface="Candara"/>
                        </a:rPr>
                        <a:t>1.00</a:t>
                      </a:r>
                    </a:p>
                  </a:txBody>
                  <a:tcPr marL="0" marR="0" marT="0" marB="0" anchor="ctr"/>
                </a:tc>
                <a:tc>
                  <a:txBody>
                    <a:bodyPr/>
                    <a:lstStyle/>
                    <a:p>
                      <a:pPr algn="ctr"/>
                      <a:r>
                        <a:rPr lang="en-US" sz="1800">
                          <a:effectLst/>
                          <a:latin typeface="Candara"/>
                        </a:rPr>
                        <a:t>-0.01</a:t>
                      </a:r>
                    </a:p>
                  </a:txBody>
                  <a:tcPr marL="0" marR="0" marT="0" marB="0" anchor="ctr"/>
                </a:tc>
                <a:tc>
                  <a:txBody>
                    <a:bodyPr/>
                    <a:lstStyle/>
                    <a:p>
                      <a:pPr algn="ctr"/>
                      <a:r>
                        <a:rPr lang="en-US" sz="1800">
                          <a:effectLst/>
                          <a:latin typeface="Candara"/>
                        </a:rPr>
                        <a:t>0.92</a:t>
                      </a:r>
                    </a:p>
                  </a:txBody>
                  <a:tcPr marL="0" marR="0" marT="0" marB="0" anchor="ctr"/>
                </a:tc>
                <a:tc>
                  <a:txBody>
                    <a:bodyPr/>
                    <a:lstStyle/>
                    <a:p>
                      <a:pPr algn="ctr"/>
                      <a:r>
                        <a:rPr lang="en-US" sz="1800">
                          <a:effectLst/>
                          <a:latin typeface="Candara"/>
                        </a:rPr>
                        <a:t>0.04</a:t>
                      </a:r>
                    </a:p>
                  </a:txBody>
                  <a:tcPr marL="0" marR="0" marT="0" marB="0" anchor="ctr"/>
                </a:tc>
                <a:tc>
                  <a:txBody>
                    <a:bodyPr/>
                    <a:lstStyle/>
                    <a:p>
                      <a:pPr algn="ctr"/>
                      <a:r>
                        <a:rPr lang="en-US" sz="1800">
                          <a:effectLst/>
                          <a:latin typeface="Candara"/>
                        </a:rPr>
                        <a:t>0.88</a:t>
                      </a:r>
                    </a:p>
                  </a:txBody>
                  <a:tcPr marL="0" marR="0" marT="0" marB="0" anchor="ctr"/>
                </a:tc>
                <a:tc>
                  <a:txBody>
                    <a:bodyPr/>
                    <a:lstStyle/>
                    <a:p>
                      <a:pPr algn="ctr"/>
                      <a:r>
                        <a:rPr lang="en-US" sz="1800">
                          <a:effectLst/>
                          <a:latin typeface="Candara"/>
                        </a:rPr>
                        <a:t>0.88</a:t>
                      </a:r>
                    </a:p>
                  </a:txBody>
                  <a:tcPr marL="0" marR="0" marT="0" marB="0" anchor="ctr"/>
                </a:tc>
                <a:tc>
                  <a:txBody>
                    <a:bodyPr/>
                    <a:lstStyle/>
                    <a:p>
                      <a:pPr algn="ctr"/>
                      <a:r>
                        <a:rPr lang="en-US" sz="1800">
                          <a:effectLst/>
                          <a:latin typeface="Candara"/>
                        </a:rPr>
                        <a:t>0.83</a:t>
                      </a:r>
                    </a:p>
                  </a:txBody>
                  <a:tcPr marL="0" marR="0" marT="0" marB="0" anchor="ctr"/>
                </a:tc>
                <a:tc>
                  <a:txBody>
                    <a:bodyPr/>
                    <a:lstStyle/>
                    <a:p>
                      <a:pPr algn="ctr"/>
                      <a:r>
                        <a:rPr lang="en-US" sz="1800">
                          <a:effectLst/>
                          <a:latin typeface="Candara"/>
                        </a:rPr>
                        <a:t>0.88</a:t>
                      </a:r>
                    </a:p>
                  </a:txBody>
                  <a:tcPr marL="0" marR="0" marT="0" marB="0" anchor="ctr"/>
                </a:tc>
                <a:extLst>
                  <a:ext uri="{0D108BD9-81ED-4DB2-BD59-A6C34878D82A}">
                    <a16:rowId xmlns:a16="http://schemas.microsoft.com/office/drawing/2014/main" val="636652475"/>
                  </a:ext>
                </a:extLst>
              </a:tr>
              <a:tr h="308239">
                <a:tc>
                  <a:txBody>
                    <a:bodyPr/>
                    <a:lstStyle/>
                    <a:p>
                      <a:pPr algn="ctr"/>
                      <a:r>
                        <a:rPr lang="en-US" sz="1400">
                          <a:effectLst/>
                        </a:rPr>
                        <a:t>Homicide</a:t>
                      </a:r>
                    </a:p>
                  </a:txBody>
                  <a:tcPr marL="0" marR="0" marT="0" marB="0" anchor="ctr"/>
                </a:tc>
                <a:tc>
                  <a:txBody>
                    <a:bodyPr/>
                    <a:lstStyle/>
                    <a:p>
                      <a:pPr algn="ctr"/>
                      <a:r>
                        <a:rPr lang="en-US" sz="1800">
                          <a:effectLst/>
                          <a:latin typeface="Candara"/>
                        </a:rPr>
                        <a:t>-0.01</a:t>
                      </a:r>
                    </a:p>
                  </a:txBody>
                  <a:tcPr marL="0" marR="0" marT="0" marB="0" anchor="ctr"/>
                </a:tc>
                <a:tc>
                  <a:txBody>
                    <a:bodyPr/>
                    <a:lstStyle/>
                    <a:p>
                      <a:pPr algn="ctr"/>
                      <a:r>
                        <a:rPr lang="en-US" sz="1800">
                          <a:effectLst/>
                          <a:latin typeface="Candara"/>
                        </a:rPr>
                        <a:t>-0.07</a:t>
                      </a:r>
                    </a:p>
                  </a:txBody>
                  <a:tcPr marL="0" marR="0" marT="0" marB="0" anchor="ctr"/>
                </a:tc>
                <a:tc>
                  <a:txBody>
                    <a:bodyPr/>
                    <a:lstStyle/>
                    <a:p>
                      <a:pPr algn="ctr"/>
                      <a:r>
                        <a:rPr lang="en-US" sz="1800">
                          <a:effectLst/>
                          <a:latin typeface="Candara"/>
                        </a:rPr>
                        <a:t>-0.02</a:t>
                      </a:r>
                    </a:p>
                  </a:txBody>
                  <a:tcPr marL="0" marR="0" marT="0" marB="0" anchor="ctr"/>
                </a:tc>
                <a:tc>
                  <a:txBody>
                    <a:bodyPr/>
                    <a:lstStyle/>
                    <a:p>
                      <a:pPr algn="ctr"/>
                      <a:r>
                        <a:rPr lang="en-US" sz="1800">
                          <a:effectLst/>
                          <a:latin typeface="Candara"/>
                        </a:rPr>
                        <a:t>0.00</a:t>
                      </a:r>
                    </a:p>
                  </a:txBody>
                  <a:tcPr marL="0" marR="0" marT="0" marB="0" anchor="ctr"/>
                </a:tc>
                <a:tc>
                  <a:txBody>
                    <a:bodyPr/>
                    <a:lstStyle/>
                    <a:p>
                      <a:pPr algn="ctr"/>
                      <a:r>
                        <a:rPr lang="en-US" sz="1800">
                          <a:effectLst/>
                          <a:latin typeface="Candara"/>
                        </a:rPr>
                        <a:t>0.03</a:t>
                      </a:r>
                    </a:p>
                  </a:txBody>
                  <a:tcPr marL="0" marR="0" marT="0" marB="0" anchor="ctr"/>
                </a:tc>
                <a:tc>
                  <a:txBody>
                    <a:bodyPr/>
                    <a:lstStyle/>
                    <a:p>
                      <a:pPr algn="ctr"/>
                      <a:r>
                        <a:rPr lang="en-US" sz="1800">
                          <a:effectLst/>
                          <a:latin typeface="Candara"/>
                        </a:rPr>
                        <a:t>0.00</a:t>
                      </a:r>
                    </a:p>
                  </a:txBody>
                  <a:tcPr marL="0" marR="0" marT="0" marB="0" anchor="ctr"/>
                </a:tc>
                <a:tc>
                  <a:txBody>
                    <a:bodyPr/>
                    <a:lstStyle/>
                    <a:p>
                      <a:pPr algn="ctr"/>
                      <a:r>
                        <a:rPr lang="en-US" sz="1800">
                          <a:effectLst/>
                          <a:latin typeface="Candara"/>
                        </a:rPr>
                        <a:t>-0.01</a:t>
                      </a:r>
                    </a:p>
                  </a:txBody>
                  <a:tcPr marL="0" marR="0" marT="0" marB="0" anchor="ctr"/>
                </a:tc>
                <a:tc>
                  <a:txBody>
                    <a:bodyPr/>
                    <a:lstStyle/>
                    <a:p>
                      <a:pPr algn="ctr"/>
                      <a:r>
                        <a:rPr lang="en-US" sz="1800">
                          <a:effectLst/>
                          <a:latin typeface="Candara"/>
                        </a:rPr>
                        <a:t>1.00</a:t>
                      </a:r>
                    </a:p>
                  </a:txBody>
                  <a:tcPr marL="0" marR="0" marT="0" marB="0" anchor="ctr"/>
                </a:tc>
                <a:tc>
                  <a:txBody>
                    <a:bodyPr/>
                    <a:lstStyle/>
                    <a:p>
                      <a:pPr algn="ctr"/>
                      <a:r>
                        <a:rPr lang="en-US" sz="1800">
                          <a:effectLst/>
                          <a:latin typeface="Candara"/>
                        </a:rPr>
                        <a:t>-0.01</a:t>
                      </a:r>
                    </a:p>
                  </a:txBody>
                  <a:tcPr marL="0" marR="0" marT="0" marB="0" anchor="ctr"/>
                </a:tc>
                <a:tc>
                  <a:txBody>
                    <a:bodyPr/>
                    <a:lstStyle/>
                    <a:p>
                      <a:pPr algn="ctr"/>
                      <a:r>
                        <a:rPr lang="en-US" sz="1800">
                          <a:effectLst/>
                          <a:latin typeface="Candara"/>
                        </a:rPr>
                        <a:t>-0.06</a:t>
                      </a:r>
                    </a:p>
                  </a:txBody>
                  <a:tcPr marL="0" marR="0" marT="0" marB="0" anchor="ctr"/>
                </a:tc>
                <a:tc>
                  <a:txBody>
                    <a:bodyPr/>
                    <a:lstStyle/>
                    <a:p>
                      <a:pPr algn="ctr"/>
                      <a:r>
                        <a:rPr lang="en-US" sz="1800">
                          <a:effectLst/>
                          <a:latin typeface="Candara"/>
                        </a:rPr>
                        <a:t>0.02</a:t>
                      </a:r>
                    </a:p>
                  </a:txBody>
                  <a:tcPr marL="0" marR="0" marT="0" marB="0" anchor="ctr"/>
                </a:tc>
                <a:tc>
                  <a:txBody>
                    <a:bodyPr/>
                    <a:lstStyle/>
                    <a:p>
                      <a:pPr algn="ctr"/>
                      <a:r>
                        <a:rPr lang="en-US" sz="1800">
                          <a:effectLst/>
                          <a:latin typeface="Candara"/>
                        </a:rPr>
                        <a:t>0.02</a:t>
                      </a:r>
                    </a:p>
                  </a:txBody>
                  <a:tcPr marL="0" marR="0" marT="0" marB="0" anchor="ctr"/>
                </a:tc>
                <a:tc>
                  <a:txBody>
                    <a:bodyPr/>
                    <a:lstStyle/>
                    <a:p>
                      <a:pPr algn="ctr"/>
                      <a:r>
                        <a:rPr lang="en-US" sz="1800">
                          <a:effectLst/>
                          <a:latin typeface="Candara"/>
                        </a:rPr>
                        <a:t>-0.03</a:t>
                      </a:r>
                    </a:p>
                  </a:txBody>
                  <a:tcPr marL="0" marR="0" marT="0" marB="0" anchor="ctr"/>
                </a:tc>
                <a:tc>
                  <a:txBody>
                    <a:bodyPr/>
                    <a:lstStyle/>
                    <a:p>
                      <a:pPr algn="ctr"/>
                      <a:r>
                        <a:rPr lang="en-US" sz="1800">
                          <a:effectLst/>
                          <a:latin typeface="Candara"/>
                        </a:rPr>
                        <a:t>0.03</a:t>
                      </a:r>
                    </a:p>
                  </a:txBody>
                  <a:tcPr marL="0" marR="0" marT="0" marB="0" anchor="ctr"/>
                </a:tc>
                <a:extLst>
                  <a:ext uri="{0D108BD9-81ED-4DB2-BD59-A6C34878D82A}">
                    <a16:rowId xmlns:a16="http://schemas.microsoft.com/office/drawing/2014/main" val="2617430473"/>
                  </a:ext>
                </a:extLst>
              </a:tr>
              <a:tr h="410984">
                <a:tc>
                  <a:txBody>
                    <a:bodyPr/>
                    <a:lstStyle/>
                    <a:p>
                      <a:pPr algn="ctr"/>
                      <a:r>
                        <a:rPr lang="en-US" sz="1400">
                          <a:effectLst/>
                        </a:rPr>
                        <a:t>Intimidation</a:t>
                      </a:r>
                    </a:p>
                  </a:txBody>
                  <a:tcPr marL="0" marR="0" marT="0" marB="0" anchor="ctr"/>
                </a:tc>
                <a:tc>
                  <a:txBody>
                    <a:bodyPr/>
                    <a:lstStyle/>
                    <a:p>
                      <a:pPr algn="ctr"/>
                      <a:r>
                        <a:rPr lang="en-US" sz="1800">
                          <a:effectLst/>
                          <a:latin typeface="Candara"/>
                        </a:rPr>
                        <a:t>0.84</a:t>
                      </a:r>
                    </a:p>
                  </a:txBody>
                  <a:tcPr marL="0" marR="0" marT="0" marB="0" anchor="ctr"/>
                </a:tc>
                <a:tc>
                  <a:txBody>
                    <a:bodyPr/>
                    <a:lstStyle/>
                    <a:p>
                      <a:pPr algn="ctr"/>
                      <a:r>
                        <a:rPr lang="en-US" sz="1800">
                          <a:effectLst/>
                          <a:latin typeface="Candara"/>
                        </a:rPr>
                        <a:t>0.02</a:t>
                      </a:r>
                    </a:p>
                  </a:txBody>
                  <a:tcPr marL="0" marR="0" marT="0" marB="0" anchor="ctr"/>
                </a:tc>
                <a:tc>
                  <a:txBody>
                    <a:bodyPr/>
                    <a:lstStyle/>
                    <a:p>
                      <a:pPr algn="ctr"/>
                      <a:r>
                        <a:rPr lang="en-US" sz="1800" b="1" i="0">
                          <a:solidFill>
                            <a:srgbClr val="FF0000"/>
                          </a:solidFill>
                          <a:effectLst/>
                          <a:latin typeface="Candara"/>
                        </a:rPr>
                        <a:t>0.94</a:t>
                      </a:r>
                    </a:p>
                  </a:txBody>
                  <a:tcPr marL="0" marR="0" marT="0" marB="0" anchor="ctr"/>
                </a:tc>
                <a:tc>
                  <a:txBody>
                    <a:bodyPr/>
                    <a:lstStyle/>
                    <a:p>
                      <a:pPr algn="ctr"/>
                      <a:r>
                        <a:rPr lang="en-US" sz="1800" b="1">
                          <a:solidFill>
                            <a:srgbClr val="FF0000"/>
                          </a:solidFill>
                          <a:effectLst/>
                          <a:latin typeface="Candara"/>
                        </a:rPr>
                        <a:t>0.98</a:t>
                      </a:r>
                    </a:p>
                  </a:txBody>
                  <a:tcPr marL="0" marR="0" marT="0" marB="0" anchor="ctr"/>
                </a:tc>
                <a:tc>
                  <a:txBody>
                    <a:bodyPr/>
                    <a:lstStyle/>
                    <a:p>
                      <a:pPr algn="ctr"/>
                      <a:r>
                        <a:rPr lang="en-US" sz="1800" b="1">
                          <a:solidFill>
                            <a:srgbClr val="FF0000"/>
                          </a:solidFill>
                          <a:effectLst/>
                          <a:latin typeface="Candara"/>
                        </a:rPr>
                        <a:t>0.93</a:t>
                      </a:r>
                    </a:p>
                  </a:txBody>
                  <a:tcPr marL="0" marR="0" marT="0" marB="0" anchor="ctr"/>
                </a:tc>
                <a:tc>
                  <a:txBody>
                    <a:bodyPr/>
                    <a:lstStyle/>
                    <a:p>
                      <a:pPr algn="ctr"/>
                      <a:r>
                        <a:rPr lang="en-US" sz="1800" b="1">
                          <a:solidFill>
                            <a:srgbClr val="FF0000"/>
                          </a:solidFill>
                          <a:effectLst/>
                          <a:latin typeface="Candara"/>
                        </a:rPr>
                        <a:t>0.95</a:t>
                      </a:r>
                    </a:p>
                  </a:txBody>
                  <a:tcPr marL="0" marR="0" marT="0" marB="0" anchor="ctr"/>
                </a:tc>
                <a:tc>
                  <a:txBody>
                    <a:bodyPr/>
                    <a:lstStyle/>
                    <a:p>
                      <a:pPr algn="ctr"/>
                      <a:r>
                        <a:rPr lang="en-US" sz="1800" b="1">
                          <a:solidFill>
                            <a:srgbClr val="FF0000"/>
                          </a:solidFill>
                          <a:effectLst/>
                          <a:latin typeface="Candara"/>
                        </a:rPr>
                        <a:t>0.92</a:t>
                      </a:r>
                    </a:p>
                  </a:txBody>
                  <a:tcPr marL="0" marR="0" marT="0" marB="0" anchor="ctr"/>
                </a:tc>
                <a:tc>
                  <a:txBody>
                    <a:bodyPr/>
                    <a:lstStyle/>
                    <a:p>
                      <a:pPr algn="ctr"/>
                      <a:r>
                        <a:rPr lang="en-US" sz="1800">
                          <a:effectLst/>
                          <a:latin typeface="Candara"/>
                        </a:rPr>
                        <a:t>-0.01</a:t>
                      </a:r>
                    </a:p>
                  </a:txBody>
                  <a:tcPr marL="0" marR="0" marT="0" marB="0" anchor="ctr"/>
                </a:tc>
                <a:tc>
                  <a:txBody>
                    <a:bodyPr/>
                    <a:lstStyle/>
                    <a:p>
                      <a:pPr algn="ctr"/>
                      <a:r>
                        <a:rPr lang="en-US" sz="1800">
                          <a:effectLst/>
                          <a:latin typeface="Candara"/>
                        </a:rPr>
                        <a:t>1.00</a:t>
                      </a:r>
                    </a:p>
                  </a:txBody>
                  <a:tcPr marL="0" marR="0" marT="0" marB="0" anchor="ctr"/>
                </a:tc>
                <a:tc>
                  <a:txBody>
                    <a:bodyPr/>
                    <a:lstStyle/>
                    <a:p>
                      <a:pPr algn="ctr"/>
                      <a:r>
                        <a:rPr lang="en-US" sz="1800">
                          <a:effectLst/>
                          <a:latin typeface="Candara"/>
                        </a:rPr>
                        <a:t>0.02</a:t>
                      </a:r>
                    </a:p>
                  </a:txBody>
                  <a:tcPr marL="0" marR="0" marT="0" marB="0" anchor="ctr"/>
                </a:tc>
                <a:tc>
                  <a:txBody>
                    <a:bodyPr/>
                    <a:lstStyle/>
                    <a:p>
                      <a:pPr algn="ctr"/>
                      <a:r>
                        <a:rPr lang="en-US" sz="1800">
                          <a:effectLst/>
                          <a:latin typeface="Candara"/>
                        </a:rPr>
                        <a:t>0.93</a:t>
                      </a:r>
                    </a:p>
                  </a:txBody>
                  <a:tcPr marL="0" marR="0" marT="0" marB="0" anchor="ctr"/>
                </a:tc>
                <a:tc>
                  <a:txBody>
                    <a:bodyPr/>
                    <a:lstStyle/>
                    <a:p>
                      <a:pPr algn="ctr"/>
                      <a:r>
                        <a:rPr lang="en-US" sz="1800">
                          <a:effectLst/>
                          <a:latin typeface="Candara"/>
                        </a:rPr>
                        <a:t>0.89</a:t>
                      </a:r>
                    </a:p>
                  </a:txBody>
                  <a:tcPr marL="0" marR="0" marT="0" marB="0" anchor="ctr"/>
                </a:tc>
                <a:tc>
                  <a:txBody>
                    <a:bodyPr/>
                    <a:lstStyle/>
                    <a:p>
                      <a:pPr algn="ctr"/>
                      <a:r>
                        <a:rPr lang="en-US" sz="1800">
                          <a:effectLst/>
                          <a:latin typeface="Candara"/>
                        </a:rPr>
                        <a:t>0.85</a:t>
                      </a:r>
                    </a:p>
                  </a:txBody>
                  <a:tcPr marL="0" marR="0" marT="0" marB="0" anchor="ctr"/>
                </a:tc>
                <a:tc>
                  <a:txBody>
                    <a:bodyPr/>
                    <a:lstStyle/>
                    <a:p>
                      <a:pPr algn="ctr"/>
                      <a:r>
                        <a:rPr lang="en-US" sz="1800">
                          <a:effectLst/>
                          <a:latin typeface="Candara"/>
                        </a:rPr>
                        <a:t>0.84</a:t>
                      </a:r>
                    </a:p>
                  </a:txBody>
                  <a:tcPr marL="0" marR="0" marT="0" marB="0" anchor="ctr"/>
                </a:tc>
                <a:extLst>
                  <a:ext uri="{0D108BD9-81ED-4DB2-BD59-A6C34878D82A}">
                    <a16:rowId xmlns:a16="http://schemas.microsoft.com/office/drawing/2014/main" val="3895035496"/>
                  </a:ext>
                </a:extLst>
              </a:tr>
              <a:tr h="308239">
                <a:tc>
                  <a:txBody>
                    <a:bodyPr/>
                    <a:lstStyle/>
                    <a:p>
                      <a:pPr algn="ctr"/>
                      <a:r>
                        <a:rPr lang="en-US" sz="1400" err="1">
                          <a:effectLst/>
                        </a:rPr>
                        <a:t>LiquorLaw</a:t>
                      </a:r>
                    </a:p>
                  </a:txBody>
                  <a:tcPr marL="0" marR="0" marT="0" marB="0" anchor="ctr"/>
                </a:tc>
                <a:tc>
                  <a:txBody>
                    <a:bodyPr/>
                    <a:lstStyle/>
                    <a:p>
                      <a:pPr algn="ctr"/>
                      <a:r>
                        <a:rPr lang="en-US" sz="1800">
                          <a:effectLst/>
                          <a:latin typeface="Candara"/>
                        </a:rPr>
                        <a:t>0.52</a:t>
                      </a:r>
                    </a:p>
                  </a:txBody>
                  <a:tcPr marL="0" marR="0" marT="0" marB="0" anchor="ctr"/>
                </a:tc>
                <a:tc>
                  <a:txBody>
                    <a:bodyPr/>
                    <a:lstStyle/>
                    <a:p>
                      <a:pPr algn="ctr"/>
                      <a:r>
                        <a:rPr lang="en-US" sz="1800">
                          <a:effectLst/>
                          <a:latin typeface="Candara"/>
                        </a:rPr>
                        <a:t>-0.04</a:t>
                      </a:r>
                    </a:p>
                  </a:txBody>
                  <a:tcPr marL="0" marR="0" marT="0" marB="0" anchor="ctr"/>
                </a:tc>
                <a:tc>
                  <a:txBody>
                    <a:bodyPr/>
                    <a:lstStyle/>
                    <a:p>
                      <a:pPr algn="ctr"/>
                      <a:r>
                        <a:rPr lang="en-US" sz="1800">
                          <a:effectLst/>
                          <a:latin typeface="Candara"/>
                        </a:rPr>
                        <a:t>0.18</a:t>
                      </a:r>
                    </a:p>
                  </a:txBody>
                  <a:tcPr marL="0" marR="0" marT="0" marB="0" anchor="ctr"/>
                </a:tc>
                <a:tc>
                  <a:txBody>
                    <a:bodyPr/>
                    <a:lstStyle/>
                    <a:p>
                      <a:pPr algn="ctr"/>
                      <a:r>
                        <a:rPr lang="en-US" sz="1800">
                          <a:effectLst/>
                          <a:latin typeface="Candara"/>
                        </a:rPr>
                        <a:t>0.13</a:t>
                      </a:r>
                    </a:p>
                  </a:txBody>
                  <a:tcPr marL="0" marR="0" marT="0" marB="0" anchor="ctr"/>
                </a:tc>
                <a:tc>
                  <a:txBody>
                    <a:bodyPr/>
                    <a:lstStyle/>
                    <a:p>
                      <a:pPr algn="ctr"/>
                      <a:r>
                        <a:rPr lang="en-US" sz="1800">
                          <a:effectLst/>
                          <a:latin typeface="Candara"/>
                        </a:rPr>
                        <a:t>0.31</a:t>
                      </a:r>
                    </a:p>
                  </a:txBody>
                  <a:tcPr marL="0" marR="0" marT="0" marB="0" anchor="ctr"/>
                </a:tc>
                <a:tc>
                  <a:txBody>
                    <a:bodyPr/>
                    <a:lstStyle/>
                    <a:p>
                      <a:pPr algn="ctr"/>
                      <a:r>
                        <a:rPr lang="en-US" sz="1800">
                          <a:effectLst/>
                          <a:latin typeface="Candara"/>
                        </a:rPr>
                        <a:t>0.21</a:t>
                      </a:r>
                    </a:p>
                  </a:txBody>
                  <a:tcPr marL="0" marR="0" marT="0" marB="0" anchor="ctr"/>
                </a:tc>
                <a:tc>
                  <a:txBody>
                    <a:bodyPr/>
                    <a:lstStyle/>
                    <a:p>
                      <a:pPr algn="ctr"/>
                      <a:r>
                        <a:rPr lang="en-US" sz="1800">
                          <a:effectLst/>
                          <a:latin typeface="Candara"/>
                        </a:rPr>
                        <a:t>0.04</a:t>
                      </a:r>
                    </a:p>
                  </a:txBody>
                  <a:tcPr marL="0" marR="0" marT="0" marB="0" anchor="ctr"/>
                </a:tc>
                <a:tc>
                  <a:txBody>
                    <a:bodyPr/>
                    <a:lstStyle/>
                    <a:p>
                      <a:pPr algn="ctr"/>
                      <a:r>
                        <a:rPr lang="en-US" sz="1800">
                          <a:effectLst/>
                          <a:latin typeface="Candara"/>
                        </a:rPr>
                        <a:t>-0.06</a:t>
                      </a:r>
                    </a:p>
                  </a:txBody>
                  <a:tcPr marL="0" marR="0" marT="0" marB="0" anchor="ctr"/>
                </a:tc>
                <a:tc>
                  <a:txBody>
                    <a:bodyPr/>
                    <a:lstStyle/>
                    <a:p>
                      <a:pPr algn="ctr"/>
                      <a:r>
                        <a:rPr lang="en-US" sz="1800">
                          <a:effectLst/>
                          <a:latin typeface="Candara"/>
                        </a:rPr>
                        <a:t>0.02</a:t>
                      </a:r>
                    </a:p>
                  </a:txBody>
                  <a:tcPr marL="0" marR="0" marT="0" marB="0" anchor="ctr"/>
                </a:tc>
                <a:tc>
                  <a:txBody>
                    <a:bodyPr/>
                    <a:lstStyle/>
                    <a:p>
                      <a:pPr algn="ctr"/>
                      <a:r>
                        <a:rPr lang="en-US" sz="1800">
                          <a:effectLst/>
                          <a:latin typeface="Candara"/>
                        </a:rPr>
                        <a:t>1.00</a:t>
                      </a:r>
                    </a:p>
                  </a:txBody>
                  <a:tcPr marL="0" marR="0" marT="0" marB="0" anchor="ctr"/>
                </a:tc>
                <a:tc>
                  <a:txBody>
                    <a:bodyPr/>
                    <a:lstStyle/>
                    <a:p>
                      <a:pPr algn="ctr"/>
                      <a:r>
                        <a:rPr lang="en-US" sz="1800">
                          <a:effectLst/>
                          <a:latin typeface="Candara"/>
                        </a:rPr>
                        <a:t>0.27</a:t>
                      </a:r>
                    </a:p>
                  </a:txBody>
                  <a:tcPr marL="0" marR="0" marT="0" marB="0" anchor="ctr"/>
                </a:tc>
                <a:tc>
                  <a:txBody>
                    <a:bodyPr/>
                    <a:lstStyle/>
                    <a:p>
                      <a:pPr algn="ctr"/>
                      <a:r>
                        <a:rPr lang="en-US" sz="1800">
                          <a:effectLst/>
                          <a:latin typeface="Candara"/>
                        </a:rPr>
                        <a:t>0.33</a:t>
                      </a:r>
                    </a:p>
                  </a:txBody>
                  <a:tcPr marL="0" marR="0" marT="0" marB="0" anchor="ctr"/>
                </a:tc>
                <a:tc>
                  <a:txBody>
                    <a:bodyPr/>
                    <a:lstStyle/>
                    <a:p>
                      <a:pPr algn="ctr"/>
                      <a:r>
                        <a:rPr lang="en-US" sz="1800">
                          <a:effectLst/>
                          <a:latin typeface="Candara"/>
                        </a:rPr>
                        <a:t>0.41</a:t>
                      </a:r>
                    </a:p>
                  </a:txBody>
                  <a:tcPr marL="0" marR="0" marT="0" marB="0" anchor="ctr"/>
                </a:tc>
                <a:tc>
                  <a:txBody>
                    <a:bodyPr/>
                    <a:lstStyle/>
                    <a:p>
                      <a:pPr algn="ctr"/>
                      <a:r>
                        <a:rPr lang="en-US" sz="1800">
                          <a:effectLst/>
                          <a:latin typeface="Candara"/>
                        </a:rPr>
                        <a:t>0.35</a:t>
                      </a:r>
                    </a:p>
                  </a:txBody>
                  <a:tcPr marL="0" marR="0" marT="0" marB="0" anchor="ctr"/>
                </a:tc>
                <a:extLst>
                  <a:ext uri="{0D108BD9-81ED-4DB2-BD59-A6C34878D82A}">
                    <a16:rowId xmlns:a16="http://schemas.microsoft.com/office/drawing/2014/main" val="3265148907"/>
                  </a:ext>
                </a:extLst>
              </a:tr>
              <a:tr h="308239">
                <a:tc>
                  <a:txBody>
                    <a:bodyPr/>
                    <a:lstStyle/>
                    <a:p>
                      <a:pPr algn="ctr"/>
                      <a:r>
                        <a:rPr lang="en-US" sz="1400">
                          <a:effectLst/>
                        </a:rPr>
                        <a:t>Robbery</a:t>
                      </a:r>
                    </a:p>
                  </a:txBody>
                  <a:tcPr marL="0" marR="0" marT="0" marB="0" anchor="ctr"/>
                </a:tc>
                <a:tc>
                  <a:txBody>
                    <a:bodyPr/>
                    <a:lstStyle/>
                    <a:p>
                      <a:pPr marL="0" algn="ctr" defTabSz="914400" rtl="0" eaLnBrk="1" latinLnBrk="0" hangingPunct="1"/>
                      <a:r>
                        <a:rPr lang="en-US" sz="1800" b="1" kern="1200">
                          <a:solidFill>
                            <a:srgbClr val="FF0000"/>
                          </a:solidFill>
                          <a:effectLst/>
                          <a:latin typeface="Candara"/>
                          <a:ea typeface="+mn-ea"/>
                          <a:cs typeface="+mn-cs"/>
                        </a:rPr>
                        <a:t>0.95</a:t>
                      </a:r>
                    </a:p>
                  </a:txBody>
                  <a:tcPr marL="0" marR="0" marT="0" marB="0" anchor="ctr"/>
                </a:tc>
                <a:tc>
                  <a:txBody>
                    <a:bodyPr/>
                    <a:lstStyle/>
                    <a:p>
                      <a:pPr algn="ctr"/>
                      <a:r>
                        <a:rPr lang="en-US" sz="1800">
                          <a:effectLst/>
                          <a:latin typeface="Candara"/>
                        </a:rPr>
                        <a:t>0.15</a:t>
                      </a:r>
                    </a:p>
                  </a:txBody>
                  <a:tcPr marL="0" marR="0" marT="0" marB="0" anchor="ctr"/>
                </a:tc>
                <a:tc>
                  <a:txBody>
                    <a:bodyPr/>
                    <a:lstStyle/>
                    <a:p>
                      <a:pPr marL="0" algn="ctr" defTabSz="914400" rtl="0" eaLnBrk="1" latinLnBrk="0" hangingPunct="1"/>
                      <a:r>
                        <a:rPr lang="en-US" sz="1800" b="1" i="0" kern="1200">
                          <a:solidFill>
                            <a:srgbClr val="FF0000"/>
                          </a:solidFill>
                          <a:effectLst/>
                          <a:latin typeface="Candara"/>
                          <a:ea typeface="+mn-ea"/>
                          <a:cs typeface="+mn-cs"/>
                        </a:rPr>
                        <a:t>0.98</a:t>
                      </a:r>
                    </a:p>
                  </a:txBody>
                  <a:tcPr marL="0" marR="0" marT="0" marB="0" anchor="ctr"/>
                </a:tc>
                <a:tc>
                  <a:txBody>
                    <a:bodyPr/>
                    <a:lstStyle/>
                    <a:p>
                      <a:pPr marL="0" algn="ctr" defTabSz="914400" rtl="0" eaLnBrk="1" latinLnBrk="0" hangingPunct="1"/>
                      <a:r>
                        <a:rPr lang="en-US" sz="1800" b="1" i="0" kern="1200">
                          <a:solidFill>
                            <a:srgbClr val="FF0000"/>
                          </a:solidFill>
                          <a:effectLst/>
                          <a:latin typeface="Candara"/>
                          <a:ea typeface="+mn-ea"/>
                          <a:cs typeface="+mn-cs"/>
                        </a:rPr>
                        <a:t>0.97</a:t>
                      </a:r>
                    </a:p>
                  </a:txBody>
                  <a:tcPr marL="0" marR="0" marT="0" marB="0" anchor="ctr"/>
                </a:tc>
                <a:tc>
                  <a:txBody>
                    <a:bodyPr/>
                    <a:lstStyle/>
                    <a:p>
                      <a:pPr marL="0" algn="ctr" defTabSz="914400" rtl="0" eaLnBrk="1" latinLnBrk="0" hangingPunct="1"/>
                      <a:r>
                        <a:rPr lang="en-US" sz="1800" b="1" i="0" kern="1200">
                          <a:solidFill>
                            <a:srgbClr val="FF0000"/>
                          </a:solidFill>
                          <a:effectLst/>
                          <a:latin typeface="Candara"/>
                          <a:ea typeface="+mn-ea"/>
                          <a:cs typeface="+mn-cs"/>
                        </a:rPr>
                        <a:t>0.98</a:t>
                      </a:r>
                    </a:p>
                  </a:txBody>
                  <a:tcPr marL="0" marR="0" marT="0" marB="0" anchor="ctr"/>
                </a:tc>
                <a:tc>
                  <a:txBody>
                    <a:bodyPr/>
                    <a:lstStyle/>
                    <a:p>
                      <a:pPr marL="0" algn="ctr" defTabSz="914400" rtl="0" eaLnBrk="1" latinLnBrk="0" hangingPunct="1"/>
                      <a:r>
                        <a:rPr lang="en-US" sz="1800" b="1" i="0" kern="1200">
                          <a:solidFill>
                            <a:srgbClr val="FF0000"/>
                          </a:solidFill>
                          <a:effectLst/>
                          <a:latin typeface="Candara"/>
                          <a:ea typeface="+mn-ea"/>
                          <a:cs typeface="+mn-cs"/>
                        </a:rPr>
                        <a:t>0.99</a:t>
                      </a:r>
                    </a:p>
                  </a:txBody>
                  <a:tcPr marL="0" marR="0" marT="0" marB="0" anchor="ctr"/>
                </a:tc>
                <a:tc>
                  <a:txBody>
                    <a:bodyPr/>
                    <a:lstStyle/>
                    <a:p>
                      <a:pPr marL="0" algn="ctr" defTabSz="914400" rtl="0" eaLnBrk="1" latinLnBrk="0" hangingPunct="1"/>
                      <a:r>
                        <a:rPr lang="en-US" sz="1800" b="1" i="0" kern="1200">
                          <a:solidFill>
                            <a:srgbClr val="FF0000"/>
                          </a:solidFill>
                          <a:effectLst/>
                          <a:latin typeface="Candara"/>
                          <a:ea typeface="+mn-ea"/>
                          <a:cs typeface="+mn-cs"/>
                        </a:rPr>
                        <a:t>0.88</a:t>
                      </a:r>
                    </a:p>
                  </a:txBody>
                  <a:tcPr marL="0" marR="0" marT="0" marB="0" anchor="ctr"/>
                </a:tc>
                <a:tc>
                  <a:txBody>
                    <a:bodyPr/>
                    <a:lstStyle/>
                    <a:p>
                      <a:pPr algn="ctr"/>
                      <a:r>
                        <a:rPr lang="en-US" sz="1800">
                          <a:effectLst/>
                          <a:latin typeface="Candara"/>
                        </a:rPr>
                        <a:t>0.02</a:t>
                      </a:r>
                    </a:p>
                  </a:txBody>
                  <a:tcPr marL="0" marR="0" marT="0" marB="0" anchor="ctr"/>
                </a:tc>
                <a:tc>
                  <a:txBody>
                    <a:bodyPr/>
                    <a:lstStyle/>
                    <a:p>
                      <a:pPr algn="ctr"/>
                      <a:r>
                        <a:rPr lang="en-US" sz="1800">
                          <a:effectLst/>
                          <a:latin typeface="Candara"/>
                        </a:rPr>
                        <a:t>0.93</a:t>
                      </a:r>
                    </a:p>
                  </a:txBody>
                  <a:tcPr marL="0" marR="0" marT="0" marB="0" anchor="ctr"/>
                </a:tc>
                <a:tc>
                  <a:txBody>
                    <a:bodyPr/>
                    <a:lstStyle/>
                    <a:p>
                      <a:pPr algn="ctr"/>
                      <a:r>
                        <a:rPr lang="en-US" sz="1800">
                          <a:effectLst/>
                          <a:latin typeface="Candara"/>
                        </a:rPr>
                        <a:t>0.27</a:t>
                      </a:r>
                    </a:p>
                  </a:txBody>
                  <a:tcPr marL="0" marR="0" marT="0" marB="0" anchor="ctr"/>
                </a:tc>
                <a:tc>
                  <a:txBody>
                    <a:bodyPr/>
                    <a:lstStyle/>
                    <a:p>
                      <a:pPr algn="ctr"/>
                      <a:r>
                        <a:rPr lang="en-US" sz="1800">
                          <a:effectLst/>
                          <a:latin typeface="Candara"/>
                        </a:rPr>
                        <a:t>1.00</a:t>
                      </a:r>
                    </a:p>
                  </a:txBody>
                  <a:tcPr marL="0" marR="0" marT="0" marB="0" anchor="ctr"/>
                </a:tc>
                <a:tc>
                  <a:txBody>
                    <a:bodyPr/>
                    <a:lstStyle/>
                    <a:p>
                      <a:pPr algn="ctr"/>
                      <a:r>
                        <a:rPr lang="en-US" sz="1800">
                          <a:effectLst/>
                          <a:latin typeface="Candara"/>
                        </a:rPr>
                        <a:t>0.98</a:t>
                      </a:r>
                    </a:p>
                  </a:txBody>
                  <a:tcPr marL="0" marR="0" marT="0" marB="0" anchor="ctr"/>
                </a:tc>
                <a:tc>
                  <a:txBody>
                    <a:bodyPr/>
                    <a:lstStyle/>
                    <a:p>
                      <a:pPr algn="ctr"/>
                      <a:r>
                        <a:rPr lang="en-US" sz="1800">
                          <a:effectLst/>
                          <a:latin typeface="Candara"/>
                        </a:rPr>
                        <a:t>0.96</a:t>
                      </a:r>
                    </a:p>
                  </a:txBody>
                  <a:tcPr marL="0" marR="0" marT="0" marB="0" anchor="ctr"/>
                </a:tc>
                <a:tc>
                  <a:txBody>
                    <a:bodyPr/>
                    <a:lstStyle/>
                    <a:p>
                      <a:pPr algn="ctr"/>
                      <a:r>
                        <a:rPr lang="en-US" sz="1800">
                          <a:effectLst/>
                          <a:latin typeface="Candara"/>
                        </a:rPr>
                        <a:t>0.95</a:t>
                      </a:r>
                    </a:p>
                  </a:txBody>
                  <a:tcPr marL="0" marR="0" marT="0" marB="0" anchor="ctr"/>
                </a:tc>
                <a:extLst>
                  <a:ext uri="{0D108BD9-81ED-4DB2-BD59-A6C34878D82A}">
                    <a16:rowId xmlns:a16="http://schemas.microsoft.com/office/drawing/2014/main" val="2973352631"/>
                  </a:ext>
                </a:extLst>
              </a:tr>
              <a:tr h="308239">
                <a:tc>
                  <a:txBody>
                    <a:bodyPr/>
                    <a:lstStyle/>
                    <a:p>
                      <a:pPr algn="ctr"/>
                      <a:r>
                        <a:rPr lang="en-US" sz="1400">
                          <a:effectLst/>
                        </a:rPr>
                        <a:t>Theft</a:t>
                      </a:r>
                    </a:p>
                  </a:txBody>
                  <a:tcPr marL="0" marR="0" marT="0" marB="0" anchor="ctr"/>
                </a:tc>
                <a:tc>
                  <a:txBody>
                    <a:bodyPr/>
                    <a:lstStyle/>
                    <a:p>
                      <a:pPr marL="0" algn="ctr" defTabSz="914400" rtl="0" eaLnBrk="1" latinLnBrk="0" hangingPunct="1"/>
                      <a:r>
                        <a:rPr lang="en-US" sz="1800" b="1" kern="1200">
                          <a:solidFill>
                            <a:srgbClr val="FF0000"/>
                          </a:solidFill>
                          <a:effectLst/>
                          <a:latin typeface="Candara"/>
                          <a:ea typeface="+mn-ea"/>
                          <a:cs typeface="+mn-cs"/>
                        </a:rPr>
                        <a:t>0.96</a:t>
                      </a:r>
                    </a:p>
                  </a:txBody>
                  <a:tcPr marL="0" marR="0" marT="0" marB="0" anchor="ctr"/>
                </a:tc>
                <a:tc>
                  <a:txBody>
                    <a:bodyPr/>
                    <a:lstStyle/>
                    <a:p>
                      <a:pPr algn="ctr"/>
                      <a:r>
                        <a:rPr lang="en-US" sz="1800">
                          <a:effectLst/>
                          <a:latin typeface="Candara"/>
                        </a:rPr>
                        <a:t>0.15</a:t>
                      </a:r>
                    </a:p>
                  </a:txBody>
                  <a:tcPr marL="0" marR="0" marT="0" marB="0" anchor="ctr"/>
                </a:tc>
                <a:tc>
                  <a:txBody>
                    <a:bodyPr/>
                    <a:lstStyle/>
                    <a:p>
                      <a:pPr marL="0" algn="ctr" defTabSz="914400" rtl="0" eaLnBrk="1" latinLnBrk="0" hangingPunct="1"/>
                      <a:r>
                        <a:rPr lang="en-US" sz="1800" b="1" i="0" kern="1200">
                          <a:solidFill>
                            <a:srgbClr val="FF0000"/>
                          </a:solidFill>
                          <a:effectLst/>
                          <a:latin typeface="Candara"/>
                          <a:ea typeface="+mn-ea"/>
                          <a:cs typeface="+mn-cs"/>
                        </a:rPr>
                        <a:t>0.96</a:t>
                      </a:r>
                    </a:p>
                  </a:txBody>
                  <a:tcPr marL="0" marR="0" marT="0" marB="0" anchor="ctr"/>
                </a:tc>
                <a:tc>
                  <a:txBody>
                    <a:bodyPr/>
                    <a:lstStyle/>
                    <a:p>
                      <a:pPr marL="0" algn="ctr" defTabSz="914400" rtl="0" eaLnBrk="1" latinLnBrk="0" hangingPunct="1"/>
                      <a:r>
                        <a:rPr lang="en-US" sz="1800" b="1" i="0" kern="1200">
                          <a:solidFill>
                            <a:srgbClr val="FF0000"/>
                          </a:solidFill>
                          <a:effectLst/>
                          <a:latin typeface="Candara"/>
                          <a:ea typeface="+mn-ea"/>
                          <a:cs typeface="+mn-cs"/>
                        </a:rPr>
                        <a:t>0.95</a:t>
                      </a:r>
                    </a:p>
                  </a:txBody>
                  <a:tcPr marL="0" marR="0" marT="0" marB="0" anchor="ctr"/>
                </a:tc>
                <a:tc>
                  <a:txBody>
                    <a:bodyPr/>
                    <a:lstStyle/>
                    <a:p>
                      <a:pPr marL="0" algn="ctr" defTabSz="914400" rtl="0" eaLnBrk="1" latinLnBrk="0" hangingPunct="1"/>
                      <a:r>
                        <a:rPr lang="en-US" sz="1800" b="1" i="0" kern="1200">
                          <a:solidFill>
                            <a:srgbClr val="FF0000"/>
                          </a:solidFill>
                          <a:effectLst/>
                          <a:latin typeface="Candara"/>
                          <a:ea typeface="+mn-ea"/>
                          <a:cs typeface="+mn-cs"/>
                        </a:rPr>
                        <a:t>0.98</a:t>
                      </a:r>
                    </a:p>
                  </a:txBody>
                  <a:tcPr marL="0" marR="0" marT="0" marB="0" anchor="ctr"/>
                </a:tc>
                <a:tc>
                  <a:txBody>
                    <a:bodyPr/>
                    <a:lstStyle/>
                    <a:p>
                      <a:pPr marL="0" algn="ctr" defTabSz="914400" rtl="0" eaLnBrk="1" latinLnBrk="0" hangingPunct="1"/>
                      <a:r>
                        <a:rPr lang="en-US" sz="1800" b="1" i="0" kern="1200">
                          <a:solidFill>
                            <a:srgbClr val="FF0000"/>
                          </a:solidFill>
                          <a:effectLst/>
                          <a:latin typeface="Candara"/>
                          <a:ea typeface="+mn-ea"/>
                          <a:cs typeface="+mn-cs"/>
                        </a:rPr>
                        <a:t>0.98</a:t>
                      </a:r>
                    </a:p>
                  </a:txBody>
                  <a:tcPr marL="0" marR="0" marT="0" marB="0" anchor="ctr"/>
                </a:tc>
                <a:tc>
                  <a:txBody>
                    <a:bodyPr/>
                    <a:lstStyle/>
                    <a:p>
                      <a:pPr marL="0" algn="ctr" defTabSz="914400" rtl="0" eaLnBrk="1" latinLnBrk="0" hangingPunct="1"/>
                      <a:r>
                        <a:rPr lang="en-US" sz="1800" b="1" i="0" kern="1200">
                          <a:solidFill>
                            <a:srgbClr val="FF0000"/>
                          </a:solidFill>
                          <a:effectLst/>
                          <a:latin typeface="Candara"/>
                          <a:ea typeface="+mn-ea"/>
                          <a:cs typeface="+mn-cs"/>
                        </a:rPr>
                        <a:t>0.88</a:t>
                      </a:r>
                    </a:p>
                  </a:txBody>
                  <a:tcPr marL="0" marR="0" marT="0" marB="0" anchor="ctr"/>
                </a:tc>
                <a:tc>
                  <a:txBody>
                    <a:bodyPr/>
                    <a:lstStyle/>
                    <a:p>
                      <a:pPr algn="ctr"/>
                      <a:r>
                        <a:rPr lang="en-US" sz="1800">
                          <a:effectLst/>
                          <a:latin typeface="Candara"/>
                        </a:rPr>
                        <a:t>0.02</a:t>
                      </a:r>
                    </a:p>
                  </a:txBody>
                  <a:tcPr marL="0" marR="0" marT="0" marB="0" anchor="ctr"/>
                </a:tc>
                <a:tc>
                  <a:txBody>
                    <a:bodyPr/>
                    <a:lstStyle/>
                    <a:p>
                      <a:pPr algn="ctr"/>
                      <a:r>
                        <a:rPr lang="en-US" sz="1800">
                          <a:effectLst/>
                          <a:latin typeface="Candara"/>
                        </a:rPr>
                        <a:t>0.89</a:t>
                      </a:r>
                    </a:p>
                  </a:txBody>
                  <a:tcPr marL="0" marR="0" marT="0" marB="0" anchor="ctr"/>
                </a:tc>
                <a:tc>
                  <a:txBody>
                    <a:bodyPr/>
                    <a:lstStyle/>
                    <a:p>
                      <a:pPr algn="ctr"/>
                      <a:r>
                        <a:rPr lang="en-US" sz="1800">
                          <a:effectLst/>
                          <a:latin typeface="Candara"/>
                        </a:rPr>
                        <a:t>0.33</a:t>
                      </a:r>
                    </a:p>
                  </a:txBody>
                  <a:tcPr marL="0" marR="0" marT="0" marB="0" anchor="ctr"/>
                </a:tc>
                <a:tc>
                  <a:txBody>
                    <a:bodyPr/>
                    <a:lstStyle/>
                    <a:p>
                      <a:pPr marL="0" algn="ctr" defTabSz="914400" rtl="0" eaLnBrk="1" latinLnBrk="0" hangingPunct="1"/>
                      <a:r>
                        <a:rPr lang="en-US" sz="1800" kern="1200">
                          <a:solidFill>
                            <a:schemeClr val="dk1"/>
                          </a:solidFill>
                          <a:effectLst/>
                          <a:latin typeface="Candara"/>
                          <a:ea typeface="+mn-ea"/>
                          <a:cs typeface="+mn-cs"/>
                        </a:rPr>
                        <a:t>0.98</a:t>
                      </a:r>
                    </a:p>
                  </a:txBody>
                  <a:tcPr marL="0" marR="0" marT="0" marB="0" anchor="ctr"/>
                </a:tc>
                <a:tc>
                  <a:txBody>
                    <a:bodyPr/>
                    <a:lstStyle/>
                    <a:p>
                      <a:pPr algn="ctr"/>
                      <a:r>
                        <a:rPr lang="en-US" sz="1800">
                          <a:effectLst/>
                          <a:latin typeface="Candara"/>
                        </a:rPr>
                        <a:t>1.00</a:t>
                      </a:r>
                    </a:p>
                  </a:txBody>
                  <a:tcPr marL="0" marR="0" marT="0" marB="0" anchor="ctr"/>
                </a:tc>
                <a:tc>
                  <a:txBody>
                    <a:bodyPr/>
                    <a:lstStyle/>
                    <a:p>
                      <a:pPr algn="ctr"/>
                      <a:r>
                        <a:rPr lang="en-US" sz="1800">
                          <a:effectLst/>
                          <a:latin typeface="Candara"/>
                        </a:rPr>
                        <a:t>0.97</a:t>
                      </a:r>
                    </a:p>
                  </a:txBody>
                  <a:tcPr marL="0" marR="0" marT="0" marB="0" anchor="ctr"/>
                </a:tc>
                <a:tc>
                  <a:txBody>
                    <a:bodyPr/>
                    <a:lstStyle/>
                    <a:p>
                      <a:pPr algn="ctr"/>
                      <a:r>
                        <a:rPr lang="en-US" sz="1800">
                          <a:effectLst/>
                          <a:latin typeface="Candara"/>
                        </a:rPr>
                        <a:t>0.98</a:t>
                      </a:r>
                    </a:p>
                  </a:txBody>
                  <a:tcPr marL="0" marR="0" marT="0" marB="0" anchor="ctr"/>
                </a:tc>
                <a:extLst>
                  <a:ext uri="{0D108BD9-81ED-4DB2-BD59-A6C34878D82A}">
                    <a16:rowId xmlns:a16="http://schemas.microsoft.com/office/drawing/2014/main" val="2386529945"/>
                  </a:ext>
                </a:extLst>
              </a:tr>
              <a:tr h="308239">
                <a:tc>
                  <a:txBody>
                    <a:bodyPr/>
                    <a:lstStyle/>
                    <a:p>
                      <a:pPr algn="ctr"/>
                      <a:r>
                        <a:rPr lang="en-US" sz="1400">
                          <a:effectLst/>
                        </a:rPr>
                        <a:t>Traffic</a:t>
                      </a:r>
                    </a:p>
                  </a:txBody>
                  <a:tcPr marL="0" marR="0" marT="0" marB="0" anchor="ctr"/>
                </a:tc>
                <a:tc>
                  <a:txBody>
                    <a:bodyPr/>
                    <a:lstStyle/>
                    <a:p>
                      <a:pPr marL="0" algn="ctr" defTabSz="914400" rtl="0" eaLnBrk="1" latinLnBrk="0" hangingPunct="1"/>
                      <a:r>
                        <a:rPr lang="en-US" sz="1800" b="1" kern="1200">
                          <a:solidFill>
                            <a:srgbClr val="FF0000"/>
                          </a:solidFill>
                          <a:effectLst/>
                          <a:latin typeface="Candara"/>
                          <a:ea typeface="+mn-ea"/>
                          <a:cs typeface="+mn-cs"/>
                        </a:rPr>
                        <a:t>0.96</a:t>
                      </a:r>
                    </a:p>
                  </a:txBody>
                  <a:tcPr marL="0" marR="0" marT="0" marB="0" anchor="ctr"/>
                </a:tc>
                <a:tc>
                  <a:txBody>
                    <a:bodyPr/>
                    <a:lstStyle/>
                    <a:p>
                      <a:pPr algn="ctr"/>
                      <a:r>
                        <a:rPr lang="en-US" sz="1800">
                          <a:effectLst/>
                          <a:latin typeface="Candara"/>
                        </a:rPr>
                        <a:t>0.19</a:t>
                      </a:r>
                    </a:p>
                  </a:txBody>
                  <a:tcPr marL="0" marR="0" marT="0" marB="0" anchor="ctr"/>
                </a:tc>
                <a:tc>
                  <a:txBody>
                    <a:bodyPr/>
                    <a:lstStyle/>
                    <a:p>
                      <a:pPr marL="0" algn="ctr" defTabSz="914400" rtl="0" eaLnBrk="1" latinLnBrk="0" hangingPunct="1"/>
                      <a:r>
                        <a:rPr lang="en-US" sz="1800" b="1" i="0" kern="1200">
                          <a:solidFill>
                            <a:srgbClr val="FF0000"/>
                          </a:solidFill>
                          <a:effectLst/>
                          <a:latin typeface="Candara"/>
                          <a:ea typeface="+mn-ea"/>
                          <a:cs typeface="+mn-cs"/>
                        </a:rPr>
                        <a:t>0.94</a:t>
                      </a:r>
                    </a:p>
                  </a:txBody>
                  <a:tcPr marL="0" marR="0" marT="0" marB="0" anchor="ctr"/>
                </a:tc>
                <a:tc>
                  <a:txBody>
                    <a:bodyPr/>
                    <a:lstStyle/>
                    <a:p>
                      <a:pPr marL="0" algn="ctr" defTabSz="914400" rtl="0" eaLnBrk="1" latinLnBrk="0" hangingPunct="1"/>
                      <a:r>
                        <a:rPr lang="en-US" sz="1800" b="1" i="0" kern="1200">
                          <a:solidFill>
                            <a:srgbClr val="FF0000"/>
                          </a:solidFill>
                          <a:effectLst/>
                          <a:latin typeface="Candara"/>
                          <a:ea typeface="+mn-ea"/>
                          <a:cs typeface="+mn-cs"/>
                        </a:rPr>
                        <a:t>0.91</a:t>
                      </a:r>
                    </a:p>
                  </a:txBody>
                  <a:tcPr marL="0" marR="0" marT="0" marB="0" anchor="ctr"/>
                </a:tc>
                <a:tc>
                  <a:txBody>
                    <a:bodyPr/>
                    <a:lstStyle/>
                    <a:p>
                      <a:pPr marL="0" algn="ctr" defTabSz="914400" rtl="0" eaLnBrk="1" latinLnBrk="0" hangingPunct="1"/>
                      <a:r>
                        <a:rPr lang="en-US" sz="1800" b="1" i="0" kern="1200">
                          <a:solidFill>
                            <a:srgbClr val="FF0000"/>
                          </a:solidFill>
                          <a:effectLst/>
                          <a:latin typeface="Candara"/>
                          <a:ea typeface="+mn-ea"/>
                          <a:cs typeface="+mn-cs"/>
                        </a:rPr>
                        <a:t>0.96</a:t>
                      </a:r>
                    </a:p>
                  </a:txBody>
                  <a:tcPr marL="0" marR="0" marT="0" marB="0" anchor="ctr"/>
                </a:tc>
                <a:tc>
                  <a:txBody>
                    <a:bodyPr/>
                    <a:lstStyle/>
                    <a:p>
                      <a:pPr marL="0" algn="ctr" defTabSz="914400" rtl="0" eaLnBrk="1" latinLnBrk="0" hangingPunct="1"/>
                      <a:r>
                        <a:rPr lang="en-US" sz="1800" b="1" i="0" kern="1200">
                          <a:solidFill>
                            <a:srgbClr val="FF0000"/>
                          </a:solidFill>
                          <a:effectLst/>
                          <a:latin typeface="Candara"/>
                          <a:ea typeface="+mn-ea"/>
                          <a:cs typeface="+mn-cs"/>
                        </a:rPr>
                        <a:t>0.95</a:t>
                      </a:r>
                    </a:p>
                  </a:txBody>
                  <a:tcPr marL="0" marR="0" marT="0" marB="0" anchor="ctr"/>
                </a:tc>
                <a:tc>
                  <a:txBody>
                    <a:bodyPr/>
                    <a:lstStyle/>
                    <a:p>
                      <a:pPr marL="0" algn="ctr" defTabSz="914400" rtl="0" eaLnBrk="1" latinLnBrk="0" hangingPunct="1"/>
                      <a:r>
                        <a:rPr lang="en-US" sz="1800" b="1" i="0" kern="1200">
                          <a:solidFill>
                            <a:srgbClr val="FF0000"/>
                          </a:solidFill>
                          <a:effectLst/>
                          <a:latin typeface="Candara"/>
                          <a:ea typeface="+mn-ea"/>
                          <a:cs typeface="+mn-cs"/>
                        </a:rPr>
                        <a:t>0.83</a:t>
                      </a:r>
                    </a:p>
                  </a:txBody>
                  <a:tcPr marL="0" marR="0" marT="0" marB="0" anchor="ctr"/>
                </a:tc>
                <a:tc>
                  <a:txBody>
                    <a:bodyPr/>
                    <a:lstStyle/>
                    <a:p>
                      <a:pPr algn="ctr"/>
                      <a:r>
                        <a:rPr lang="en-US" sz="1800">
                          <a:effectLst/>
                          <a:latin typeface="Candara"/>
                        </a:rPr>
                        <a:t>-0.03</a:t>
                      </a:r>
                    </a:p>
                  </a:txBody>
                  <a:tcPr marL="0" marR="0" marT="0" marB="0" anchor="ctr"/>
                </a:tc>
                <a:tc>
                  <a:txBody>
                    <a:bodyPr/>
                    <a:lstStyle/>
                    <a:p>
                      <a:pPr algn="ctr"/>
                      <a:r>
                        <a:rPr lang="en-US" sz="1800">
                          <a:effectLst/>
                          <a:latin typeface="Candara"/>
                        </a:rPr>
                        <a:t>0.85</a:t>
                      </a:r>
                    </a:p>
                  </a:txBody>
                  <a:tcPr marL="0" marR="0" marT="0" marB="0" anchor="ctr"/>
                </a:tc>
                <a:tc>
                  <a:txBody>
                    <a:bodyPr/>
                    <a:lstStyle/>
                    <a:p>
                      <a:pPr algn="ctr"/>
                      <a:r>
                        <a:rPr lang="en-US" sz="1800">
                          <a:effectLst/>
                          <a:latin typeface="Candara"/>
                        </a:rPr>
                        <a:t>0.41</a:t>
                      </a:r>
                    </a:p>
                  </a:txBody>
                  <a:tcPr marL="0" marR="0" marT="0" marB="0" anchor="ctr"/>
                </a:tc>
                <a:tc>
                  <a:txBody>
                    <a:bodyPr/>
                    <a:lstStyle/>
                    <a:p>
                      <a:pPr marL="0" algn="ctr" defTabSz="914400" rtl="0" eaLnBrk="1" latinLnBrk="0" hangingPunct="1"/>
                      <a:r>
                        <a:rPr lang="en-US" sz="1800" kern="1200">
                          <a:solidFill>
                            <a:schemeClr val="dk1"/>
                          </a:solidFill>
                          <a:effectLst/>
                          <a:latin typeface="Candara"/>
                          <a:ea typeface="+mn-ea"/>
                          <a:cs typeface="+mn-cs"/>
                        </a:rPr>
                        <a:t>0.96</a:t>
                      </a:r>
                    </a:p>
                  </a:txBody>
                  <a:tcPr marL="0" marR="0" marT="0" marB="0" anchor="ctr"/>
                </a:tc>
                <a:tc>
                  <a:txBody>
                    <a:bodyPr/>
                    <a:lstStyle/>
                    <a:p>
                      <a:pPr algn="ctr"/>
                      <a:r>
                        <a:rPr lang="en-US" sz="1800">
                          <a:effectLst/>
                          <a:latin typeface="Candara"/>
                        </a:rPr>
                        <a:t>0.97</a:t>
                      </a:r>
                    </a:p>
                  </a:txBody>
                  <a:tcPr marL="0" marR="0" marT="0" marB="0" anchor="ctr"/>
                </a:tc>
                <a:tc>
                  <a:txBody>
                    <a:bodyPr/>
                    <a:lstStyle/>
                    <a:p>
                      <a:pPr algn="ctr"/>
                      <a:r>
                        <a:rPr lang="en-US" sz="1800">
                          <a:effectLst/>
                          <a:latin typeface="Candara"/>
                        </a:rPr>
                        <a:t>1.00</a:t>
                      </a:r>
                    </a:p>
                  </a:txBody>
                  <a:tcPr marL="0" marR="0" marT="0" marB="0" anchor="ctr"/>
                </a:tc>
                <a:tc>
                  <a:txBody>
                    <a:bodyPr/>
                    <a:lstStyle/>
                    <a:p>
                      <a:pPr algn="ctr"/>
                      <a:r>
                        <a:rPr lang="en-US" sz="1800">
                          <a:effectLst/>
                          <a:latin typeface="Candara"/>
                        </a:rPr>
                        <a:t>0.95</a:t>
                      </a:r>
                    </a:p>
                  </a:txBody>
                  <a:tcPr marL="0" marR="0" marT="0" marB="0" anchor="ctr"/>
                </a:tc>
                <a:extLst>
                  <a:ext uri="{0D108BD9-81ED-4DB2-BD59-A6C34878D82A}">
                    <a16:rowId xmlns:a16="http://schemas.microsoft.com/office/drawing/2014/main" val="231052294"/>
                  </a:ext>
                </a:extLst>
              </a:tr>
              <a:tr h="631157">
                <a:tc>
                  <a:txBody>
                    <a:bodyPr/>
                    <a:lstStyle/>
                    <a:p>
                      <a:pPr algn="ctr"/>
                      <a:r>
                        <a:rPr lang="en-US" sz="1400">
                          <a:effectLst/>
                        </a:rPr>
                        <a:t>Vandalism</a:t>
                      </a:r>
                    </a:p>
                  </a:txBody>
                  <a:tcPr marL="0" marR="0" marT="0" marB="0" anchor="ctr"/>
                </a:tc>
                <a:tc>
                  <a:txBody>
                    <a:bodyPr/>
                    <a:lstStyle/>
                    <a:p>
                      <a:pPr marL="0" algn="ctr" defTabSz="914400" rtl="0" eaLnBrk="1" latinLnBrk="0" hangingPunct="1"/>
                      <a:r>
                        <a:rPr lang="en-US" sz="1800" b="1" kern="1200">
                          <a:solidFill>
                            <a:srgbClr val="FF0000"/>
                          </a:solidFill>
                          <a:effectLst/>
                          <a:latin typeface="Candara"/>
                          <a:ea typeface="+mn-ea"/>
                          <a:cs typeface="+mn-cs"/>
                        </a:rPr>
                        <a:t>0.93</a:t>
                      </a:r>
                    </a:p>
                  </a:txBody>
                  <a:tcPr marL="0" marR="0" marT="0" marB="0" anchor="ctr"/>
                </a:tc>
                <a:tc>
                  <a:txBody>
                    <a:bodyPr/>
                    <a:lstStyle/>
                    <a:p>
                      <a:pPr algn="ctr"/>
                      <a:r>
                        <a:rPr lang="en-US" sz="1800">
                          <a:effectLst/>
                          <a:latin typeface="Candara"/>
                        </a:rPr>
                        <a:t>0.20</a:t>
                      </a:r>
                    </a:p>
                  </a:txBody>
                  <a:tcPr marL="0" marR="0" marT="0" marB="0" anchor="ctr"/>
                </a:tc>
                <a:tc>
                  <a:txBody>
                    <a:bodyPr/>
                    <a:lstStyle/>
                    <a:p>
                      <a:pPr marL="0" algn="ctr" defTabSz="914400" rtl="0" eaLnBrk="1" latinLnBrk="0" hangingPunct="1"/>
                      <a:r>
                        <a:rPr lang="en-US" sz="1800" b="1" i="0" kern="1200">
                          <a:solidFill>
                            <a:srgbClr val="FF0000"/>
                          </a:solidFill>
                          <a:effectLst/>
                          <a:latin typeface="Candara"/>
                          <a:ea typeface="+mn-ea"/>
                          <a:cs typeface="+mn-cs"/>
                        </a:rPr>
                        <a:t>0.93</a:t>
                      </a:r>
                    </a:p>
                  </a:txBody>
                  <a:tcPr marL="0" marR="0" marT="0" marB="0" anchor="ctr"/>
                </a:tc>
                <a:tc>
                  <a:txBody>
                    <a:bodyPr/>
                    <a:lstStyle/>
                    <a:p>
                      <a:pPr marL="0" algn="ctr" defTabSz="914400" rtl="0" eaLnBrk="1" latinLnBrk="0" hangingPunct="1"/>
                      <a:r>
                        <a:rPr lang="en-US" sz="1800" b="1" i="0" kern="1200">
                          <a:solidFill>
                            <a:srgbClr val="FF0000"/>
                          </a:solidFill>
                          <a:effectLst/>
                          <a:latin typeface="Candara"/>
                          <a:ea typeface="+mn-ea"/>
                          <a:cs typeface="+mn-cs"/>
                        </a:rPr>
                        <a:t>0.92</a:t>
                      </a:r>
                    </a:p>
                  </a:txBody>
                  <a:tcPr marL="0" marR="0" marT="0" marB="0" anchor="ctr"/>
                </a:tc>
                <a:tc>
                  <a:txBody>
                    <a:bodyPr/>
                    <a:lstStyle/>
                    <a:p>
                      <a:pPr marL="0" algn="ctr" defTabSz="914400" rtl="0" eaLnBrk="1" latinLnBrk="0" hangingPunct="1"/>
                      <a:r>
                        <a:rPr lang="en-US" sz="1800" b="1" i="0" kern="1200">
                          <a:solidFill>
                            <a:srgbClr val="FF0000"/>
                          </a:solidFill>
                          <a:effectLst/>
                          <a:latin typeface="Candara"/>
                          <a:ea typeface="+mn-ea"/>
                          <a:cs typeface="+mn-cs"/>
                        </a:rPr>
                        <a:t>0.95</a:t>
                      </a:r>
                    </a:p>
                  </a:txBody>
                  <a:tcPr marL="0" marR="0" marT="0" marB="0" anchor="ctr"/>
                </a:tc>
                <a:tc>
                  <a:txBody>
                    <a:bodyPr/>
                    <a:lstStyle/>
                    <a:p>
                      <a:pPr marL="0" algn="ctr" defTabSz="914400" rtl="0" eaLnBrk="1" latinLnBrk="0" hangingPunct="1"/>
                      <a:r>
                        <a:rPr lang="en-US" sz="1800" b="1" i="0" kern="1200">
                          <a:solidFill>
                            <a:srgbClr val="FF0000"/>
                          </a:solidFill>
                          <a:effectLst/>
                          <a:latin typeface="Candara"/>
                          <a:ea typeface="+mn-ea"/>
                          <a:cs typeface="+mn-cs"/>
                        </a:rPr>
                        <a:t>0.95</a:t>
                      </a:r>
                    </a:p>
                  </a:txBody>
                  <a:tcPr marL="0" marR="0" marT="0" marB="0" anchor="ctr"/>
                </a:tc>
                <a:tc>
                  <a:txBody>
                    <a:bodyPr/>
                    <a:lstStyle/>
                    <a:p>
                      <a:pPr marL="0" algn="ctr" defTabSz="914400" rtl="0" eaLnBrk="1" latinLnBrk="0" hangingPunct="1"/>
                      <a:r>
                        <a:rPr lang="en-US" sz="1800" b="1" i="0" kern="1200">
                          <a:solidFill>
                            <a:srgbClr val="FF0000"/>
                          </a:solidFill>
                          <a:effectLst/>
                          <a:latin typeface="Candara"/>
                          <a:ea typeface="+mn-ea"/>
                          <a:cs typeface="+mn-cs"/>
                        </a:rPr>
                        <a:t>0.88</a:t>
                      </a:r>
                    </a:p>
                  </a:txBody>
                  <a:tcPr marL="0" marR="0" marT="0" marB="0" anchor="ctr"/>
                </a:tc>
                <a:tc>
                  <a:txBody>
                    <a:bodyPr/>
                    <a:lstStyle/>
                    <a:p>
                      <a:pPr algn="ctr"/>
                      <a:r>
                        <a:rPr lang="en-US" sz="1800">
                          <a:effectLst/>
                          <a:latin typeface="Candara"/>
                        </a:rPr>
                        <a:t>0.03</a:t>
                      </a:r>
                    </a:p>
                  </a:txBody>
                  <a:tcPr marL="0" marR="0" marT="0" marB="0" anchor="ctr"/>
                </a:tc>
                <a:tc>
                  <a:txBody>
                    <a:bodyPr/>
                    <a:lstStyle/>
                    <a:p>
                      <a:pPr algn="ctr"/>
                      <a:r>
                        <a:rPr lang="en-US" sz="1800">
                          <a:effectLst/>
                          <a:latin typeface="Candara"/>
                        </a:rPr>
                        <a:t>0.84</a:t>
                      </a:r>
                    </a:p>
                  </a:txBody>
                  <a:tcPr marL="0" marR="0" marT="0" marB="0" anchor="ctr"/>
                </a:tc>
                <a:tc>
                  <a:txBody>
                    <a:bodyPr/>
                    <a:lstStyle/>
                    <a:p>
                      <a:pPr algn="ctr"/>
                      <a:r>
                        <a:rPr lang="en-US" sz="1800">
                          <a:effectLst/>
                          <a:latin typeface="Candara"/>
                        </a:rPr>
                        <a:t>0.35</a:t>
                      </a:r>
                    </a:p>
                  </a:txBody>
                  <a:tcPr marL="0" marR="0" marT="0" marB="0" anchor="ctr"/>
                </a:tc>
                <a:tc>
                  <a:txBody>
                    <a:bodyPr/>
                    <a:lstStyle/>
                    <a:p>
                      <a:pPr marL="0" algn="ctr" defTabSz="914400" rtl="0" eaLnBrk="1" latinLnBrk="0" hangingPunct="1"/>
                      <a:r>
                        <a:rPr lang="en-US" sz="1800" kern="1200">
                          <a:solidFill>
                            <a:schemeClr val="dk1"/>
                          </a:solidFill>
                          <a:effectLst/>
                          <a:latin typeface="Candara"/>
                          <a:ea typeface="+mn-ea"/>
                          <a:cs typeface="+mn-cs"/>
                        </a:rPr>
                        <a:t>0.95</a:t>
                      </a:r>
                    </a:p>
                  </a:txBody>
                  <a:tcPr marL="0" marR="0" marT="0" marB="0" anchor="ctr"/>
                </a:tc>
                <a:tc>
                  <a:txBody>
                    <a:bodyPr/>
                    <a:lstStyle/>
                    <a:p>
                      <a:pPr algn="ctr"/>
                      <a:r>
                        <a:rPr lang="en-US" sz="1800">
                          <a:effectLst/>
                          <a:latin typeface="Candara"/>
                        </a:rPr>
                        <a:t>0.98</a:t>
                      </a:r>
                    </a:p>
                  </a:txBody>
                  <a:tcPr marL="0" marR="0" marT="0" marB="0" anchor="ctr"/>
                </a:tc>
                <a:tc>
                  <a:txBody>
                    <a:bodyPr/>
                    <a:lstStyle/>
                    <a:p>
                      <a:pPr algn="ctr"/>
                      <a:r>
                        <a:rPr lang="en-US" sz="1800">
                          <a:effectLst/>
                          <a:latin typeface="Candara"/>
                        </a:rPr>
                        <a:t>0.95</a:t>
                      </a:r>
                    </a:p>
                  </a:txBody>
                  <a:tcPr marL="0" marR="0" marT="0" marB="0" anchor="ctr"/>
                </a:tc>
                <a:tc>
                  <a:txBody>
                    <a:bodyPr/>
                    <a:lstStyle/>
                    <a:p>
                      <a:pPr algn="ctr"/>
                      <a:r>
                        <a:rPr lang="en-US" sz="1800">
                          <a:effectLst/>
                          <a:latin typeface="Candara"/>
                        </a:rPr>
                        <a:t>1.00</a:t>
                      </a:r>
                    </a:p>
                  </a:txBody>
                  <a:tcPr marL="0" marR="0" marT="0" marB="0" anchor="ctr"/>
                </a:tc>
                <a:extLst>
                  <a:ext uri="{0D108BD9-81ED-4DB2-BD59-A6C34878D82A}">
                    <a16:rowId xmlns:a16="http://schemas.microsoft.com/office/drawing/2014/main" val="3288075673"/>
                  </a:ext>
                </a:extLst>
              </a:tr>
            </a:tbl>
          </a:graphicData>
        </a:graphic>
      </p:graphicFrame>
    </p:spTree>
    <p:extLst>
      <p:ext uri="{BB962C8B-B14F-4D97-AF65-F5344CB8AC3E}">
        <p14:creationId xmlns:p14="http://schemas.microsoft.com/office/powerpoint/2010/main" val="3887057911"/>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Basis</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Basis</vt:lpstr>
      <vt:lpstr>Problem Statement &amp; Data Preprocessing</vt:lpstr>
      <vt:lpstr>Problem Statement</vt:lpstr>
      <vt:lpstr>Exploratory Data Analysis</vt:lpstr>
      <vt:lpstr>Exploratory Data Analysis</vt:lpstr>
      <vt:lpstr>Data Integration: Multiple Tables</vt:lpstr>
      <vt:lpstr>Data Integration: Crime Data</vt:lpstr>
      <vt:lpstr>NULL Values</vt:lpstr>
      <vt:lpstr>Correlation Analysis</vt:lpstr>
      <vt:lpstr>Correlation Analysis</vt:lpstr>
      <vt:lpstr>Correlation Analysis</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2013-07-15T20:26:40Z</dcterms:created>
  <dcterms:modified xsi:type="dcterms:W3CDTF">2019-07-24T00:19:22Z</dcterms:modified>
</cp:coreProperties>
</file>