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2" r:id="rId2"/>
    <p:sldId id="283" r:id="rId3"/>
    <p:sldId id="284" r:id="rId4"/>
    <p:sldId id="276" r:id="rId5"/>
    <p:sldId id="277" r:id="rId6"/>
    <p:sldId id="279" r:id="rId7"/>
    <p:sldId id="280" r:id="rId8"/>
    <p:sldId id="281" r:id="rId9"/>
    <p:sldId id="288" r:id="rId10"/>
    <p:sldId id="282" r:id="rId11"/>
    <p:sldId id="286" r:id="rId12"/>
    <p:sldId id="287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lee Iacolucci" initials="RI" lastIdx="0" clrIdx="0">
    <p:extLst>
      <p:ext uri="{19B8F6BF-5375-455C-9EA6-DF929625EA0E}">
        <p15:presenceInfo xmlns:p15="http://schemas.microsoft.com/office/powerpoint/2012/main" userId="S-1-5-21-1335564976-1893161414-1846952604-3220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419" autoAdjust="0"/>
  </p:normalViewPr>
  <p:slideViewPr>
    <p:cSldViewPr snapToGrid="0">
      <p:cViewPr varScale="1">
        <p:scale>
          <a:sx n="65" d="100"/>
          <a:sy n="65" d="100"/>
        </p:scale>
        <p:origin x="90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7B7DF-7C5F-4475-872C-8D834BD0B29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8F757-61C7-45E2-A459-546C9300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3FADD-270D-44F0-986F-684F8D28514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ED1D0-DBA2-425E-BE19-1EDB4EC6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7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4813" indent="-290513" defTabSz="914400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SzPct val="100000"/>
              <a:buFont typeface="Arial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</a:rPr>
              <a:t>Welcome</a:t>
            </a:r>
          </a:p>
          <a:p>
            <a:pPr marL="404813" indent="-290513" defTabSz="914400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SzPct val="100000"/>
              <a:buFont typeface="Arial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</a:rPr>
              <a:t>Agenda</a:t>
            </a:r>
          </a:p>
          <a:p>
            <a:pPr marL="404813" indent="-290513" eaLnBrk="0" hangingPunct="0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SzPct val="100000"/>
              <a:buFont typeface="Arial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</a:rPr>
              <a:t>Housekeeping</a:t>
            </a:r>
          </a:p>
          <a:p>
            <a:pPr marL="404813" indent="-290513" defTabSz="914400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SzPct val="100000"/>
              <a:buFont typeface="Arial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</a:rPr>
              <a:t>Participation</a:t>
            </a:r>
          </a:p>
          <a:p>
            <a:pPr marL="404813" indent="-290513" defTabSz="914400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SzPct val="100000"/>
              <a:buFont typeface="Arial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</a:rPr>
              <a:t>Supplier Report Card</a:t>
            </a:r>
          </a:p>
          <a:p>
            <a:endParaRPr lang="en-US" dirty="0"/>
          </a:p>
          <a:p>
            <a:r>
              <a:rPr lang="en-US" dirty="0"/>
              <a:t>Thank them for their attendance and partnership</a:t>
            </a:r>
          </a:p>
          <a:p>
            <a:endParaRPr lang="en-US" dirty="0"/>
          </a:p>
          <a:p>
            <a:r>
              <a:rPr lang="en-US" dirty="0"/>
              <a:t>Have fun…enjoy the day. </a:t>
            </a:r>
          </a:p>
          <a:p>
            <a:endParaRPr lang="en-US" dirty="0"/>
          </a:p>
          <a:p>
            <a:r>
              <a:rPr lang="en-US" dirty="0"/>
              <a:t>Read agenda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EBF9E-7A7B-4152-BE76-B749DF7EE9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037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46063"/>
            <a:ext cx="5800725" cy="3263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9560" y="3639296"/>
            <a:ext cx="6849956" cy="4414218"/>
          </a:xfrm>
        </p:spPr>
        <p:txBody>
          <a:bodyPr/>
          <a:lstStyle/>
          <a:p>
            <a:pPr defTabSz="914218"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EBF9E-7A7B-4152-BE76-B749DF7EE9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081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46063"/>
            <a:ext cx="5800725" cy="3263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9560" y="3639296"/>
            <a:ext cx="6849956" cy="4414218"/>
          </a:xfrm>
        </p:spPr>
        <p:txBody>
          <a:bodyPr/>
          <a:lstStyle/>
          <a:p>
            <a:pPr defTabSz="914218"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EBF9E-7A7B-4152-BE76-B749DF7EE9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598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46063"/>
            <a:ext cx="5800725" cy="3263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9560" y="3639296"/>
            <a:ext cx="6849956" cy="4414218"/>
          </a:xfrm>
        </p:spPr>
        <p:txBody>
          <a:bodyPr/>
          <a:lstStyle/>
          <a:p>
            <a:pPr defTabSz="914218"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EBF9E-7A7B-4152-BE76-B749DF7EE9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964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46063"/>
            <a:ext cx="5800725" cy="3263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9560" y="3639296"/>
            <a:ext cx="6849956" cy="4414218"/>
          </a:xfrm>
        </p:spPr>
        <p:txBody>
          <a:bodyPr/>
          <a:lstStyle/>
          <a:p>
            <a:pPr defTabSz="914218"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EBF9E-7A7B-4152-BE76-B749DF7EE9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53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46063"/>
            <a:ext cx="5800725" cy="3263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9560" y="3639296"/>
            <a:ext cx="6849956" cy="4414218"/>
          </a:xfrm>
        </p:spPr>
        <p:txBody>
          <a:bodyPr/>
          <a:lstStyle/>
          <a:p>
            <a:pPr defTabSz="914218"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EBF9E-7A7B-4152-BE76-B749DF7EE9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066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46063"/>
            <a:ext cx="5800725" cy="3263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9560" y="3639296"/>
            <a:ext cx="6849956" cy="4414218"/>
          </a:xfrm>
        </p:spPr>
        <p:txBody>
          <a:bodyPr/>
          <a:lstStyle/>
          <a:p>
            <a:pPr defTabSz="914218"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EBF9E-7A7B-4152-BE76-B749DF7EE9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09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46063"/>
            <a:ext cx="5800725" cy="3263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9560" y="3639296"/>
            <a:ext cx="6849956" cy="4414218"/>
          </a:xfrm>
        </p:spPr>
        <p:txBody>
          <a:bodyPr/>
          <a:lstStyle/>
          <a:p>
            <a:pPr defTabSz="914218"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EBF9E-7A7B-4152-BE76-B749DF7EE9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37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46063"/>
            <a:ext cx="5800725" cy="3263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9560" y="3639296"/>
            <a:ext cx="6849956" cy="4414218"/>
          </a:xfrm>
        </p:spPr>
        <p:txBody>
          <a:bodyPr/>
          <a:lstStyle/>
          <a:p>
            <a:pPr defTabSz="914218"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EBF9E-7A7B-4152-BE76-B749DF7EE9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394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46063"/>
            <a:ext cx="5800725" cy="3263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9560" y="3639296"/>
            <a:ext cx="6849956" cy="4414218"/>
          </a:xfrm>
        </p:spPr>
        <p:txBody>
          <a:bodyPr/>
          <a:lstStyle/>
          <a:p>
            <a:pPr defTabSz="914218"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EBF9E-7A7B-4152-BE76-B749DF7EE9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566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46063"/>
            <a:ext cx="5800725" cy="3263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9560" y="3639296"/>
            <a:ext cx="6849956" cy="4414218"/>
          </a:xfrm>
        </p:spPr>
        <p:txBody>
          <a:bodyPr/>
          <a:lstStyle/>
          <a:p>
            <a:pPr defTabSz="914218"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EBF9E-7A7B-4152-BE76-B749DF7EE9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612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46063"/>
            <a:ext cx="5800725" cy="3263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9560" y="3639296"/>
            <a:ext cx="6849956" cy="4414218"/>
          </a:xfrm>
        </p:spPr>
        <p:txBody>
          <a:bodyPr/>
          <a:lstStyle/>
          <a:p>
            <a:pPr defTabSz="914218"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EBF9E-7A7B-4152-BE76-B749DF7EE9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197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46063"/>
            <a:ext cx="5800725" cy="3263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9560" y="3639296"/>
            <a:ext cx="6849956" cy="4414218"/>
          </a:xfrm>
        </p:spPr>
        <p:txBody>
          <a:bodyPr/>
          <a:lstStyle/>
          <a:p>
            <a:pPr defTabSz="914218"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EBF9E-7A7B-4152-BE76-B749DF7EE9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20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" y="627327"/>
            <a:ext cx="12192000" cy="1818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99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652" y="3121284"/>
            <a:ext cx="11766698" cy="876558"/>
          </a:xfrm>
        </p:spPr>
        <p:txBody>
          <a:bodyPr anchor="t">
            <a:noAutofit/>
          </a:bodyPr>
          <a:lstStyle>
            <a:lvl1pPr algn="ctr">
              <a:defRPr sz="599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6" y="4144307"/>
            <a:ext cx="9144000" cy="1033757"/>
          </a:xfrm>
        </p:spPr>
        <p:txBody>
          <a:bodyPr>
            <a:normAutofit/>
          </a:bodyPr>
          <a:lstStyle>
            <a:lvl1pPr marL="0" indent="0" algn="ctr">
              <a:buNone/>
              <a:defRPr sz="35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386B-25D9-4BF9-BF49-B2D8236969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5090-2DE3-4B3D-863E-9290FEDBC7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2" y="617362"/>
            <a:ext cx="10643638" cy="188062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190853" y="3997840"/>
            <a:ext cx="9898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 bwMode="auto">
          <a:xfrm>
            <a:off x="1595" y="0"/>
            <a:ext cx="12188825" cy="18288"/>
          </a:xfrm>
          <a:prstGeom prst="rect">
            <a:avLst/>
          </a:prstGeom>
          <a:gradFill flip="none" rotWithShape="1">
            <a:gsLst>
              <a:gs pos="78000">
                <a:srgbClr val="C4C4C4"/>
              </a:gs>
              <a:gs pos="0">
                <a:schemeClr val="accent4">
                  <a:lumMod val="0"/>
                  <a:lumOff val="100000"/>
                </a:schemeClr>
              </a:gs>
              <a:gs pos="60000">
                <a:schemeClr val="tx1">
                  <a:lumMod val="50000"/>
                  <a:lumOff val="50000"/>
                </a:schemeClr>
              </a:gs>
              <a:gs pos="19000">
                <a:schemeClr val="accent4">
                  <a:lumMod val="0"/>
                  <a:lumOff val="100000"/>
                </a:schemeClr>
              </a:gs>
              <a:gs pos="100000">
                <a:srgbClr val="F0F0F0"/>
              </a:gs>
              <a:gs pos="9000">
                <a:srgbClr val="DBDBDB"/>
              </a:gs>
              <a:gs pos="46819">
                <a:srgbClr val="9A9A9A"/>
              </a:gs>
              <a:gs pos="17000">
                <a:srgbClr val="6E6E6E"/>
              </a:gs>
              <a:gs pos="52000">
                <a:schemeClr val="bg2">
                  <a:lumMod val="65000"/>
                  <a:lumOff val="35000"/>
                </a:schemeClr>
              </a:gs>
              <a:gs pos="43000">
                <a:srgbClr val="D0D0D0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endParaRPr kumimoji="0" lang="en-US" sz="3199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624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 userDrawn="1"/>
        </p:nvGrpSpPr>
        <p:grpSpPr>
          <a:xfrm>
            <a:off x="6175120" y="4667538"/>
            <a:ext cx="5831145" cy="1978924"/>
            <a:chOff x="6173512" y="4667538"/>
            <a:chExt cx="5829626" cy="1978924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63" name="Snip Single Corner Rectangle 62"/>
            <p:cNvSpPr/>
            <p:nvPr userDrawn="1"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6864">
                  <a:srgbClr val="089A40"/>
                </a:gs>
                <a:gs pos="100000">
                  <a:srgbClr val="FFFF00"/>
                </a:gs>
                <a:gs pos="78000">
                  <a:srgbClr val="66FF33"/>
                </a:gs>
                <a:gs pos="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27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65" name="Straight Connector 64"/>
            <p:cNvCxnSpPr/>
            <p:nvPr userDrawn="1"/>
          </p:nvCxnSpPr>
          <p:spPr>
            <a:xfrm>
              <a:off x="6177062" y="5145208"/>
              <a:ext cx="58260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Snip Diagonal Corner Rectangle 65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177424" y="4667538"/>
            <a:ext cx="5827595" cy="1978924"/>
            <a:chOff x="177418" y="4667538"/>
            <a:chExt cx="5827595" cy="1978924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69" name="Snip Single Corner Rectangle 68"/>
            <p:cNvSpPr/>
            <p:nvPr userDrawn="1"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100000">
                  <a:srgbClr val="FF9900"/>
                </a:gs>
                <a:gs pos="14784">
                  <a:srgbClr val="E25B00"/>
                </a:gs>
                <a:gs pos="0">
                  <a:srgbClr val="FF6600"/>
                </a:gs>
                <a:gs pos="96000">
                  <a:srgbClr val="FBDE0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27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71" name="Freeform 70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72" name="Straight Connector 71"/>
            <p:cNvCxnSpPr/>
            <p:nvPr userDrawn="1"/>
          </p:nvCxnSpPr>
          <p:spPr>
            <a:xfrm>
              <a:off x="177419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Snip Diagonal Corner Rectangle 72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180597" y="929506"/>
            <a:ext cx="5826800" cy="3525539"/>
            <a:chOff x="5732059" y="1481920"/>
            <a:chExt cx="5827594" cy="4550389"/>
          </a:xfrm>
        </p:grpSpPr>
        <p:sp>
          <p:nvSpPr>
            <p:cNvPr id="28" name="Snip Diagonal Corner Rectangle 2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>
                <a:solidFill>
                  <a:prstClr val="white"/>
                </a:solidFill>
              </a:endParaRPr>
            </a:p>
          </p:txBody>
        </p:sp>
        <p:sp>
          <p:nvSpPr>
            <p:cNvPr id="30" name="Snip Diagonal Corner Rectangle 2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3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23081" y="5202947"/>
            <a:ext cx="5767675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368299" y="4708153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2"/>
          </p:nvPr>
        </p:nvSpPr>
        <p:spPr>
          <a:xfrm>
            <a:off x="6424327" y="5202947"/>
            <a:ext cx="5767675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69545" y="4708153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6168091" y="929506"/>
            <a:ext cx="5826800" cy="3525539"/>
            <a:chOff x="5732059" y="1481920"/>
            <a:chExt cx="5827594" cy="4550389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>
                <a:solidFill>
                  <a:prstClr val="white"/>
                </a:solidFill>
              </a:endParaRPr>
            </a:p>
          </p:txBody>
        </p:sp>
        <p:sp>
          <p:nvSpPr>
            <p:cNvPr id="44" name="Snip Diagonal Corner Rectangle 43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99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&amp; Whit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 userDrawn="1"/>
        </p:nvGrpSpPr>
        <p:grpSpPr>
          <a:xfrm>
            <a:off x="6175120" y="4667538"/>
            <a:ext cx="5831145" cy="1978924"/>
            <a:chOff x="6173512" y="4667538"/>
            <a:chExt cx="5829626" cy="1978924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63" name="Snip Single Corner Rectangle 62"/>
            <p:cNvSpPr/>
            <p:nvPr userDrawn="1"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6864">
                  <a:srgbClr val="089A40"/>
                </a:gs>
                <a:gs pos="100000">
                  <a:srgbClr val="FFFF00"/>
                </a:gs>
                <a:gs pos="78000">
                  <a:srgbClr val="66FF33"/>
                </a:gs>
                <a:gs pos="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27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65" name="Straight Connector 64"/>
            <p:cNvCxnSpPr/>
            <p:nvPr userDrawn="1"/>
          </p:nvCxnSpPr>
          <p:spPr>
            <a:xfrm>
              <a:off x="6177062" y="5145208"/>
              <a:ext cx="58260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Snip Diagonal Corner Rectangle 65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177424" y="4667538"/>
            <a:ext cx="5827595" cy="1978924"/>
            <a:chOff x="177418" y="4667538"/>
            <a:chExt cx="5827595" cy="1978924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69" name="Snip Single Corner Rectangle 68"/>
            <p:cNvSpPr/>
            <p:nvPr userDrawn="1"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100000">
                  <a:srgbClr val="FF9900"/>
                </a:gs>
                <a:gs pos="14784">
                  <a:srgbClr val="E25B00"/>
                </a:gs>
                <a:gs pos="0">
                  <a:srgbClr val="FF6600"/>
                </a:gs>
                <a:gs pos="96000">
                  <a:srgbClr val="FBDE0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27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71" name="Freeform 70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72" name="Straight Connector 71"/>
            <p:cNvCxnSpPr/>
            <p:nvPr userDrawn="1"/>
          </p:nvCxnSpPr>
          <p:spPr>
            <a:xfrm>
              <a:off x="177419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Snip Diagonal Corner Rectangle 72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180597" y="929506"/>
            <a:ext cx="5826800" cy="3525539"/>
            <a:chOff x="5732059" y="1481920"/>
            <a:chExt cx="5827594" cy="4550389"/>
          </a:xfrm>
        </p:grpSpPr>
        <p:sp>
          <p:nvSpPr>
            <p:cNvPr id="28" name="Snip Diagonal Corner Rectangle 2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>
                <a:solidFill>
                  <a:prstClr val="white"/>
                </a:solidFill>
              </a:endParaRPr>
            </a:p>
          </p:txBody>
        </p:sp>
        <p:sp>
          <p:nvSpPr>
            <p:cNvPr id="30" name="Snip Diagonal Corner Rectangle 2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3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23081" y="5202947"/>
            <a:ext cx="5767675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368299" y="4708153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2"/>
          </p:nvPr>
        </p:nvSpPr>
        <p:spPr>
          <a:xfrm>
            <a:off x="6424327" y="5226194"/>
            <a:ext cx="5767675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69545" y="4708153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6168091" y="929506"/>
            <a:ext cx="5826800" cy="3525539"/>
            <a:chOff x="5732059" y="1481920"/>
            <a:chExt cx="5827594" cy="4550389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solidFill>
              <a:schemeClr val="bg1"/>
            </a:soli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44" name="Snip Diagonal Corner Rectangle 43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4299" b="0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95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6175120" y="4667538"/>
            <a:ext cx="5831145" cy="1978924"/>
            <a:chOff x="6173512" y="4667538"/>
            <a:chExt cx="5829626" cy="1978924"/>
          </a:xfrm>
        </p:grpSpPr>
        <p:sp>
          <p:nvSpPr>
            <p:cNvPr id="31" name="Snip Diagonal Corner Rectangle 30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41" name="Snip Single Corner Rectangle 40"/>
            <p:cNvSpPr/>
            <p:nvPr userDrawn="1"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6864">
                  <a:srgbClr val="089A40"/>
                </a:gs>
                <a:gs pos="100000">
                  <a:srgbClr val="FFFF00"/>
                </a:gs>
                <a:gs pos="78000">
                  <a:srgbClr val="66FF33"/>
                </a:gs>
                <a:gs pos="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27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43" name="Straight Connector 42"/>
            <p:cNvCxnSpPr/>
            <p:nvPr userDrawn="1"/>
          </p:nvCxnSpPr>
          <p:spPr>
            <a:xfrm>
              <a:off x="6177062" y="5145208"/>
              <a:ext cx="58260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Snip Diagonal Corner Rectangle 43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177424" y="4667538"/>
            <a:ext cx="5827595" cy="1978924"/>
            <a:chOff x="177418" y="4667538"/>
            <a:chExt cx="5827595" cy="1978924"/>
          </a:xfrm>
        </p:grpSpPr>
        <p:sp>
          <p:nvSpPr>
            <p:cNvPr id="46" name="Snip Diagonal Corner Rectangle 45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47" name="Snip Single Corner Rectangle 46"/>
            <p:cNvSpPr/>
            <p:nvPr userDrawn="1"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100000">
                  <a:srgbClr val="FF9900"/>
                </a:gs>
                <a:gs pos="14784">
                  <a:srgbClr val="E25B00"/>
                </a:gs>
                <a:gs pos="0">
                  <a:srgbClr val="FF6600"/>
                </a:gs>
                <a:gs pos="96000">
                  <a:srgbClr val="FBDE0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27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49" name="Freeform 48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50" name="Straight Connector 49"/>
            <p:cNvCxnSpPr/>
            <p:nvPr userDrawn="1"/>
          </p:nvCxnSpPr>
          <p:spPr>
            <a:xfrm>
              <a:off x="177419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Snip Diagonal Corner Rectangle 50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20733" y="5202947"/>
            <a:ext cx="5751466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373066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39" name="Content Placeholder 2"/>
          <p:cNvSpPr>
            <a:spLocks noGrp="1"/>
          </p:cNvSpPr>
          <p:nvPr userDrawn="1">
            <p:ph idx="12"/>
          </p:nvPr>
        </p:nvSpPr>
        <p:spPr>
          <a:xfrm>
            <a:off x="6422696" y="5202947"/>
            <a:ext cx="5769309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0" name="Text Placeholder 3"/>
          <p:cNvSpPr>
            <a:spLocks noGrp="1"/>
          </p:cNvSpPr>
          <p:nvPr userDrawn="1">
            <p:ph type="body" sz="quarter" idx="13"/>
          </p:nvPr>
        </p:nvSpPr>
        <p:spPr>
          <a:xfrm>
            <a:off x="6367915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9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181195" y="4667538"/>
            <a:ext cx="5827595" cy="1978924"/>
            <a:chOff x="6196082" y="4667538"/>
            <a:chExt cx="5827595" cy="1978924"/>
          </a:xfrm>
        </p:grpSpPr>
        <p:sp>
          <p:nvSpPr>
            <p:cNvPr id="29" name="Snip Diagonal Corner Rectangle 28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4299"/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4299"/>
            </a:p>
          </p:txBody>
        </p:sp>
        <p:cxnSp>
          <p:nvCxnSpPr>
            <p:cNvPr id="33" name="Straight Connector 32"/>
            <p:cNvCxnSpPr/>
            <p:nvPr userDrawn="1"/>
          </p:nvCxnSpPr>
          <p:spPr>
            <a:xfrm>
              <a:off x="6196083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Snip Diagonal Corner Rectangle 40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40497" y="5202947"/>
            <a:ext cx="5568288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385721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178599" y="4667538"/>
            <a:ext cx="5827595" cy="1978924"/>
            <a:chOff x="6196082" y="4667538"/>
            <a:chExt cx="5827595" cy="1978924"/>
          </a:xfrm>
        </p:grpSpPr>
        <p:sp>
          <p:nvSpPr>
            <p:cNvPr id="34" name="Snip Diagonal Corner Rectangle 33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4299"/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4299"/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>
              <a:off x="6196083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nip Diagonal Corner Rectangle 37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39" name="Content Placeholder 2"/>
          <p:cNvSpPr>
            <a:spLocks noGrp="1"/>
          </p:cNvSpPr>
          <p:nvPr userDrawn="1">
            <p:ph idx="12"/>
          </p:nvPr>
        </p:nvSpPr>
        <p:spPr>
          <a:xfrm>
            <a:off x="6424254" y="5202947"/>
            <a:ext cx="5767746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0" name="Text Placeholder 3"/>
          <p:cNvSpPr>
            <a:spLocks noGrp="1"/>
          </p:cNvSpPr>
          <p:nvPr userDrawn="1">
            <p:ph type="body" sz="quarter" idx="13"/>
          </p:nvPr>
        </p:nvSpPr>
        <p:spPr>
          <a:xfrm>
            <a:off x="6369478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761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179696" y="4967796"/>
            <a:ext cx="11832609" cy="1678677"/>
            <a:chOff x="6196082" y="4667538"/>
            <a:chExt cx="5827594" cy="1978924"/>
          </a:xfrm>
        </p:grpSpPr>
        <p:sp>
          <p:nvSpPr>
            <p:cNvPr id="29" name="Snip Diagonal Corner Rectangle 28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198360" y="4676931"/>
              <a:ext cx="1637784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4299"/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10659200" y="6117443"/>
              <a:ext cx="1353107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4299"/>
            </a:p>
          </p:txBody>
        </p:sp>
        <p:sp>
          <p:nvSpPr>
            <p:cNvPr id="41" name="Snip Diagonal Corner Rectangle 40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23084" y="5144318"/>
            <a:ext cx="5878028" cy="1174609"/>
          </a:xfrm>
        </p:spPr>
        <p:txBody>
          <a:bodyPr>
            <a:no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39" name="Content Placeholder 2"/>
          <p:cNvSpPr>
            <a:spLocks noGrp="1"/>
          </p:cNvSpPr>
          <p:nvPr userDrawn="1">
            <p:ph idx="12"/>
          </p:nvPr>
        </p:nvSpPr>
        <p:spPr>
          <a:xfrm>
            <a:off x="6441748" y="5144318"/>
            <a:ext cx="5547478" cy="1174609"/>
          </a:xfrm>
        </p:spPr>
        <p:txBody>
          <a:bodyPr>
            <a:no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</p:spTree>
    <p:extLst>
      <p:ext uri="{BB962C8B-B14F-4D97-AF65-F5344CB8AC3E}">
        <p14:creationId xmlns:p14="http://schemas.microsoft.com/office/powerpoint/2010/main" val="33600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496334" y="990603"/>
            <a:ext cx="5349922" cy="3840707"/>
            <a:chOff x="5732059" y="1481920"/>
            <a:chExt cx="5827594" cy="455038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13" name="Snip Diagonal Corner Rectangle 12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86602" y="990603"/>
            <a:ext cx="5827594" cy="3840707"/>
            <a:chOff x="5732059" y="1481920"/>
            <a:chExt cx="5827594" cy="4550389"/>
          </a:xfrm>
        </p:grpSpPr>
        <p:sp>
          <p:nvSpPr>
            <p:cNvPr id="17" name="Snip Diagonal Corner Rectangle 16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16000">
                  <a:srgbClr val="FFFF00"/>
                </a:gs>
                <a:gs pos="100000">
                  <a:srgbClr val="FF8600"/>
                </a:gs>
                <a:gs pos="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19" name="Snip Diagonal Corner Rectangle 18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</p:grpSp>
    </p:spTree>
    <p:extLst>
      <p:ext uri="{BB962C8B-B14F-4D97-AF65-F5344CB8AC3E}">
        <p14:creationId xmlns:p14="http://schemas.microsoft.com/office/powerpoint/2010/main" val="263232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, Photo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 userDrawn="1"/>
        </p:nvGrpSpPr>
        <p:grpSpPr>
          <a:xfrm>
            <a:off x="6175120" y="4667538"/>
            <a:ext cx="5831145" cy="1978924"/>
            <a:chOff x="6173512" y="4667538"/>
            <a:chExt cx="5829626" cy="1978924"/>
          </a:xfrm>
        </p:grpSpPr>
        <p:sp>
          <p:nvSpPr>
            <p:cNvPr id="81" name="Snip Diagonal Corner Rectangle 80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83" name="Snip Single Corner Rectangle 82"/>
            <p:cNvSpPr/>
            <p:nvPr userDrawn="1"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6864">
                  <a:srgbClr val="089A40"/>
                </a:gs>
                <a:gs pos="100000">
                  <a:srgbClr val="FFFF00"/>
                </a:gs>
                <a:gs pos="78000">
                  <a:srgbClr val="66FF33"/>
                </a:gs>
                <a:gs pos="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27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85" name="Straight Connector 84"/>
            <p:cNvCxnSpPr/>
            <p:nvPr userDrawn="1"/>
          </p:nvCxnSpPr>
          <p:spPr>
            <a:xfrm>
              <a:off x="6177062" y="5145208"/>
              <a:ext cx="58260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Snip Diagonal Corner Rectangle 85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87" name="Group 86"/>
          <p:cNvGrpSpPr/>
          <p:nvPr userDrawn="1"/>
        </p:nvGrpSpPr>
        <p:grpSpPr>
          <a:xfrm>
            <a:off x="177424" y="4667538"/>
            <a:ext cx="5827595" cy="1978924"/>
            <a:chOff x="177418" y="4667538"/>
            <a:chExt cx="5827595" cy="1978924"/>
          </a:xfrm>
        </p:grpSpPr>
        <p:sp>
          <p:nvSpPr>
            <p:cNvPr id="88" name="Snip Diagonal Corner Rectangle 87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9" name="Snip Single Corner Rectangle 88"/>
            <p:cNvSpPr/>
            <p:nvPr userDrawn="1"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100000">
                  <a:srgbClr val="FF9900"/>
                </a:gs>
                <a:gs pos="14784">
                  <a:srgbClr val="E25B00"/>
                </a:gs>
                <a:gs pos="0">
                  <a:srgbClr val="FF6600"/>
                </a:gs>
                <a:gs pos="96000">
                  <a:srgbClr val="FBDE0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27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1" name="Freeform 90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92" name="Straight Connector 91"/>
            <p:cNvCxnSpPr/>
            <p:nvPr userDrawn="1"/>
          </p:nvCxnSpPr>
          <p:spPr>
            <a:xfrm>
              <a:off x="177419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Snip Diagonal Corner Rectangle 92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43" name="Group 42"/>
          <p:cNvGrpSpPr/>
          <p:nvPr userDrawn="1"/>
        </p:nvGrpSpPr>
        <p:grpSpPr>
          <a:xfrm>
            <a:off x="6171826" y="929505"/>
            <a:ext cx="5826800" cy="3525539"/>
            <a:chOff x="5732059" y="1481920"/>
            <a:chExt cx="5827594" cy="4550389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47" name="Snip Diagonal Corner Rectangle 46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180601" y="929505"/>
            <a:ext cx="5826800" cy="3525539"/>
            <a:chOff x="5732059" y="1481920"/>
            <a:chExt cx="5827594" cy="4550389"/>
          </a:xfrm>
        </p:grpSpPr>
        <p:sp>
          <p:nvSpPr>
            <p:cNvPr id="28" name="Snip Diagonal Corner Rectangle 2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30" name="Snip Diagonal Corner Rectangle 2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8" name="Content Placeholder 2"/>
          <p:cNvSpPr>
            <a:spLocks noGrp="1"/>
          </p:cNvSpPr>
          <p:nvPr userDrawn="1">
            <p:ph idx="10"/>
          </p:nvPr>
        </p:nvSpPr>
        <p:spPr>
          <a:xfrm>
            <a:off x="420733" y="5202947"/>
            <a:ext cx="5701193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59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262539" y="4708161"/>
            <a:ext cx="5459413" cy="43656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7" name="Content Placeholder 2"/>
          <p:cNvSpPr>
            <a:spLocks noGrp="1"/>
          </p:cNvSpPr>
          <p:nvPr userDrawn="1">
            <p:ph idx="12"/>
          </p:nvPr>
        </p:nvSpPr>
        <p:spPr>
          <a:xfrm>
            <a:off x="6420760" y="5202947"/>
            <a:ext cx="5924429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68" name="Text Placeholder 3"/>
          <p:cNvSpPr>
            <a:spLocks noGrp="1"/>
          </p:cNvSpPr>
          <p:nvPr userDrawn="1">
            <p:ph type="body" sz="quarter" idx="13"/>
          </p:nvPr>
        </p:nvSpPr>
        <p:spPr>
          <a:xfrm>
            <a:off x="6265047" y="4708161"/>
            <a:ext cx="5459413" cy="436563"/>
          </a:xfrm>
        </p:spPr>
        <p:txBody>
          <a:bodyPr>
            <a:normAutofit/>
          </a:bodyPr>
          <a:lstStyle>
            <a:lvl1pPr marL="0" indent="0">
              <a:buNone/>
              <a:defRPr lang="en-US" sz="2399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473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, Photo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 userDrawn="1"/>
        </p:nvGrpSpPr>
        <p:grpSpPr>
          <a:xfrm>
            <a:off x="6175120" y="4667538"/>
            <a:ext cx="5831145" cy="1978924"/>
            <a:chOff x="6173512" y="4667538"/>
            <a:chExt cx="5829626" cy="1978924"/>
          </a:xfrm>
        </p:grpSpPr>
        <p:sp>
          <p:nvSpPr>
            <p:cNvPr id="57" name="Snip Diagonal Corner Rectangle 56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59" name="Snip Single Corner Rectangle 58"/>
            <p:cNvSpPr/>
            <p:nvPr userDrawn="1"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6864">
                  <a:srgbClr val="089A40"/>
                </a:gs>
                <a:gs pos="100000">
                  <a:srgbClr val="FFFF00"/>
                </a:gs>
                <a:gs pos="78000">
                  <a:srgbClr val="66FF33"/>
                </a:gs>
                <a:gs pos="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27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61" name="Straight Connector 60"/>
            <p:cNvCxnSpPr/>
            <p:nvPr userDrawn="1"/>
          </p:nvCxnSpPr>
          <p:spPr>
            <a:xfrm>
              <a:off x="6177062" y="5145208"/>
              <a:ext cx="58260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Snip Diagonal Corner Rectangle 61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63" name="Group 62"/>
          <p:cNvGrpSpPr/>
          <p:nvPr userDrawn="1"/>
        </p:nvGrpSpPr>
        <p:grpSpPr>
          <a:xfrm>
            <a:off x="177424" y="4667538"/>
            <a:ext cx="5827595" cy="1978924"/>
            <a:chOff x="177418" y="4667538"/>
            <a:chExt cx="5827595" cy="1978924"/>
          </a:xfrm>
        </p:grpSpPr>
        <p:sp>
          <p:nvSpPr>
            <p:cNvPr id="64" name="Snip Diagonal Corner Rectangle 63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65" name="Snip Single Corner Rectangle 64"/>
            <p:cNvSpPr/>
            <p:nvPr userDrawn="1"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100000">
                  <a:srgbClr val="FF9900"/>
                </a:gs>
                <a:gs pos="14784">
                  <a:srgbClr val="E25B00"/>
                </a:gs>
                <a:gs pos="0">
                  <a:srgbClr val="FF6600"/>
                </a:gs>
                <a:gs pos="96000">
                  <a:srgbClr val="FBDE0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27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67" name="Freeform 66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68" name="Straight Connector 67"/>
            <p:cNvCxnSpPr/>
            <p:nvPr userDrawn="1"/>
          </p:nvCxnSpPr>
          <p:spPr>
            <a:xfrm>
              <a:off x="177419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Snip Diagonal Corner Rectangle 68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180601" y="929505"/>
            <a:ext cx="5826800" cy="3525539"/>
            <a:chOff x="5732059" y="1481920"/>
            <a:chExt cx="5827594" cy="4550389"/>
          </a:xfrm>
        </p:grpSpPr>
        <p:sp>
          <p:nvSpPr>
            <p:cNvPr id="28" name="Snip Diagonal Corner Rectangle 2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30" name="Snip Diagonal Corner Rectangle 2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23085" y="5202947"/>
            <a:ext cx="5755586" cy="1631806"/>
          </a:xfrm>
        </p:spPr>
        <p:txBody>
          <a:bodyPr/>
          <a:lstStyle>
            <a:lvl1pPr marL="231705" indent="-23170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defRPr sz="2399" b="0">
                <a:solidFill>
                  <a:schemeClr val="tx1"/>
                </a:solidFill>
                <a:effectLst/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368303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2"/>
          </p:nvPr>
        </p:nvSpPr>
        <p:spPr>
          <a:xfrm>
            <a:off x="6424331" y="5202947"/>
            <a:ext cx="5767675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69549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79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2187" y="4667538"/>
            <a:ext cx="5827595" cy="1978924"/>
            <a:chOff x="286602" y="4517410"/>
            <a:chExt cx="5827595" cy="1978924"/>
          </a:xfrm>
        </p:grpSpPr>
        <p:sp>
          <p:nvSpPr>
            <p:cNvPr id="17" name="Snip Diagonal Corner Rectangle 16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20" name="Freeform 19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32" name="Straight Connector 31"/>
            <p:cNvCxnSpPr/>
            <p:nvPr userDrawn="1"/>
          </p:nvCxnSpPr>
          <p:spPr>
            <a:xfrm>
              <a:off x="286603" y="4995080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nip Diagonal Corner Rectangle 18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27842" y="5202947"/>
            <a:ext cx="5751466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373066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177036" y="4667538"/>
            <a:ext cx="5827595" cy="1978924"/>
            <a:chOff x="6196082" y="4667538"/>
            <a:chExt cx="5827595" cy="1978924"/>
          </a:xfrm>
        </p:grpSpPr>
        <p:sp>
          <p:nvSpPr>
            <p:cNvPr id="34" name="Snip Diagonal Corner Rectangle 33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4299"/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4299"/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>
              <a:off x="6196083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nip Diagonal Corner Rectangle 37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39" name="Content Placeholder 2"/>
          <p:cNvSpPr>
            <a:spLocks noGrp="1"/>
          </p:cNvSpPr>
          <p:nvPr userDrawn="1">
            <p:ph idx="12"/>
          </p:nvPr>
        </p:nvSpPr>
        <p:spPr>
          <a:xfrm>
            <a:off x="6422696" y="5202947"/>
            <a:ext cx="5769309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0" name="Text Placeholder 3"/>
          <p:cNvSpPr>
            <a:spLocks noGrp="1"/>
          </p:cNvSpPr>
          <p:nvPr userDrawn="1">
            <p:ph type="body" sz="quarter" idx="13"/>
          </p:nvPr>
        </p:nvSpPr>
        <p:spPr>
          <a:xfrm>
            <a:off x="6367915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15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een 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>
          <a:xfrm>
            <a:off x="178915" y="4667538"/>
            <a:ext cx="5831145" cy="1978924"/>
            <a:chOff x="6173512" y="4667538"/>
            <a:chExt cx="5829626" cy="1978924"/>
          </a:xfrm>
        </p:grpSpPr>
        <p:sp>
          <p:nvSpPr>
            <p:cNvPr id="43" name="Snip Diagonal Corner Rectangle 42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45" name="Snip Single Corner Rectangle 44"/>
            <p:cNvSpPr/>
            <p:nvPr userDrawn="1"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6864">
                  <a:srgbClr val="089A40"/>
                </a:gs>
                <a:gs pos="100000">
                  <a:srgbClr val="FFFF00"/>
                </a:gs>
                <a:gs pos="78000">
                  <a:srgbClr val="66FF33"/>
                </a:gs>
                <a:gs pos="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27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47" name="Straight Connector 46"/>
            <p:cNvCxnSpPr/>
            <p:nvPr userDrawn="1"/>
          </p:nvCxnSpPr>
          <p:spPr>
            <a:xfrm>
              <a:off x="6177062" y="5145208"/>
              <a:ext cx="58260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nip Diagonal Corner Rectangle 47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428126" y="5202947"/>
            <a:ext cx="5767675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3345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6175120" y="4667538"/>
            <a:ext cx="5831145" cy="1978924"/>
            <a:chOff x="6173512" y="4667538"/>
            <a:chExt cx="5829626" cy="1978924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29" name="Snip Single Corner Rectangle 28"/>
            <p:cNvSpPr/>
            <p:nvPr userDrawn="1"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6864">
                  <a:srgbClr val="089A40"/>
                </a:gs>
                <a:gs pos="100000">
                  <a:srgbClr val="FFFF00"/>
                </a:gs>
                <a:gs pos="78000">
                  <a:srgbClr val="66FF33"/>
                </a:gs>
                <a:gs pos="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27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31" name="Straight Connector 30"/>
            <p:cNvCxnSpPr/>
            <p:nvPr userDrawn="1"/>
          </p:nvCxnSpPr>
          <p:spPr>
            <a:xfrm>
              <a:off x="6177062" y="5145208"/>
              <a:ext cx="58260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Snip Diagonal Corner Rectangle 31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2"/>
          </p:nvPr>
        </p:nvSpPr>
        <p:spPr>
          <a:xfrm>
            <a:off x="6424331" y="5202947"/>
            <a:ext cx="5767675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69549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497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" y="134029"/>
            <a:ext cx="12192000" cy="1818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9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386B-25D9-4BF9-BF49-B2D8236969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5090-2DE3-4B3D-863E-9290FEDBC7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2" y="124067"/>
            <a:ext cx="10643638" cy="188062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1595" y="0"/>
            <a:ext cx="12188825" cy="18288"/>
          </a:xfrm>
          <a:prstGeom prst="rect">
            <a:avLst/>
          </a:prstGeom>
          <a:gradFill flip="none" rotWithShape="1">
            <a:gsLst>
              <a:gs pos="78000">
                <a:srgbClr val="C4C4C4"/>
              </a:gs>
              <a:gs pos="0">
                <a:schemeClr val="accent4">
                  <a:lumMod val="0"/>
                  <a:lumOff val="100000"/>
                </a:schemeClr>
              </a:gs>
              <a:gs pos="60000">
                <a:schemeClr val="tx1">
                  <a:lumMod val="50000"/>
                  <a:lumOff val="50000"/>
                </a:schemeClr>
              </a:gs>
              <a:gs pos="19000">
                <a:schemeClr val="accent4">
                  <a:lumMod val="0"/>
                  <a:lumOff val="100000"/>
                </a:schemeClr>
              </a:gs>
              <a:gs pos="100000">
                <a:srgbClr val="F0F0F0"/>
              </a:gs>
              <a:gs pos="9000">
                <a:srgbClr val="DBDBDB"/>
              </a:gs>
              <a:gs pos="46819">
                <a:srgbClr val="9A9A9A"/>
              </a:gs>
              <a:gs pos="17000">
                <a:srgbClr val="6E6E6E"/>
              </a:gs>
              <a:gs pos="52000">
                <a:schemeClr val="bg2">
                  <a:lumMod val="65000"/>
                  <a:lumOff val="35000"/>
                </a:schemeClr>
              </a:gs>
              <a:gs pos="43000">
                <a:srgbClr val="D0D0D0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endParaRPr kumimoji="0" lang="en-US" sz="3199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5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een Boxes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180601" y="929505"/>
            <a:ext cx="5826800" cy="3525539"/>
            <a:chOff x="5732059" y="1481920"/>
            <a:chExt cx="5827594" cy="4550389"/>
          </a:xfrm>
        </p:grpSpPr>
        <p:sp>
          <p:nvSpPr>
            <p:cNvPr id="28" name="Snip Diagonal Corner Rectangle 2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30" name="Snip Diagonal Corner Rectangle 2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68280" y="4667538"/>
            <a:ext cx="5831145" cy="1978924"/>
            <a:chOff x="6173512" y="4667538"/>
            <a:chExt cx="5829626" cy="1978924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35" name="Snip Single Corner Rectangle 34"/>
            <p:cNvSpPr/>
            <p:nvPr userDrawn="1"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6864">
                  <a:srgbClr val="089A40"/>
                </a:gs>
                <a:gs pos="100000">
                  <a:srgbClr val="FFFF00"/>
                </a:gs>
                <a:gs pos="78000">
                  <a:srgbClr val="66FF33"/>
                </a:gs>
                <a:gs pos="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27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44" name="Straight Connector 43"/>
            <p:cNvCxnSpPr/>
            <p:nvPr userDrawn="1"/>
          </p:nvCxnSpPr>
          <p:spPr>
            <a:xfrm>
              <a:off x="6177062" y="5145208"/>
              <a:ext cx="58260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Snip Diagonal Corner Rectangle 44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4"/>
          </p:nvPr>
        </p:nvSpPr>
        <p:spPr>
          <a:xfrm>
            <a:off x="417490" y="5202947"/>
            <a:ext cx="5767675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2709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6175120" y="4667538"/>
            <a:ext cx="5831145" cy="1978924"/>
            <a:chOff x="6173512" y="4667538"/>
            <a:chExt cx="5829626" cy="1978924"/>
          </a:xfrm>
        </p:grpSpPr>
        <p:sp>
          <p:nvSpPr>
            <p:cNvPr id="49" name="Snip Diagonal Corner Rectangle 48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51" name="Snip Single Corner Rectangle 50"/>
            <p:cNvSpPr/>
            <p:nvPr userDrawn="1"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6864">
                  <a:srgbClr val="089A40"/>
                </a:gs>
                <a:gs pos="100000">
                  <a:srgbClr val="FFFF00"/>
                </a:gs>
                <a:gs pos="78000">
                  <a:srgbClr val="66FF33"/>
                </a:gs>
                <a:gs pos="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27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53" name="Straight Connector 52"/>
            <p:cNvCxnSpPr/>
            <p:nvPr userDrawn="1"/>
          </p:nvCxnSpPr>
          <p:spPr>
            <a:xfrm>
              <a:off x="6177062" y="5145208"/>
              <a:ext cx="58260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nip Diagonal Corner Rectangle 53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55" name="Content Placeholder 2"/>
          <p:cNvSpPr>
            <a:spLocks noGrp="1"/>
          </p:cNvSpPr>
          <p:nvPr>
            <p:ph idx="12"/>
          </p:nvPr>
        </p:nvSpPr>
        <p:spPr>
          <a:xfrm>
            <a:off x="6424331" y="5202947"/>
            <a:ext cx="5767675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69549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02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386B-25D9-4BF9-BF49-B2D8236969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5090-2DE3-4B3D-863E-9290FEDBC775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595" y="6839712"/>
            <a:ext cx="12188825" cy="18288"/>
          </a:xfrm>
          <a:prstGeom prst="rect">
            <a:avLst/>
          </a:prstGeom>
          <a:gradFill flip="none" rotWithShape="1">
            <a:gsLst>
              <a:gs pos="78000">
                <a:srgbClr val="C4C4C4"/>
              </a:gs>
              <a:gs pos="0">
                <a:schemeClr val="accent4">
                  <a:lumMod val="0"/>
                  <a:lumOff val="100000"/>
                </a:schemeClr>
              </a:gs>
              <a:gs pos="60000">
                <a:schemeClr val="tx1">
                  <a:lumMod val="50000"/>
                  <a:lumOff val="50000"/>
                </a:schemeClr>
              </a:gs>
              <a:gs pos="19000">
                <a:schemeClr val="accent4">
                  <a:lumMod val="0"/>
                  <a:lumOff val="100000"/>
                </a:schemeClr>
              </a:gs>
              <a:gs pos="100000">
                <a:srgbClr val="F0F0F0"/>
              </a:gs>
              <a:gs pos="9000">
                <a:srgbClr val="DBDBDB"/>
              </a:gs>
              <a:gs pos="46819">
                <a:srgbClr val="9A9A9A"/>
              </a:gs>
              <a:gs pos="17000">
                <a:srgbClr val="6E6E6E"/>
              </a:gs>
              <a:gs pos="52000">
                <a:schemeClr val="bg2">
                  <a:lumMod val="65000"/>
                  <a:lumOff val="35000"/>
                </a:schemeClr>
              </a:gs>
              <a:gs pos="43000">
                <a:srgbClr val="D0D0D0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endParaRPr kumimoji="0" lang="en-US" sz="3199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002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386B-25D9-4BF9-BF49-B2D8236969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5090-2DE3-4B3D-863E-9290FEDBC77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1596" y="6839712"/>
            <a:ext cx="12188825" cy="18288"/>
          </a:xfrm>
          <a:prstGeom prst="rect">
            <a:avLst/>
          </a:prstGeom>
          <a:gradFill flip="none" rotWithShape="1">
            <a:gsLst>
              <a:gs pos="78000">
                <a:srgbClr val="C4C4C4"/>
              </a:gs>
              <a:gs pos="0">
                <a:schemeClr val="accent4">
                  <a:lumMod val="0"/>
                  <a:lumOff val="100000"/>
                </a:schemeClr>
              </a:gs>
              <a:gs pos="60000">
                <a:schemeClr val="tx1">
                  <a:lumMod val="50000"/>
                  <a:lumOff val="50000"/>
                </a:schemeClr>
              </a:gs>
              <a:gs pos="19000">
                <a:schemeClr val="accent4">
                  <a:lumMod val="0"/>
                  <a:lumOff val="100000"/>
                </a:schemeClr>
              </a:gs>
              <a:gs pos="100000">
                <a:srgbClr val="F0F0F0"/>
              </a:gs>
              <a:gs pos="9000">
                <a:srgbClr val="DBDBDB"/>
              </a:gs>
              <a:gs pos="46819">
                <a:srgbClr val="9A9A9A"/>
              </a:gs>
              <a:gs pos="17000">
                <a:srgbClr val="6E6E6E"/>
              </a:gs>
              <a:gs pos="52000">
                <a:schemeClr val="bg2">
                  <a:lumMod val="65000"/>
                  <a:lumOff val="35000"/>
                </a:schemeClr>
              </a:gs>
              <a:gs pos="43000">
                <a:srgbClr val="D0D0D0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852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endParaRPr kumimoji="0" lang="en-US" sz="3198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84652" y="54593"/>
            <a:ext cx="12381284" cy="668739"/>
            <a:chOff x="-84652" y="54589"/>
            <a:chExt cx="12381284" cy="668739"/>
          </a:xfrm>
        </p:grpSpPr>
        <p:sp>
          <p:nvSpPr>
            <p:cNvPr id="9" name="Rectangle 8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8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8"/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8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 userDrawn="1"/>
        </p:nvSpPr>
        <p:spPr>
          <a:xfrm>
            <a:off x="283537" y="137168"/>
            <a:ext cx="11647712" cy="521979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999" b="0" dirty="0" smtClean="0"/>
              <a:t>Click to edit Master title style</a:t>
            </a:r>
            <a:endParaRPr lang="en-US" sz="3999" b="0" dirty="0"/>
          </a:p>
        </p:txBody>
      </p:sp>
    </p:spTree>
    <p:extLst>
      <p:ext uri="{BB962C8B-B14F-4D97-AF65-F5344CB8AC3E}">
        <p14:creationId xmlns:p14="http://schemas.microsoft.com/office/powerpoint/2010/main" val="241775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hart, Photo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180601" y="929505"/>
            <a:ext cx="5826800" cy="3525539"/>
            <a:chOff x="5732059" y="1481920"/>
            <a:chExt cx="5827594" cy="4550389"/>
          </a:xfrm>
        </p:grpSpPr>
        <p:sp>
          <p:nvSpPr>
            <p:cNvPr id="28" name="Snip Diagonal Corner Rectangle 2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30" name="Snip Diagonal Corner Rectangle 2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0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6380316" y="1063625"/>
            <a:ext cx="5294312" cy="33274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6"/>
          </p:nvPr>
        </p:nvSpPr>
        <p:spPr>
          <a:xfrm>
            <a:off x="478952" y="1105675"/>
            <a:ext cx="5176837" cy="3136716"/>
          </a:xfrm>
        </p:spPr>
        <p:txBody>
          <a:bodyPr/>
          <a:lstStyle/>
          <a:p>
            <a:endParaRPr lang="en-US"/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177424" y="4667538"/>
            <a:ext cx="5827595" cy="1978924"/>
            <a:chOff x="177418" y="4667538"/>
            <a:chExt cx="5827595" cy="1978924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62" name="Snip Single Corner Rectangle 61"/>
            <p:cNvSpPr/>
            <p:nvPr userDrawn="1"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100000">
                  <a:srgbClr val="FF0000"/>
                </a:gs>
                <a:gs pos="94000">
                  <a:srgbClr val="FF6600"/>
                </a:gs>
                <a:gs pos="24000">
                  <a:srgbClr val="FBDE0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cxnSp>
          <p:nvCxnSpPr>
            <p:cNvPr id="65" name="Straight Connector 64"/>
            <p:cNvCxnSpPr/>
            <p:nvPr userDrawn="1"/>
          </p:nvCxnSpPr>
          <p:spPr>
            <a:xfrm>
              <a:off x="177419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Snip Diagonal Corner Rectangle 65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67" name="Content Placeholder 2"/>
          <p:cNvSpPr>
            <a:spLocks noGrp="1"/>
          </p:cNvSpPr>
          <p:nvPr>
            <p:ph idx="10"/>
          </p:nvPr>
        </p:nvSpPr>
        <p:spPr>
          <a:xfrm>
            <a:off x="292450" y="5226194"/>
            <a:ext cx="5886215" cy="1631806"/>
          </a:xfrm>
        </p:spPr>
        <p:txBody>
          <a:bodyPr/>
          <a:lstStyle>
            <a:lvl1pPr marL="231705" indent="-231705">
              <a:buClr>
                <a:srgbClr val="FF0000"/>
              </a:buClr>
              <a:defRPr sz="2399" b="0">
                <a:solidFill>
                  <a:schemeClr val="tx1"/>
                </a:solidFill>
                <a:effectLst/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2539" y="4708161"/>
            <a:ext cx="5459413" cy="43656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6178670" y="4667538"/>
            <a:ext cx="5827595" cy="1978924"/>
            <a:chOff x="6178664" y="4667538"/>
            <a:chExt cx="5827595" cy="1978924"/>
          </a:xfrm>
        </p:grpSpPr>
        <p:sp>
          <p:nvSpPr>
            <p:cNvPr id="70" name="Snip Diagonal Corner Rectangle 69"/>
            <p:cNvSpPr/>
            <p:nvPr/>
          </p:nvSpPr>
          <p:spPr>
            <a:xfrm>
              <a:off x="6178664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71" name="Snip Single Corner Rectangle 70"/>
            <p:cNvSpPr/>
            <p:nvPr userDrawn="1"/>
          </p:nvSpPr>
          <p:spPr>
            <a:xfrm>
              <a:off x="6181725" y="4676775"/>
              <a:ext cx="5819775" cy="47053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100000">
                  <a:srgbClr val="2AA82A"/>
                </a:gs>
                <a:gs pos="0">
                  <a:srgbClr val="33CC3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6180942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56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0800000">
              <a:off x="9688417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cxnSp>
          <p:nvCxnSpPr>
            <p:cNvPr id="74" name="Straight Connector 73"/>
            <p:cNvCxnSpPr/>
            <p:nvPr userDrawn="1"/>
          </p:nvCxnSpPr>
          <p:spPr>
            <a:xfrm>
              <a:off x="6178665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Snip Diagonal Corner Rectangle 74"/>
            <p:cNvSpPr/>
            <p:nvPr/>
          </p:nvSpPr>
          <p:spPr>
            <a:xfrm>
              <a:off x="6178664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76" name="Content Placeholder 2"/>
          <p:cNvSpPr>
            <a:spLocks noGrp="1"/>
          </p:cNvSpPr>
          <p:nvPr>
            <p:ph idx="12"/>
          </p:nvPr>
        </p:nvSpPr>
        <p:spPr>
          <a:xfrm>
            <a:off x="6267571" y="5226194"/>
            <a:ext cx="5924429" cy="1631806"/>
          </a:xfrm>
        </p:spPr>
        <p:txBody>
          <a:bodyPr/>
          <a:lstStyle>
            <a:lvl1pPr marL="231705" indent="-231705">
              <a:buClr>
                <a:srgbClr val="FF0000"/>
              </a:buClr>
              <a:defRPr sz="2399" b="0">
                <a:solidFill>
                  <a:schemeClr val="tx1"/>
                </a:solidFill>
                <a:effectLst/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65047" y="4708161"/>
            <a:ext cx="5459413" cy="43656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9109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hart, Photo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 userDrawn="1"/>
        </p:nvGrpSpPr>
        <p:grpSpPr>
          <a:xfrm>
            <a:off x="6171826" y="929505"/>
            <a:ext cx="5826800" cy="3525539"/>
            <a:chOff x="5732059" y="1481920"/>
            <a:chExt cx="5827594" cy="4550389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47" name="Snip Diagonal Corner Rectangle 46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180601" y="929505"/>
            <a:ext cx="5826800" cy="3525539"/>
            <a:chOff x="5732059" y="1481920"/>
            <a:chExt cx="5827594" cy="4550389"/>
          </a:xfrm>
        </p:grpSpPr>
        <p:sp>
          <p:nvSpPr>
            <p:cNvPr id="28" name="Snip Diagonal Corner Rectangle 2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30" name="Snip Diagonal Corner Rectangle 2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hart Placeholder 9"/>
          <p:cNvSpPr>
            <a:spLocks noGrp="1"/>
          </p:cNvSpPr>
          <p:nvPr userDrawn="1">
            <p:ph type="chart" sz="quarter" idx="16"/>
          </p:nvPr>
        </p:nvSpPr>
        <p:spPr>
          <a:xfrm>
            <a:off x="478952" y="1105675"/>
            <a:ext cx="5176837" cy="3136716"/>
          </a:xfrm>
        </p:spPr>
        <p:txBody>
          <a:bodyPr/>
          <a:lstStyle/>
          <a:p>
            <a:endParaRPr lang="en-US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77424" y="4667538"/>
            <a:ext cx="5827595" cy="1978924"/>
            <a:chOff x="177418" y="4667538"/>
            <a:chExt cx="5827595" cy="1978924"/>
          </a:xfrm>
        </p:grpSpPr>
        <p:sp>
          <p:nvSpPr>
            <p:cNvPr id="52" name="Snip Diagonal Corner Rectangle 51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53" name="Snip Single Corner Rectangle 52"/>
            <p:cNvSpPr/>
            <p:nvPr userDrawn="1"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100000">
                  <a:srgbClr val="FF0000"/>
                </a:gs>
                <a:gs pos="94000">
                  <a:srgbClr val="FF6600"/>
                </a:gs>
                <a:gs pos="24000">
                  <a:srgbClr val="FBDE0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cxnSp>
          <p:nvCxnSpPr>
            <p:cNvPr id="56" name="Straight Connector 55"/>
            <p:cNvCxnSpPr/>
            <p:nvPr userDrawn="1"/>
          </p:nvCxnSpPr>
          <p:spPr>
            <a:xfrm>
              <a:off x="177419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Snip Diagonal Corner Rectangle 56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58" name="Content Placeholder 2"/>
          <p:cNvSpPr>
            <a:spLocks noGrp="1"/>
          </p:cNvSpPr>
          <p:nvPr>
            <p:ph idx="10"/>
          </p:nvPr>
        </p:nvSpPr>
        <p:spPr>
          <a:xfrm>
            <a:off x="292450" y="5226194"/>
            <a:ext cx="5701193" cy="1631806"/>
          </a:xfrm>
        </p:spPr>
        <p:txBody>
          <a:bodyPr/>
          <a:lstStyle>
            <a:lvl1pPr marL="231705" indent="-231705">
              <a:buClr>
                <a:srgbClr val="FF0000"/>
              </a:buClr>
              <a:defRPr sz="2399" b="0">
                <a:solidFill>
                  <a:schemeClr val="tx1"/>
                </a:solidFill>
                <a:effectLst/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2539" y="4708161"/>
            <a:ext cx="5459413" cy="436563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178670" y="4667538"/>
            <a:ext cx="5827595" cy="1978924"/>
            <a:chOff x="6178664" y="4667538"/>
            <a:chExt cx="5827595" cy="1978924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6178664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62" name="Snip Single Corner Rectangle 61"/>
            <p:cNvSpPr/>
            <p:nvPr userDrawn="1"/>
          </p:nvSpPr>
          <p:spPr>
            <a:xfrm>
              <a:off x="6181725" y="4676775"/>
              <a:ext cx="5819775" cy="47053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100000">
                  <a:srgbClr val="2AA82A"/>
                </a:gs>
                <a:gs pos="0">
                  <a:srgbClr val="33CC3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6180942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56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rot="10800000">
              <a:off x="9688417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cxnSp>
          <p:nvCxnSpPr>
            <p:cNvPr id="65" name="Straight Connector 64"/>
            <p:cNvCxnSpPr/>
            <p:nvPr userDrawn="1"/>
          </p:nvCxnSpPr>
          <p:spPr>
            <a:xfrm>
              <a:off x="6178665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Snip Diagonal Corner Rectangle 65"/>
            <p:cNvSpPr/>
            <p:nvPr/>
          </p:nvSpPr>
          <p:spPr>
            <a:xfrm>
              <a:off x="6178664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67" name="Content Placeholder 2"/>
          <p:cNvSpPr>
            <a:spLocks noGrp="1"/>
          </p:cNvSpPr>
          <p:nvPr>
            <p:ph idx="12"/>
          </p:nvPr>
        </p:nvSpPr>
        <p:spPr>
          <a:xfrm>
            <a:off x="6267571" y="5226194"/>
            <a:ext cx="5924429" cy="1631806"/>
          </a:xfrm>
        </p:spPr>
        <p:txBody>
          <a:bodyPr/>
          <a:lstStyle>
            <a:lvl1pPr marL="231705" indent="-231705">
              <a:buClr>
                <a:srgbClr val="FF0000"/>
              </a:buClr>
              <a:defRPr sz="2399" b="0">
                <a:solidFill>
                  <a:schemeClr val="tx1"/>
                </a:solidFill>
                <a:effectLst/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65047" y="4708161"/>
            <a:ext cx="5459413" cy="43656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37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hart, Photo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180601" y="929505"/>
            <a:ext cx="5826800" cy="3525539"/>
            <a:chOff x="5732059" y="1481920"/>
            <a:chExt cx="5827594" cy="4550389"/>
          </a:xfrm>
        </p:grpSpPr>
        <p:sp>
          <p:nvSpPr>
            <p:cNvPr id="28" name="Snip Diagonal Corner Rectangle 2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30" name="Snip Diagonal Corner Rectangle 2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77424" y="4667538"/>
            <a:ext cx="5827595" cy="1978924"/>
            <a:chOff x="286602" y="4517410"/>
            <a:chExt cx="5827595" cy="1978924"/>
          </a:xfrm>
        </p:grpSpPr>
        <p:sp>
          <p:nvSpPr>
            <p:cNvPr id="17" name="Snip Diagonal Corner Rectangle 16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cxnSp>
          <p:nvCxnSpPr>
            <p:cNvPr id="32" name="Straight Connector 31"/>
            <p:cNvCxnSpPr/>
            <p:nvPr userDrawn="1"/>
          </p:nvCxnSpPr>
          <p:spPr>
            <a:xfrm>
              <a:off x="286603" y="4995080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nip Diagonal Corner Rectangle 18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23085" y="5226194"/>
            <a:ext cx="5755586" cy="1631806"/>
          </a:xfrm>
        </p:spPr>
        <p:txBody>
          <a:bodyPr/>
          <a:lstStyle>
            <a:lvl1pPr marL="231705" indent="-231705">
              <a:buClr>
                <a:srgbClr val="FF0000"/>
              </a:buClr>
              <a:defRPr sz="2399" b="0">
                <a:solidFill>
                  <a:schemeClr val="tx1"/>
                </a:solidFill>
                <a:effectLst/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368303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6178670" y="4667538"/>
            <a:ext cx="5827595" cy="1978924"/>
            <a:chOff x="286602" y="4517410"/>
            <a:chExt cx="5827595" cy="1978924"/>
          </a:xfrm>
        </p:grpSpPr>
        <p:sp>
          <p:nvSpPr>
            <p:cNvPr id="34" name="Snip Diagonal Corner Rectangle 33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56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>
              <a:off x="286603" y="4995080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nip Diagonal Corner Rectangle 37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39" name="Content Placeholder 2"/>
          <p:cNvSpPr>
            <a:spLocks noGrp="1"/>
          </p:cNvSpPr>
          <p:nvPr>
            <p:ph idx="12"/>
          </p:nvPr>
        </p:nvSpPr>
        <p:spPr>
          <a:xfrm>
            <a:off x="6424331" y="5226194"/>
            <a:ext cx="5767675" cy="1631806"/>
          </a:xfrm>
        </p:spPr>
        <p:txBody>
          <a:bodyPr/>
          <a:lstStyle>
            <a:lvl1pPr marL="231705" indent="-231705">
              <a:buClr>
                <a:srgbClr val="FF0000"/>
              </a:buClr>
              <a:defRPr sz="2399" b="0">
                <a:solidFill>
                  <a:schemeClr val="tx1"/>
                </a:solidFill>
                <a:effectLst/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69549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0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6380316" y="1063625"/>
            <a:ext cx="5294312" cy="33274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6"/>
          </p:nvPr>
        </p:nvSpPr>
        <p:spPr>
          <a:xfrm>
            <a:off x="478952" y="1105675"/>
            <a:ext cx="5176837" cy="313671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567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2187" y="4667538"/>
            <a:ext cx="5827595" cy="1978924"/>
            <a:chOff x="286602" y="4517410"/>
            <a:chExt cx="5827595" cy="1978924"/>
          </a:xfrm>
        </p:grpSpPr>
        <p:sp>
          <p:nvSpPr>
            <p:cNvPr id="17" name="Snip Diagonal Corner Rectangle 16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cxnSp>
          <p:nvCxnSpPr>
            <p:cNvPr id="32" name="Straight Connector 31"/>
            <p:cNvCxnSpPr/>
            <p:nvPr userDrawn="1"/>
          </p:nvCxnSpPr>
          <p:spPr>
            <a:xfrm>
              <a:off x="286603" y="4995080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nip Diagonal Corner Rectangle 18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27842" y="5226194"/>
            <a:ext cx="5751466" cy="1631806"/>
          </a:xfrm>
        </p:spPr>
        <p:txBody>
          <a:bodyPr/>
          <a:lstStyle>
            <a:lvl1pPr marL="231705" indent="-231705">
              <a:buClr>
                <a:srgbClr val="FF0000"/>
              </a:buClr>
              <a:defRPr sz="2399" b="0">
                <a:solidFill>
                  <a:schemeClr val="tx1"/>
                </a:solidFill>
                <a:effectLst/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373066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177036" y="4667538"/>
            <a:ext cx="5827595" cy="1978924"/>
            <a:chOff x="6196082" y="4667538"/>
            <a:chExt cx="5827595" cy="1978924"/>
          </a:xfrm>
        </p:grpSpPr>
        <p:sp>
          <p:nvSpPr>
            <p:cNvPr id="34" name="Snip Diagonal Corner Rectangle 33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>
              <a:off x="6196083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nip Diagonal Corner Rectangle 37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39" name="Content Placeholder 2"/>
          <p:cNvSpPr>
            <a:spLocks noGrp="1"/>
          </p:cNvSpPr>
          <p:nvPr userDrawn="1">
            <p:ph idx="12"/>
          </p:nvPr>
        </p:nvSpPr>
        <p:spPr>
          <a:xfrm>
            <a:off x="6422696" y="5226194"/>
            <a:ext cx="5769309" cy="1631806"/>
          </a:xfrm>
        </p:spPr>
        <p:txBody>
          <a:bodyPr/>
          <a:lstStyle>
            <a:lvl1pPr marL="231705" indent="-231705">
              <a:buClr>
                <a:srgbClr val="FF0000"/>
              </a:buClr>
              <a:defRPr sz="23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40" name="Text Placeholder 3"/>
          <p:cNvSpPr>
            <a:spLocks noGrp="1"/>
          </p:cNvSpPr>
          <p:nvPr userDrawn="1">
            <p:ph type="body" sz="quarter" idx="13"/>
          </p:nvPr>
        </p:nvSpPr>
        <p:spPr>
          <a:xfrm>
            <a:off x="6367915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45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181195" y="4667538"/>
            <a:ext cx="5827595" cy="1978924"/>
            <a:chOff x="6196082" y="4667538"/>
            <a:chExt cx="5827595" cy="1978924"/>
          </a:xfrm>
        </p:grpSpPr>
        <p:sp>
          <p:nvSpPr>
            <p:cNvPr id="29" name="Snip Diagonal Corner Rectangle 28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Connector 32"/>
            <p:cNvCxnSpPr/>
            <p:nvPr userDrawn="1"/>
          </p:nvCxnSpPr>
          <p:spPr>
            <a:xfrm>
              <a:off x="6196083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Snip Diagonal Corner Rectangle 40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40497" y="5226205"/>
            <a:ext cx="4804012" cy="1174609"/>
          </a:xfrm>
        </p:spPr>
        <p:txBody>
          <a:bodyPr/>
          <a:lstStyle>
            <a:lvl1pPr marL="231705" indent="-231705">
              <a:buClr>
                <a:srgbClr val="FF0000"/>
              </a:buClr>
              <a:defRPr sz="23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385721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178599" y="4667538"/>
            <a:ext cx="5827595" cy="1978924"/>
            <a:chOff x="6196082" y="4667538"/>
            <a:chExt cx="5827595" cy="1978924"/>
          </a:xfrm>
        </p:grpSpPr>
        <p:sp>
          <p:nvSpPr>
            <p:cNvPr id="34" name="Snip Diagonal Corner Rectangle 33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>
              <a:off x="6196083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nip Diagonal Corner Rectangle 37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39" name="Content Placeholder 2"/>
          <p:cNvSpPr>
            <a:spLocks noGrp="1"/>
          </p:cNvSpPr>
          <p:nvPr userDrawn="1">
            <p:ph idx="12"/>
          </p:nvPr>
        </p:nvSpPr>
        <p:spPr>
          <a:xfrm>
            <a:off x="6424260" y="5226205"/>
            <a:ext cx="4804012" cy="1174609"/>
          </a:xfrm>
        </p:spPr>
        <p:txBody>
          <a:bodyPr/>
          <a:lstStyle>
            <a:lvl1pPr marL="231705" indent="-231705">
              <a:buClr>
                <a:srgbClr val="FF0000"/>
              </a:buClr>
              <a:defRPr sz="23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40" name="Text Placeholder 3"/>
          <p:cNvSpPr>
            <a:spLocks noGrp="1"/>
          </p:cNvSpPr>
          <p:nvPr userDrawn="1">
            <p:ph type="body" sz="quarter" idx="13"/>
          </p:nvPr>
        </p:nvSpPr>
        <p:spPr>
          <a:xfrm>
            <a:off x="6369478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794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hart, Photo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180601" y="929505"/>
            <a:ext cx="5826800" cy="3525539"/>
            <a:chOff x="5732059" y="1481920"/>
            <a:chExt cx="5827594" cy="4550389"/>
          </a:xfrm>
        </p:grpSpPr>
        <p:sp>
          <p:nvSpPr>
            <p:cNvPr id="28" name="Snip Diagonal Corner Rectangle 2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30" name="Snip Diagonal Corner Rectangle 2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77424" y="4667538"/>
            <a:ext cx="5827595" cy="1978924"/>
            <a:chOff x="286602" y="4517410"/>
            <a:chExt cx="5827595" cy="1978924"/>
          </a:xfrm>
        </p:grpSpPr>
        <p:sp>
          <p:nvSpPr>
            <p:cNvPr id="17" name="Snip Diagonal Corner Rectangle 16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cxnSp>
          <p:nvCxnSpPr>
            <p:cNvPr id="32" name="Straight Connector 31"/>
            <p:cNvCxnSpPr/>
            <p:nvPr userDrawn="1"/>
          </p:nvCxnSpPr>
          <p:spPr>
            <a:xfrm>
              <a:off x="286603" y="4995080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nip Diagonal Corner Rectangle 18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23085" y="5226194"/>
            <a:ext cx="5767675" cy="1631806"/>
          </a:xfrm>
        </p:spPr>
        <p:txBody>
          <a:bodyPr/>
          <a:lstStyle>
            <a:lvl1pPr marL="231705" indent="-231705">
              <a:buClr>
                <a:srgbClr val="FF0000"/>
              </a:buClr>
              <a:defRPr sz="2399" b="0">
                <a:solidFill>
                  <a:schemeClr val="tx1"/>
                </a:solidFill>
                <a:effectLst/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368303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6178670" y="4667538"/>
            <a:ext cx="5827595" cy="1978924"/>
            <a:chOff x="286602" y="4517410"/>
            <a:chExt cx="5827595" cy="1978924"/>
          </a:xfrm>
        </p:grpSpPr>
        <p:sp>
          <p:nvSpPr>
            <p:cNvPr id="34" name="Snip Diagonal Corner Rectangle 33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56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>
              <a:off x="286603" y="4995080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nip Diagonal Corner Rectangle 37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39" name="Content Placeholder 2"/>
          <p:cNvSpPr>
            <a:spLocks noGrp="1"/>
          </p:cNvSpPr>
          <p:nvPr>
            <p:ph idx="12"/>
          </p:nvPr>
        </p:nvSpPr>
        <p:spPr>
          <a:xfrm>
            <a:off x="6424331" y="5226194"/>
            <a:ext cx="5767675" cy="1631806"/>
          </a:xfrm>
        </p:spPr>
        <p:txBody>
          <a:bodyPr/>
          <a:lstStyle>
            <a:lvl1pPr marL="231705" indent="-231705">
              <a:buClr>
                <a:srgbClr val="FF0000"/>
              </a:buClr>
              <a:defRPr sz="2399" b="0">
                <a:solidFill>
                  <a:schemeClr val="tx1"/>
                </a:solidFill>
                <a:effectLst/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69549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6168095" y="929505"/>
            <a:ext cx="5826800" cy="3525539"/>
            <a:chOff x="5732059" y="1481920"/>
            <a:chExt cx="5827594" cy="4550389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  <p:sp>
          <p:nvSpPr>
            <p:cNvPr id="44" name="Snip Diagonal Corner Rectangle 43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4299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268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hart, Photo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180601" y="929505"/>
            <a:ext cx="5826800" cy="3525539"/>
            <a:chOff x="5732059" y="1481920"/>
            <a:chExt cx="5827594" cy="4550389"/>
          </a:xfrm>
        </p:grpSpPr>
        <p:sp>
          <p:nvSpPr>
            <p:cNvPr id="28" name="Snip Diagonal Corner Rectangle 2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30" name="Snip Diagonal Corner Rectangle 2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77424" y="4667538"/>
            <a:ext cx="5827595" cy="1978924"/>
            <a:chOff x="286602" y="4517410"/>
            <a:chExt cx="5827595" cy="1978924"/>
          </a:xfrm>
        </p:grpSpPr>
        <p:sp>
          <p:nvSpPr>
            <p:cNvPr id="17" name="Snip Diagonal Corner Rectangle 16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20" name="Freeform 19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32" name="Straight Connector 31"/>
            <p:cNvCxnSpPr/>
            <p:nvPr userDrawn="1"/>
          </p:nvCxnSpPr>
          <p:spPr>
            <a:xfrm>
              <a:off x="286603" y="4995080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nip Diagonal Corner Rectangle 18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23085" y="5226205"/>
            <a:ext cx="4804012" cy="1174609"/>
          </a:xfrm>
        </p:spPr>
        <p:txBody>
          <a:bodyPr/>
          <a:lstStyle>
            <a:lvl1pPr marL="231705" indent="-231705">
              <a:buClr>
                <a:srgbClr val="FF0000"/>
              </a:buClr>
              <a:defRPr sz="2399" b="0">
                <a:solidFill>
                  <a:schemeClr val="tx1"/>
                </a:solidFill>
                <a:effectLst/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368303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6178670" y="4667538"/>
            <a:ext cx="5827595" cy="1978924"/>
            <a:chOff x="286602" y="4517410"/>
            <a:chExt cx="5827595" cy="1978924"/>
          </a:xfrm>
        </p:grpSpPr>
        <p:sp>
          <p:nvSpPr>
            <p:cNvPr id="34" name="Snip Diagonal Corner Rectangle 33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56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>
              <a:off x="286603" y="4995080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nip Diagonal Corner Rectangle 37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39" name="Content Placeholder 2"/>
          <p:cNvSpPr>
            <a:spLocks noGrp="1"/>
          </p:cNvSpPr>
          <p:nvPr>
            <p:ph idx="12"/>
          </p:nvPr>
        </p:nvSpPr>
        <p:spPr>
          <a:xfrm>
            <a:off x="6424331" y="5226205"/>
            <a:ext cx="4804012" cy="1174609"/>
          </a:xfrm>
        </p:spPr>
        <p:txBody>
          <a:bodyPr/>
          <a:lstStyle>
            <a:lvl1pPr marL="231705" indent="-231705">
              <a:buClr>
                <a:srgbClr val="FF0000"/>
              </a:buClr>
              <a:defRPr sz="2399" b="0">
                <a:solidFill>
                  <a:schemeClr val="tx1"/>
                </a:solidFill>
                <a:effectLst/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69549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0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6380316" y="1063625"/>
            <a:ext cx="5294312" cy="33274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6"/>
          </p:nvPr>
        </p:nvSpPr>
        <p:spPr>
          <a:xfrm>
            <a:off x="478952" y="1105675"/>
            <a:ext cx="5176837" cy="313671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10425" y="1524000"/>
            <a:ext cx="4389438" cy="41021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4879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hart, Photo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180601" y="929505"/>
            <a:ext cx="5826800" cy="3525539"/>
            <a:chOff x="5732059" y="1481920"/>
            <a:chExt cx="5827594" cy="4550389"/>
          </a:xfrm>
        </p:grpSpPr>
        <p:sp>
          <p:nvSpPr>
            <p:cNvPr id="28" name="Snip Diagonal Corner Rectangle 2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30" name="Snip Diagonal Corner Rectangle 2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77424" y="4667538"/>
            <a:ext cx="5827595" cy="1978924"/>
            <a:chOff x="286602" y="4517410"/>
            <a:chExt cx="5827595" cy="1978924"/>
          </a:xfrm>
        </p:grpSpPr>
        <p:sp>
          <p:nvSpPr>
            <p:cNvPr id="17" name="Snip Diagonal Corner Rectangle 16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20" name="Freeform 19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32" name="Straight Connector 31"/>
            <p:cNvCxnSpPr/>
            <p:nvPr userDrawn="1"/>
          </p:nvCxnSpPr>
          <p:spPr>
            <a:xfrm>
              <a:off x="286603" y="4995080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nip Diagonal Corner Rectangle 18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23085" y="5226205"/>
            <a:ext cx="4804012" cy="1174609"/>
          </a:xfrm>
        </p:spPr>
        <p:txBody>
          <a:bodyPr/>
          <a:lstStyle>
            <a:lvl1pPr marL="231705" indent="-231705">
              <a:buClr>
                <a:srgbClr val="FF0000"/>
              </a:buClr>
              <a:defRPr sz="2399" b="0">
                <a:solidFill>
                  <a:schemeClr val="tx1"/>
                </a:solidFill>
                <a:effectLst/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368303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6178670" y="4667538"/>
            <a:ext cx="5827595" cy="1978924"/>
            <a:chOff x="286602" y="4517410"/>
            <a:chExt cx="5827595" cy="1978924"/>
          </a:xfrm>
        </p:grpSpPr>
        <p:sp>
          <p:nvSpPr>
            <p:cNvPr id="34" name="Snip Diagonal Corner Rectangle 33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56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>
              <a:off x="286603" y="4995080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nip Diagonal Corner Rectangle 37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39" name="Content Placeholder 2"/>
          <p:cNvSpPr>
            <a:spLocks noGrp="1"/>
          </p:cNvSpPr>
          <p:nvPr>
            <p:ph idx="12"/>
          </p:nvPr>
        </p:nvSpPr>
        <p:spPr>
          <a:xfrm>
            <a:off x="6424331" y="5226205"/>
            <a:ext cx="4804012" cy="1174609"/>
          </a:xfrm>
        </p:spPr>
        <p:txBody>
          <a:bodyPr/>
          <a:lstStyle>
            <a:lvl1pPr marL="231705" indent="-231705">
              <a:buClr>
                <a:srgbClr val="FF0000"/>
              </a:buClr>
              <a:defRPr sz="2399" b="0">
                <a:solidFill>
                  <a:schemeClr val="tx1"/>
                </a:solidFill>
                <a:effectLst/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69549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0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6380316" y="1063625"/>
            <a:ext cx="5294312" cy="33274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6"/>
          </p:nvPr>
        </p:nvSpPr>
        <p:spPr>
          <a:xfrm>
            <a:off x="478952" y="1105675"/>
            <a:ext cx="5176837" cy="3136716"/>
          </a:xfrm>
        </p:spPr>
        <p:txBody>
          <a:bodyPr/>
          <a:lstStyle/>
          <a:p>
            <a:endParaRPr lang="en-US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6177358" y="929505"/>
            <a:ext cx="5826800" cy="3525539"/>
            <a:chOff x="5732059" y="1481920"/>
            <a:chExt cx="5827594" cy="4550389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solidFill>
              <a:schemeClr val="bg1"/>
            </a:soli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44" name="Snip Diagonal Corner Rectangle 43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861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10425" y="1524000"/>
            <a:ext cx="4389438" cy="41021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1372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&amp; Tex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12932" y="4012293"/>
            <a:ext cx="5831145" cy="1978924"/>
            <a:chOff x="6173512" y="4667538"/>
            <a:chExt cx="5829626" cy="1978924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13" name="Snip Single Corner Rectangle 12"/>
            <p:cNvSpPr/>
            <p:nvPr userDrawn="1"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6864">
                  <a:srgbClr val="089A40"/>
                </a:gs>
                <a:gs pos="100000">
                  <a:srgbClr val="FFFF00"/>
                </a:gs>
                <a:gs pos="78000">
                  <a:srgbClr val="66FF33"/>
                </a:gs>
                <a:gs pos="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27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>
              <a:off x="6177062" y="5145208"/>
              <a:ext cx="58260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Snip Diagonal Corner Rectangle 15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6112932" y="1480481"/>
            <a:ext cx="5827595" cy="1978924"/>
            <a:chOff x="177418" y="4667538"/>
            <a:chExt cx="5827595" cy="1978924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19" name="Snip Single Corner Rectangle 18"/>
            <p:cNvSpPr/>
            <p:nvPr userDrawn="1"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100000">
                  <a:srgbClr val="FF9900"/>
                </a:gs>
                <a:gs pos="14784">
                  <a:srgbClr val="E25B00"/>
                </a:gs>
                <a:gs pos="0">
                  <a:srgbClr val="FF6600"/>
                </a:gs>
                <a:gs pos="96000">
                  <a:srgbClr val="FBDE0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27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22" name="Freeform 21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23" name="Straight Connector 22"/>
            <p:cNvCxnSpPr/>
            <p:nvPr userDrawn="1"/>
          </p:nvCxnSpPr>
          <p:spPr>
            <a:xfrm>
              <a:off x="177419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nip Diagonal Corner Rectangle 23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5" name="Content Placeholder 2"/>
          <p:cNvSpPr>
            <a:spLocks noGrp="1"/>
          </p:cNvSpPr>
          <p:nvPr>
            <p:ph idx="10"/>
          </p:nvPr>
        </p:nvSpPr>
        <p:spPr>
          <a:xfrm>
            <a:off x="6191051" y="2015890"/>
            <a:ext cx="5755586" cy="1631806"/>
          </a:xfrm>
        </p:spPr>
        <p:txBody>
          <a:bodyPr/>
          <a:lstStyle>
            <a:lvl1pPr marL="231705" indent="-23170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defRPr sz="2399" b="0">
                <a:solidFill>
                  <a:schemeClr val="tx1"/>
                </a:solidFill>
                <a:effectLst/>
                <a:latin typeface="Franklin Gothic Demi" panose="020B0703020102020204" pitchFamily="34" charset="0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03812" y="1521104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07361" y="4052916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2"/>
          </p:nvPr>
        </p:nvSpPr>
        <p:spPr>
          <a:xfrm>
            <a:off x="6194600" y="4547702"/>
            <a:ext cx="5767675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</p:spTree>
    <p:extLst>
      <p:ext uri="{BB962C8B-B14F-4D97-AF65-F5344CB8AC3E}">
        <p14:creationId xmlns:p14="http://schemas.microsoft.com/office/powerpoint/2010/main" val="3202485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 userDrawn="1"/>
        </p:nvGrpSpPr>
        <p:grpSpPr>
          <a:xfrm>
            <a:off x="6175120" y="4667538"/>
            <a:ext cx="5831145" cy="1978924"/>
            <a:chOff x="6173512" y="4667538"/>
            <a:chExt cx="5829626" cy="1978924"/>
          </a:xfrm>
        </p:grpSpPr>
        <p:sp>
          <p:nvSpPr>
            <p:cNvPr id="43" name="Snip Diagonal Corner Rectangle 42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45" name="Snip Single Corner Rectangle 44"/>
            <p:cNvSpPr/>
            <p:nvPr userDrawn="1"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6864">
                  <a:srgbClr val="089A40"/>
                </a:gs>
                <a:gs pos="100000">
                  <a:srgbClr val="FFFF00"/>
                </a:gs>
                <a:gs pos="78000">
                  <a:srgbClr val="66FF33"/>
                </a:gs>
                <a:gs pos="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27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47" name="Straight Connector 46"/>
            <p:cNvCxnSpPr/>
            <p:nvPr userDrawn="1"/>
          </p:nvCxnSpPr>
          <p:spPr>
            <a:xfrm>
              <a:off x="6177062" y="5145208"/>
              <a:ext cx="58260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nip Diagonal Corner Rectangle 47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177424" y="4667538"/>
            <a:ext cx="5827595" cy="1978924"/>
            <a:chOff x="177418" y="4667538"/>
            <a:chExt cx="5827595" cy="1978924"/>
          </a:xfrm>
        </p:grpSpPr>
        <p:sp>
          <p:nvSpPr>
            <p:cNvPr id="26" name="Snip Diagonal Corner Rectangle 25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7" name="Snip Single Corner Rectangle 26"/>
            <p:cNvSpPr/>
            <p:nvPr userDrawn="1"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100000">
                  <a:srgbClr val="FF9900"/>
                </a:gs>
                <a:gs pos="14784">
                  <a:srgbClr val="E25B00"/>
                </a:gs>
                <a:gs pos="0">
                  <a:srgbClr val="FF6600"/>
                </a:gs>
                <a:gs pos="96000">
                  <a:srgbClr val="FBDE0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27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29" name="Freeform 28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30" name="Straight Connector 29"/>
            <p:cNvCxnSpPr/>
            <p:nvPr userDrawn="1"/>
          </p:nvCxnSpPr>
          <p:spPr>
            <a:xfrm>
              <a:off x="177419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Snip Diagonal Corner Rectangle 30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23085" y="5202947"/>
            <a:ext cx="5755586" cy="1631806"/>
          </a:xfrm>
        </p:spPr>
        <p:txBody>
          <a:bodyPr>
            <a:normAutofit/>
          </a:bodyPr>
          <a:lstStyle>
            <a:lvl1pPr marL="231705" indent="-231705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368303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 userDrawn="1">
            <p:ph type="body" sz="quarter" idx="13"/>
          </p:nvPr>
        </p:nvSpPr>
        <p:spPr>
          <a:xfrm>
            <a:off x="6369549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39" name="Content Placeholder 2"/>
          <p:cNvSpPr>
            <a:spLocks noGrp="1"/>
          </p:cNvSpPr>
          <p:nvPr userDrawn="1">
            <p:ph idx="12"/>
          </p:nvPr>
        </p:nvSpPr>
        <p:spPr>
          <a:xfrm>
            <a:off x="6424331" y="5202947"/>
            <a:ext cx="5767675" cy="1631806"/>
          </a:xfrm>
        </p:spPr>
        <p:txBody>
          <a:bodyPr>
            <a:normAutofit/>
          </a:bodyPr>
          <a:lstStyle>
            <a:lvl1pPr marL="231705" indent="-231705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</p:spTree>
    <p:extLst>
      <p:ext uri="{BB962C8B-B14F-4D97-AF65-F5344CB8AC3E}">
        <p14:creationId xmlns:p14="http://schemas.microsoft.com/office/powerpoint/2010/main" val="206500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, Photo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 userDrawn="1"/>
        </p:nvGrpSpPr>
        <p:grpSpPr>
          <a:xfrm>
            <a:off x="6175120" y="4667538"/>
            <a:ext cx="5831145" cy="1978924"/>
            <a:chOff x="6173512" y="4667538"/>
            <a:chExt cx="5829626" cy="1978924"/>
          </a:xfrm>
        </p:grpSpPr>
        <p:sp>
          <p:nvSpPr>
            <p:cNvPr id="64" name="Snip Diagonal Corner Rectangle 63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66" name="Snip Single Corner Rectangle 65"/>
            <p:cNvSpPr/>
            <p:nvPr userDrawn="1"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6864">
                  <a:srgbClr val="089A40"/>
                </a:gs>
                <a:gs pos="100000">
                  <a:srgbClr val="FFFF00"/>
                </a:gs>
                <a:gs pos="78000">
                  <a:srgbClr val="66FF33"/>
                </a:gs>
                <a:gs pos="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27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68" name="Straight Connector 67"/>
            <p:cNvCxnSpPr/>
            <p:nvPr userDrawn="1"/>
          </p:nvCxnSpPr>
          <p:spPr>
            <a:xfrm>
              <a:off x="6177062" y="5145208"/>
              <a:ext cx="58260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Snip Diagonal Corner Rectangle 68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70" name="Group 69"/>
          <p:cNvGrpSpPr/>
          <p:nvPr userDrawn="1"/>
        </p:nvGrpSpPr>
        <p:grpSpPr>
          <a:xfrm>
            <a:off x="177424" y="4667538"/>
            <a:ext cx="5827595" cy="1978924"/>
            <a:chOff x="177418" y="4667538"/>
            <a:chExt cx="5827595" cy="1978924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72" name="Snip Single Corner Rectangle 71"/>
            <p:cNvSpPr/>
            <p:nvPr userDrawn="1"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100000">
                  <a:srgbClr val="FF9900"/>
                </a:gs>
                <a:gs pos="14784">
                  <a:srgbClr val="E25B00"/>
                </a:gs>
                <a:gs pos="0">
                  <a:srgbClr val="FF6600"/>
                </a:gs>
                <a:gs pos="96000">
                  <a:srgbClr val="FBDE0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27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74" name="Freeform 73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75" name="Straight Connector 74"/>
            <p:cNvCxnSpPr/>
            <p:nvPr userDrawn="1"/>
          </p:nvCxnSpPr>
          <p:spPr>
            <a:xfrm>
              <a:off x="177419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Snip Diagonal Corner Rectangle 75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180601" y="929505"/>
            <a:ext cx="5826800" cy="3525539"/>
            <a:chOff x="5732059" y="1481920"/>
            <a:chExt cx="5827594" cy="4550389"/>
          </a:xfrm>
        </p:grpSpPr>
        <p:sp>
          <p:nvSpPr>
            <p:cNvPr id="28" name="Snip Diagonal Corner Rectangle 2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30" name="Snip Diagonal Corner Rectangle 2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23085" y="5202947"/>
            <a:ext cx="5755586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368303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2"/>
          </p:nvPr>
        </p:nvSpPr>
        <p:spPr>
          <a:xfrm>
            <a:off x="6424331" y="5202947"/>
            <a:ext cx="5767675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69549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853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hotos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 userDrawn="1"/>
        </p:nvGrpSpPr>
        <p:grpSpPr>
          <a:xfrm>
            <a:off x="6175120" y="4667538"/>
            <a:ext cx="5831145" cy="1978924"/>
            <a:chOff x="6173512" y="4667538"/>
            <a:chExt cx="5829626" cy="1978924"/>
          </a:xfrm>
        </p:grpSpPr>
        <p:sp>
          <p:nvSpPr>
            <p:cNvPr id="43" name="Snip Diagonal Corner Rectangle 42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45" name="Snip Single Corner Rectangle 44"/>
            <p:cNvSpPr/>
            <p:nvPr userDrawn="1"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6864">
                  <a:srgbClr val="089A40"/>
                </a:gs>
                <a:gs pos="100000">
                  <a:srgbClr val="FFFF00"/>
                </a:gs>
                <a:gs pos="78000">
                  <a:srgbClr val="66FF33"/>
                </a:gs>
                <a:gs pos="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27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47" name="Straight Connector 46"/>
            <p:cNvCxnSpPr/>
            <p:nvPr userDrawn="1"/>
          </p:nvCxnSpPr>
          <p:spPr>
            <a:xfrm>
              <a:off x="6177062" y="5145208"/>
              <a:ext cx="58260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nip Diagonal Corner Rectangle 47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177424" y="4667538"/>
            <a:ext cx="5827595" cy="1978924"/>
            <a:chOff x="177418" y="4667538"/>
            <a:chExt cx="5827595" cy="1978924"/>
          </a:xfrm>
        </p:grpSpPr>
        <p:sp>
          <p:nvSpPr>
            <p:cNvPr id="26" name="Snip Diagonal Corner Rectangle 25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7" name="Snip Single Corner Rectangle 26"/>
            <p:cNvSpPr/>
            <p:nvPr userDrawn="1"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100000">
                  <a:srgbClr val="FF9900"/>
                </a:gs>
                <a:gs pos="14784">
                  <a:srgbClr val="E25B00"/>
                </a:gs>
                <a:gs pos="0">
                  <a:srgbClr val="FF6600"/>
                </a:gs>
                <a:gs pos="96000">
                  <a:srgbClr val="FBDE0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27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29" name="Freeform 28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30" name="Straight Connector 29"/>
            <p:cNvCxnSpPr/>
            <p:nvPr userDrawn="1"/>
          </p:nvCxnSpPr>
          <p:spPr>
            <a:xfrm>
              <a:off x="177419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Snip Diagonal Corner Rectangle 30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23085" y="5202947"/>
            <a:ext cx="5755586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368303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6" name="Picture Placeholder 15"/>
          <p:cNvSpPr>
            <a:spLocks noGrp="1"/>
          </p:cNvSpPr>
          <p:nvPr userDrawn="1">
            <p:ph type="pic" sz="quarter" idx="14"/>
          </p:nvPr>
        </p:nvSpPr>
        <p:spPr>
          <a:xfrm>
            <a:off x="404819" y="1063625"/>
            <a:ext cx="5294312" cy="3327400"/>
          </a:xfrm>
        </p:spPr>
        <p:txBody>
          <a:bodyPr/>
          <a:lstStyle/>
          <a:p>
            <a:endParaRPr lang="en-US"/>
          </a:p>
        </p:txBody>
      </p:sp>
      <p:sp>
        <p:nvSpPr>
          <p:cNvPr id="50" name="Picture Placeholder 15"/>
          <p:cNvSpPr>
            <a:spLocks noGrp="1"/>
          </p:cNvSpPr>
          <p:nvPr userDrawn="1">
            <p:ph type="pic" sz="quarter" idx="15"/>
          </p:nvPr>
        </p:nvSpPr>
        <p:spPr>
          <a:xfrm>
            <a:off x="6380316" y="1063625"/>
            <a:ext cx="5294312" cy="33274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Text Placeholder 3"/>
          <p:cNvSpPr>
            <a:spLocks noGrp="1"/>
          </p:cNvSpPr>
          <p:nvPr userDrawn="1">
            <p:ph type="body" sz="quarter" idx="13"/>
          </p:nvPr>
        </p:nvSpPr>
        <p:spPr>
          <a:xfrm>
            <a:off x="6369549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39" name="Content Placeholder 2"/>
          <p:cNvSpPr>
            <a:spLocks noGrp="1"/>
          </p:cNvSpPr>
          <p:nvPr userDrawn="1">
            <p:ph idx="12"/>
          </p:nvPr>
        </p:nvSpPr>
        <p:spPr>
          <a:xfrm>
            <a:off x="6424331" y="5202947"/>
            <a:ext cx="5767675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</p:spTree>
    <p:extLst>
      <p:ext uri="{BB962C8B-B14F-4D97-AF65-F5344CB8AC3E}">
        <p14:creationId xmlns:p14="http://schemas.microsoft.com/office/powerpoint/2010/main" val="39645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hart, Photo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 userDrawn="1"/>
        </p:nvGrpSpPr>
        <p:grpSpPr>
          <a:xfrm>
            <a:off x="6175120" y="4667538"/>
            <a:ext cx="5831145" cy="1978924"/>
            <a:chOff x="6173512" y="4667538"/>
            <a:chExt cx="5829626" cy="1978924"/>
          </a:xfrm>
        </p:grpSpPr>
        <p:sp>
          <p:nvSpPr>
            <p:cNvPr id="64" name="Snip Diagonal Corner Rectangle 63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92FF01"/>
                </a:gs>
                <a:gs pos="25000">
                  <a:srgbClr val="FFFF00"/>
                </a:gs>
                <a:gs pos="100000">
                  <a:srgbClr val="00B050"/>
                </a:gs>
                <a:gs pos="23000">
                  <a:srgbClr val="2AA82A"/>
                </a:gs>
                <a:gs pos="85000">
                  <a:srgbClr val="92FF01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4FF75">
                    <a:alpha val="32000"/>
                  </a:srgbClr>
                </a:gs>
                <a:gs pos="100000">
                  <a:srgbClr val="92FF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66" name="Snip Single Corner Rectangle 65"/>
            <p:cNvSpPr/>
            <p:nvPr userDrawn="1"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6864">
                  <a:srgbClr val="089A40"/>
                </a:gs>
                <a:gs pos="100000">
                  <a:srgbClr val="FFFF00"/>
                </a:gs>
                <a:gs pos="78000">
                  <a:srgbClr val="66FF33"/>
                </a:gs>
                <a:gs pos="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FF01">
                    <a:alpha val="27000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68" name="Straight Connector 67"/>
            <p:cNvCxnSpPr/>
            <p:nvPr userDrawn="1"/>
          </p:nvCxnSpPr>
          <p:spPr>
            <a:xfrm>
              <a:off x="6177062" y="5145208"/>
              <a:ext cx="58260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Snip Diagonal Corner Rectangle 68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70" name="Group 69"/>
          <p:cNvGrpSpPr/>
          <p:nvPr userDrawn="1"/>
        </p:nvGrpSpPr>
        <p:grpSpPr>
          <a:xfrm>
            <a:off x="177424" y="4667538"/>
            <a:ext cx="5827595" cy="1978924"/>
            <a:chOff x="177418" y="4667538"/>
            <a:chExt cx="5827595" cy="1978924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45256">
                  <a:srgbClr val="FFE400"/>
                </a:gs>
                <a:gs pos="25000">
                  <a:srgbClr val="FFFF00"/>
                </a:gs>
                <a:gs pos="100000">
                  <a:srgbClr val="FF8600"/>
                </a:gs>
                <a:gs pos="23000">
                  <a:srgbClr val="FF0000"/>
                </a:gs>
                <a:gs pos="85000">
                  <a:srgbClr val="FFC000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72" name="Snip Single Corner Rectangle 71"/>
            <p:cNvSpPr/>
            <p:nvPr userDrawn="1"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 flip="none" rotWithShape="1">
              <a:gsLst>
                <a:gs pos="100000">
                  <a:srgbClr val="FF9900"/>
                </a:gs>
                <a:gs pos="14784">
                  <a:srgbClr val="E25B00"/>
                </a:gs>
                <a:gs pos="0">
                  <a:srgbClr val="FF6600"/>
                </a:gs>
                <a:gs pos="96000">
                  <a:srgbClr val="FBDE0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27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74" name="Freeform 73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cxnSp>
          <p:nvCxnSpPr>
            <p:cNvPr id="75" name="Straight Connector 74"/>
            <p:cNvCxnSpPr/>
            <p:nvPr userDrawn="1"/>
          </p:nvCxnSpPr>
          <p:spPr>
            <a:xfrm>
              <a:off x="177419" y="5145208"/>
              <a:ext cx="5827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Snip Diagonal Corner Rectangle 75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180601" y="929505"/>
            <a:ext cx="5826800" cy="3525539"/>
            <a:chOff x="5732059" y="1481920"/>
            <a:chExt cx="5827594" cy="4550389"/>
          </a:xfrm>
        </p:grpSpPr>
        <p:sp>
          <p:nvSpPr>
            <p:cNvPr id="28" name="Snip Diagonal Corner Rectangle 2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 flip="none" rotWithShape="1">
              <a:gsLst>
                <a:gs pos="0">
                  <a:srgbClr val="0066FF"/>
                </a:gs>
                <a:gs pos="100000">
                  <a:srgbClr val="0066FF"/>
                </a:gs>
                <a:gs pos="86000">
                  <a:srgbClr val="0011E7"/>
                </a:gs>
                <a:gs pos="22000">
                  <a:srgbClr val="0018E9"/>
                </a:gs>
                <a:gs pos="52000">
                  <a:srgbClr val="0000E2"/>
                </a:gs>
              </a:gsLst>
              <a:lin ang="540000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24000"/>
                  </a:schemeClr>
                </a:gs>
                <a:gs pos="0">
                  <a:schemeClr val="bg1">
                    <a:alpha val="2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30" name="Snip Diagonal Corner Rectangle 2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2 h 668741"/>
                <a:gd name="connsiteX1" fmla="*/ 2295592 w 2295592"/>
                <a:gd name="connsiteY1" fmla="*/ 0 h 668741"/>
                <a:gd name="connsiteX2" fmla="*/ 2768 w 2295592"/>
                <a:gd name="connsiteY2" fmla="*/ 668741 h 668741"/>
                <a:gd name="connsiteX3" fmla="*/ 16415 w 2295592"/>
                <a:gd name="connsiteY3" fmla="*/ 2 h 668741"/>
                <a:gd name="connsiteX0" fmla="*/ 0 w 2306472"/>
                <a:gd name="connsiteY0" fmla="*/ 2 h 668741"/>
                <a:gd name="connsiteX1" fmla="*/ 2306472 w 2306472"/>
                <a:gd name="connsiteY1" fmla="*/ 0 h 668741"/>
                <a:gd name="connsiteX2" fmla="*/ 13648 w 2306472"/>
                <a:gd name="connsiteY2" fmla="*/ 668741 h 668741"/>
                <a:gd name="connsiteX3" fmla="*/ 0 w 2306472"/>
                <a:gd name="connsiteY3" fmla="*/ 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472" h="668741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84652" y="54591"/>
            <a:ext cx="12381284" cy="668739"/>
            <a:chOff x="-84652" y="54589"/>
            <a:chExt cx="12381284" cy="668739"/>
          </a:xfrm>
        </p:grpSpPr>
        <p:sp>
          <p:nvSpPr>
            <p:cNvPr id="7" name="Rectangle 6"/>
            <p:cNvSpPr/>
            <p:nvPr/>
          </p:nvSpPr>
          <p:spPr>
            <a:xfrm rot="16200000">
              <a:off x="5823046" y="-5782102"/>
              <a:ext cx="609596" cy="1233757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97000">
                  <a:srgbClr val="0066FF"/>
                </a:gs>
              </a:gsLst>
              <a:lin ang="0" scaled="0"/>
              <a:tileRect/>
            </a:gradFill>
            <a:ln w="190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>
                <a:gd name="connsiteX0" fmla="*/ 204717 w 2347415"/>
                <a:gd name="connsiteY0" fmla="*/ 0 h 1555844"/>
                <a:gd name="connsiteX1" fmla="*/ 2347415 w 2347415"/>
                <a:gd name="connsiteY1" fmla="*/ 13647 h 1555844"/>
                <a:gd name="connsiteX2" fmla="*/ 313899 w 2347415"/>
                <a:gd name="connsiteY2" fmla="*/ 614149 h 1555844"/>
                <a:gd name="connsiteX3" fmla="*/ 286603 w 2347415"/>
                <a:gd name="connsiteY3" fmla="*/ 750626 h 1555844"/>
                <a:gd name="connsiteX4" fmla="*/ 259308 w 2347415"/>
                <a:gd name="connsiteY4" fmla="*/ 805217 h 1555844"/>
                <a:gd name="connsiteX5" fmla="*/ 245660 w 2347415"/>
                <a:gd name="connsiteY5" fmla="*/ 846161 h 1555844"/>
                <a:gd name="connsiteX6" fmla="*/ 204717 w 2347415"/>
                <a:gd name="connsiteY6" fmla="*/ 982638 h 1555844"/>
                <a:gd name="connsiteX7" fmla="*/ 177421 w 2347415"/>
                <a:gd name="connsiteY7" fmla="*/ 1037229 h 1555844"/>
                <a:gd name="connsiteX8" fmla="*/ 136478 w 2347415"/>
                <a:gd name="connsiteY8" fmla="*/ 1119116 h 1555844"/>
                <a:gd name="connsiteX9" fmla="*/ 95535 w 2347415"/>
                <a:gd name="connsiteY9" fmla="*/ 1255594 h 1555844"/>
                <a:gd name="connsiteX10" fmla="*/ 81887 w 2347415"/>
                <a:gd name="connsiteY10" fmla="*/ 1296537 h 1555844"/>
                <a:gd name="connsiteX11" fmla="*/ 54591 w 2347415"/>
                <a:gd name="connsiteY11" fmla="*/ 1405719 h 1555844"/>
                <a:gd name="connsiteX12" fmla="*/ 13648 w 2347415"/>
                <a:gd name="connsiteY12" fmla="*/ 1542197 h 1555844"/>
                <a:gd name="connsiteX13" fmla="*/ 0 w 2347415"/>
                <a:gd name="connsiteY13" fmla="*/ 1555844 h 1555844"/>
                <a:gd name="connsiteX14" fmla="*/ 204717 w 2347415"/>
                <a:gd name="connsiteY14" fmla="*/ 0 h 1555844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313899 w 2347415"/>
                <a:gd name="connsiteY2" fmla="*/ 600502 h 1542197"/>
                <a:gd name="connsiteX3" fmla="*/ 286603 w 2347415"/>
                <a:gd name="connsiteY3" fmla="*/ 736979 h 1542197"/>
                <a:gd name="connsiteX4" fmla="*/ 259308 w 2347415"/>
                <a:gd name="connsiteY4" fmla="*/ 791570 h 1542197"/>
                <a:gd name="connsiteX5" fmla="*/ 245660 w 2347415"/>
                <a:gd name="connsiteY5" fmla="*/ 832514 h 1542197"/>
                <a:gd name="connsiteX6" fmla="*/ 204717 w 2347415"/>
                <a:gd name="connsiteY6" fmla="*/ 968991 h 1542197"/>
                <a:gd name="connsiteX7" fmla="*/ 177421 w 2347415"/>
                <a:gd name="connsiteY7" fmla="*/ 1023582 h 1542197"/>
                <a:gd name="connsiteX8" fmla="*/ 136478 w 2347415"/>
                <a:gd name="connsiteY8" fmla="*/ 1105469 h 1542197"/>
                <a:gd name="connsiteX9" fmla="*/ 95535 w 2347415"/>
                <a:gd name="connsiteY9" fmla="*/ 1241947 h 1542197"/>
                <a:gd name="connsiteX10" fmla="*/ 81887 w 2347415"/>
                <a:gd name="connsiteY10" fmla="*/ 1282890 h 1542197"/>
                <a:gd name="connsiteX11" fmla="*/ 54591 w 2347415"/>
                <a:gd name="connsiteY11" fmla="*/ 1392072 h 1542197"/>
                <a:gd name="connsiteX12" fmla="*/ 13648 w 2347415"/>
                <a:gd name="connsiteY12" fmla="*/ 1528550 h 1542197"/>
                <a:gd name="connsiteX13" fmla="*/ 0 w 2347415"/>
                <a:gd name="connsiteY13" fmla="*/ 1542197 h 1542197"/>
                <a:gd name="connsiteX14" fmla="*/ 13648 w 2347415"/>
                <a:gd name="connsiteY14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59308 w 2347415"/>
                <a:gd name="connsiteY3" fmla="*/ 791570 h 1542197"/>
                <a:gd name="connsiteX4" fmla="*/ 245660 w 2347415"/>
                <a:gd name="connsiteY4" fmla="*/ 832514 h 1542197"/>
                <a:gd name="connsiteX5" fmla="*/ 204717 w 2347415"/>
                <a:gd name="connsiteY5" fmla="*/ 968991 h 1542197"/>
                <a:gd name="connsiteX6" fmla="*/ 177421 w 2347415"/>
                <a:gd name="connsiteY6" fmla="*/ 1023582 h 1542197"/>
                <a:gd name="connsiteX7" fmla="*/ 136478 w 2347415"/>
                <a:gd name="connsiteY7" fmla="*/ 1105469 h 1542197"/>
                <a:gd name="connsiteX8" fmla="*/ 95535 w 2347415"/>
                <a:gd name="connsiteY8" fmla="*/ 1241947 h 1542197"/>
                <a:gd name="connsiteX9" fmla="*/ 81887 w 2347415"/>
                <a:gd name="connsiteY9" fmla="*/ 1282890 h 1542197"/>
                <a:gd name="connsiteX10" fmla="*/ 54591 w 2347415"/>
                <a:gd name="connsiteY10" fmla="*/ 1392072 h 1542197"/>
                <a:gd name="connsiteX11" fmla="*/ 13648 w 2347415"/>
                <a:gd name="connsiteY11" fmla="*/ 1528550 h 1542197"/>
                <a:gd name="connsiteX12" fmla="*/ 0 w 2347415"/>
                <a:gd name="connsiteY12" fmla="*/ 1542197 h 1542197"/>
                <a:gd name="connsiteX13" fmla="*/ 13648 w 2347415"/>
                <a:gd name="connsiteY13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45660 w 2347415"/>
                <a:gd name="connsiteY3" fmla="*/ 832514 h 1542197"/>
                <a:gd name="connsiteX4" fmla="*/ 204717 w 2347415"/>
                <a:gd name="connsiteY4" fmla="*/ 968991 h 1542197"/>
                <a:gd name="connsiteX5" fmla="*/ 177421 w 2347415"/>
                <a:gd name="connsiteY5" fmla="*/ 1023582 h 1542197"/>
                <a:gd name="connsiteX6" fmla="*/ 136478 w 2347415"/>
                <a:gd name="connsiteY6" fmla="*/ 1105469 h 1542197"/>
                <a:gd name="connsiteX7" fmla="*/ 95535 w 2347415"/>
                <a:gd name="connsiteY7" fmla="*/ 1241947 h 1542197"/>
                <a:gd name="connsiteX8" fmla="*/ 81887 w 2347415"/>
                <a:gd name="connsiteY8" fmla="*/ 1282890 h 1542197"/>
                <a:gd name="connsiteX9" fmla="*/ 54591 w 2347415"/>
                <a:gd name="connsiteY9" fmla="*/ 1392072 h 1542197"/>
                <a:gd name="connsiteX10" fmla="*/ 13648 w 2347415"/>
                <a:gd name="connsiteY10" fmla="*/ 1528550 h 1542197"/>
                <a:gd name="connsiteX11" fmla="*/ 0 w 2347415"/>
                <a:gd name="connsiteY11" fmla="*/ 1542197 h 1542197"/>
                <a:gd name="connsiteX12" fmla="*/ 13648 w 2347415"/>
                <a:gd name="connsiteY12" fmla="*/ 13649 h 1542197"/>
                <a:gd name="connsiteX0" fmla="*/ 13648 w 2347415"/>
                <a:gd name="connsiteY0" fmla="*/ 13649 h 1542197"/>
                <a:gd name="connsiteX1" fmla="*/ 2347415 w 2347415"/>
                <a:gd name="connsiteY1" fmla="*/ 0 h 1542197"/>
                <a:gd name="connsiteX2" fmla="*/ 286603 w 2347415"/>
                <a:gd name="connsiteY2" fmla="*/ 736979 h 1542197"/>
                <a:gd name="connsiteX3" fmla="*/ 204717 w 2347415"/>
                <a:gd name="connsiteY3" fmla="*/ 968991 h 1542197"/>
                <a:gd name="connsiteX4" fmla="*/ 177421 w 2347415"/>
                <a:gd name="connsiteY4" fmla="*/ 1023582 h 1542197"/>
                <a:gd name="connsiteX5" fmla="*/ 136478 w 2347415"/>
                <a:gd name="connsiteY5" fmla="*/ 1105469 h 1542197"/>
                <a:gd name="connsiteX6" fmla="*/ 95535 w 2347415"/>
                <a:gd name="connsiteY6" fmla="*/ 1241947 h 1542197"/>
                <a:gd name="connsiteX7" fmla="*/ 81887 w 2347415"/>
                <a:gd name="connsiteY7" fmla="*/ 1282890 h 1542197"/>
                <a:gd name="connsiteX8" fmla="*/ 54591 w 2347415"/>
                <a:gd name="connsiteY8" fmla="*/ 1392072 h 1542197"/>
                <a:gd name="connsiteX9" fmla="*/ 13648 w 2347415"/>
                <a:gd name="connsiteY9" fmla="*/ 1528550 h 1542197"/>
                <a:gd name="connsiteX10" fmla="*/ 0 w 2347415"/>
                <a:gd name="connsiteY10" fmla="*/ 1542197 h 1542197"/>
                <a:gd name="connsiteX11" fmla="*/ 13648 w 2347415"/>
                <a:gd name="connsiteY11" fmla="*/ 13649 h 1542197"/>
                <a:gd name="connsiteX0" fmla="*/ 13648 w 2347829"/>
                <a:gd name="connsiteY0" fmla="*/ 13649 h 1542197"/>
                <a:gd name="connsiteX1" fmla="*/ 2347415 w 2347829"/>
                <a:gd name="connsiteY1" fmla="*/ 0 h 1542197"/>
                <a:gd name="connsiteX2" fmla="*/ 204717 w 2347829"/>
                <a:gd name="connsiteY2" fmla="*/ 968991 h 1542197"/>
                <a:gd name="connsiteX3" fmla="*/ 177421 w 2347829"/>
                <a:gd name="connsiteY3" fmla="*/ 1023582 h 1542197"/>
                <a:gd name="connsiteX4" fmla="*/ 136478 w 2347829"/>
                <a:gd name="connsiteY4" fmla="*/ 1105469 h 1542197"/>
                <a:gd name="connsiteX5" fmla="*/ 95535 w 2347829"/>
                <a:gd name="connsiteY5" fmla="*/ 1241947 h 1542197"/>
                <a:gd name="connsiteX6" fmla="*/ 81887 w 2347829"/>
                <a:gd name="connsiteY6" fmla="*/ 1282890 h 1542197"/>
                <a:gd name="connsiteX7" fmla="*/ 54591 w 2347829"/>
                <a:gd name="connsiteY7" fmla="*/ 1392072 h 1542197"/>
                <a:gd name="connsiteX8" fmla="*/ 13648 w 2347829"/>
                <a:gd name="connsiteY8" fmla="*/ 1528550 h 1542197"/>
                <a:gd name="connsiteX9" fmla="*/ 0 w 2347829"/>
                <a:gd name="connsiteY9" fmla="*/ 1542197 h 1542197"/>
                <a:gd name="connsiteX10" fmla="*/ 13648 w 2347829"/>
                <a:gd name="connsiteY10" fmla="*/ 13649 h 1542197"/>
                <a:gd name="connsiteX0" fmla="*/ 13648 w 2347830"/>
                <a:gd name="connsiteY0" fmla="*/ 13649 h 1542197"/>
                <a:gd name="connsiteX1" fmla="*/ 2347415 w 2347830"/>
                <a:gd name="connsiteY1" fmla="*/ 0 h 1542197"/>
                <a:gd name="connsiteX2" fmla="*/ 204717 w 2347830"/>
                <a:gd name="connsiteY2" fmla="*/ 968991 h 1542197"/>
                <a:gd name="connsiteX3" fmla="*/ 136478 w 2347830"/>
                <a:gd name="connsiteY3" fmla="*/ 1105469 h 1542197"/>
                <a:gd name="connsiteX4" fmla="*/ 95535 w 2347830"/>
                <a:gd name="connsiteY4" fmla="*/ 1241947 h 1542197"/>
                <a:gd name="connsiteX5" fmla="*/ 81887 w 2347830"/>
                <a:gd name="connsiteY5" fmla="*/ 1282890 h 1542197"/>
                <a:gd name="connsiteX6" fmla="*/ 54591 w 2347830"/>
                <a:gd name="connsiteY6" fmla="*/ 1392072 h 1542197"/>
                <a:gd name="connsiteX7" fmla="*/ 13648 w 2347830"/>
                <a:gd name="connsiteY7" fmla="*/ 1528550 h 1542197"/>
                <a:gd name="connsiteX8" fmla="*/ 0 w 2347830"/>
                <a:gd name="connsiteY8" fmla="*/ 1542197 h 1542197"/>
                <a:gd name="connsiteX9" fmla="*/ 13648 w 2347830"/>
                <a:gd name="connsiteY9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81887 w 2347832"/>
                <a:gd name="connsiteY4" fmla="*/ 1282890 h 1542197"/>
                <a:gd name="connsiteX5" fmla="*/ 54591 w 2347832"/>
                <a:gd name="connsiteY5" fmla="*/ 1392072 h 1542197"/>
                <a:gd name="connsiteX6" fmla="*/ 13648 w 2347832"/>
                <a:gd name="connsiteY6" fmla="*/ 1528550 h 1542197"/>
                <a:gd name="connsiteX7" fmla="*/ 0 w 2347832"/>
                <a:gd name="connsiteY7" fmla="*/ 1542197 h 1542197"/>
                <a:gd name="connsiteX8" fmla="*/ 13648 w 2347832"/>
                <a:gd name="connsiteY8" fmla="*/ 13649 h 1542197"/>
                <a:gd name="connsiteX0" fmla="*/ 13648 w 2347832"/>
                <a:gd name="connsiteY0" fmla="*/ 13649 h 1542197"/>
                <a:gd name="connsiteX1" fmla="*/ 2347415 w 2347832"/>
                <a:gd name="connsiteY1" fmla="*/ 0 h 1542197"/>
                <a:gd name="connsiteX2" fmla="*/ 204717 w 2347832"/>
                <a:gd name="connsiteY2" fmla="*/ 968991 h 1542197"/>
                <a:gd name="connsiteX3" fmla="*/ 95535 w 2347832"/>
                <a:gd name="connsiteY3" fmla="*/ 1241947 h 1542197"/>
                <a:gd name="connsiteX4" fmla="*/ 54591 w 2347832"/>
                <a:gd name="connsiteY4" fmla="*/ 1392072 h 1542197"/>
                <a:gd name="connsiteX5" fmla="*/ 13648 w 2347832"/>
                <a:gd name="connsiteY5" fmla="*/ 1528550 h 1542197"/>
                <a:gd name="connsiteX6" fmla="*/ 0 w 2347832"/>
                <a:gd name="connsiteY6" fmla="*/ 1542197 h 1542197"/>
                <a:gd name="connsiteX7" fmla="*/ 13648 w 2347832"/>
                <a:gd name="connsiteY7" fmla="*/ 13649 h 1542197"/>
                <a:gd name="connsiteX0" fmla="*/ 18428 w 2352614"/>
                <a:gd name="connsiteY0" fmla="*/ 13649 h 1542197"/>
                <a:gd name="connsiteX1" fmla="*/ 2352195 w 2352614"/>
                <a:gd name="connsiteY1" fmla="*/ 0 h 1542197"/>
                <a:gd name="connsiteX2" fmla="*/ 209497 w 2352614"/>
                <a:gd name="connsiteY2" fmla="*/ 968991 h 1542197"/>
                <a:gd name="connsiteX3" fmla="*/ 59371 w 2352614"/>
                <a:gd name="connsiteY3" fmla="*/ 1392072 h 1542197"/>
                <a:gd name="connsiteX4" fmla="*/ 18428 w 2352614"/>
                <a:gd name="connsiteY4" fmla="*/ 1528550 h 1542197"/>
                <a:gd name="connsiteX5" fmla="*/ 4780 w 2352614"/>
                <a:gd name="connsiteY5" fmla="*/ 1542197 h 1542197"/>
                <a:gd name="connsiteX6" fmla="*/ 18428 w 2352614"/>
                <a:gd name="connsiteY6" fmla="*/ 13649 h 1542197"/>
                <a:gd name="connsiteX0" fmla="*/ 18428 w 2352614"/>
                <a:gd name="connsiteY0" fmla="*/ 13649 h 1528550"/>
                <a:gd name="connsiteX1" fmla="*/ 2352195 w 2352614"/>
                <a:gd name="connsiteY1" fmla="*/ 0 h 1528550"/>
                <a:gd name="connsiteX2" fmla="*/ 209497 w 2352614"/>
                <a:gd name="connsiteY2" fmla="*/ 968991 h 1528550"/>
                <a:gd name="connsiteX3" fmla="*/ 59371 w 2352614"/>
                <a:gd name="connsiteY3" fmla="*/ 1392072 h 1528550"/>
                <a:gd name="connsiteX4" fmla="*/ 18428 w 2352614"/>
                <a:gd name="connsiteY4" fmla="*/ 1528550 h 1528550"/>
                <a:gd name="connsiteX5" fmla="*/ 18428 w 2352614"/>
                <a:gd name="connsiteY5" fmla="*/ 13649 h 1528550"/>
                <a:gd name="connsiteX0" fmla="*/ 166408 w 2500594"/>
                <a:gd name="connsiteY0" fmla="*/ 13649 h 1432217"/>
                <a:gd name="connsiteX1" fmla="*/ 2500175 w 2500594"/>
                <a:gd name="connsiteY1" fmla="*/ 0 h 1432217"/>
                <a:gd name="connsiteX2" fmla="*/ 357477 w 2500594"/>
                <a:gd name="connsiteY2" fmla="*/ 968991 h 1432217"/>
                <a:gd name="connsiteX3" fmla="*/ 207351 w 2500594"/>
                <a:gd name="connsiteY3" fmla="*/ 1392072 h 1432217"/>
                <a:gd name="connsiteX4" fmla="*/ 166408 w 2500594"/>
                <a:gd name="connsiteY4" fmla="*/ 13649 h 1432217"/>
                <a:gd name="connsiteX0" fmla="*/ 18429 w 2352615"/>
                <a:gd name="connsiteY0" fmla="*/ 13649 h 1432217"/>
                <a:gd name="connsiteX1" fmla="*/ 2352196 w 2352615"/>
                <a:gd name="connsiteY1" fmla="*/ 0 h 1432217"/>
                <a:gd name="connsiteX2" fmla="*/ 209498 w 2352615"/>
                <a:gd name="connsiteY2" fmla="*/ 968991 h 1432217"/>
                <a:gd name="connsiteX3" fmla="*/ 59372 w 2352615"/>
                <a:gd name="connsiteY3" fmla="*/ 1392072 h 1432217"/>
                <a:gd name="connsiteX4" fmla="*/ 18429 w 2352615"/>
                <a:gd name="connsiteY4" fmla="*/ 13649 h 1432217"/>
                <a:gd name="connsiteX0" fmla="*/ 28653 w 2363032"/>
                <a:gd name="connsiteY0" fmla="*/ 13649 h 1396832"/>
                <a:gd name="connsiteX1" fmla="*/ 2362420 w 2363032"/>
                <a:gd name="connsiteY1" fmla="*/ 0 h 1396832"/>
                <a:gd name="connsiteX2" fmla="*/ 792928 w 2363032"/>
                <a:gd name="connsiteY2" fmla="*/ 450376 h 1396832"/>
                <a:gd name="connsiteX3" fmla="*/ 69596 w 2363032"/>
                <a:gd name="connsiteY3" fmla="*/ 1392072 h 1396832"/>
                <a:gd name="connsiteX4" fmla="*/ 28653 w 2363032"/>
                <a:gd name="connsiteY4" fmla="*/ 13649 h 1396832"/>
                <a:gd name="connsiteX0" fmla="*/ 30576 w 2364969"/>
                <a:gd name="connsiteY0" fmla="*/ 13649 h 1394521"/>
                <a:gd name="connsiteX1" fmla="*/ 2364343 w 2364969"/>
                <a:gd name="connsiteY1" fmla="*/ 0 h 1394521"/>
                <a:gd name="connsiteX2" fmla="*/ 822147 w 2364969"/>
                <a:gd name="connsiteY2" fmla="*/ 341194 h 1394521"/>
                <a:gd name="connsiteX3" fmla="*/ 71519 w 2364969"/>
                <a:gd name="connsiteY3" fmla="*/ 1392072 h 1394521"/>
                <a:gd name="connsiteX4" fmla="*/ 30576 w 2364969"/>
                <a:gd name="connsiteY4" fmla="*/ 13649 h 1394521"/>
                <a:gd name="connsiteX0" fmla="*/ 30576 w 2364343"/>
                <a:gd name="connsiteY0" fmla="*/ 13649 h 1394521"/>
                <a:gd name="connsiteX1" fmla="*/ 2364343 w 2364343"/>
                <a:gd name="connsiteY1" fmla="*/ 0 h 1394521"/>
                <a:gd name="connsiteX2" fmla="*/ 822147 w 2364343"/>
                <a:gd name="connsiteY2" fmla="*/ 341194 h 1394521"/>
                <a:gd name="connsiteX3" fmla="*/ 71519 w 2364343"/>
                <a:gd name="connsiteY3" fmla="*/ 1392072 h 1394521"/>
                <a:gd name="connsiteX4" fmla="*/ 30576 w 2364343"/>
                <a:gd name="connsiteY4" fmla="*/ 13649 h 1394521"/>
                <a:gd name="connsiteX0" fmla="*/ 30576 w 2364343"/>
                <a:gd name="connsiteY0" fmla="*/ 13649 h 662552"/>
                <a:gd name="connsiteX1" fmla="*/ 2364343 w 2364343"/>
                <a:gd name="connsiteY1" fmla="*/ 0 h 662552"/>
                <a:gd name="connsiteX2" fmla="*/ 822147 w 2364343"/>
                <a:gd name="connsiteY2" fmla="*/ 341194 h 662552"/>
                <a:gd name="connsiteX3" fmla="*/ 71519 w 2364343"/>
                <a:gd name="connsiteY3" fmla="*/ 655093 h 662552"/>
                <a:gd name="connsiteX4" fmla="*/ 30576 w 2364343"/>
                <a:gd name="connsiteY4" fmla="*/ 13649 h 662552"/>
                <a:gd name="connsiteX0" fmla="*/ 5167 w 2338934"/>
                <a:gd name="connsiteY0" fmla="*/ 13649 h 680676"/>
                <a:gd name="connsiteX1" fmla="*/ 2338934 w 2338934"/>
                <a:gd name="connsiteY1" fmla="*/ 0 h 680676"/>
                <a:gd name="connsiteX2" fmla="*/ 796738 w 2338934"/>
                <a:gd name="connsiteY2" fmla="*/ 341194 h 680676"/>
                <a:gd name="connsiteX3" fmla="*/ 46110 w 2338934"/>
                <a:gd name="connsiteY3" fmla="*/ 655093 h 680676"/>
                <a:gd name="connsiteX4" fmla="*/ 5167 w 2338934"/>
                <a:gd name="connsiteY4" fmla="*/ 13649 h 680676"/>
                <a:gd name="connsiteX0" fmla="*/ 29613 w 2363380"/>
                <a:gd name="connsiteY0" fmla="*/ 13649 h 659686"/>
                <a:gd name="connsiteX1" fmla="*/ 2363380 w 2363380"/>
                <a:gd name="connsiteY1" fmla="*/ 0 h 659686"/>
                <a:gd name="connsiteX2" fmla="*/ 807536 w 2363380"/>
                <a:gd name="connsiteY2" fmla="*/ 286603 h 659686"/>
                <a:gd name="connsiteX3" fmla="*/ 70556 w 2363380"/>
                <a:gd name="connsiteY3" fmla="*/ 655093 h 659686"/>
                <a:gd name="connsiteX4" fmla="*/ 29613 w 2363380"/>
                <a:gd name="connsiteY4" fmla="*/ 13649 h 659686"/>
                <a:gd name="connsiteX0" fmla="*/ 143221 w 2477006"/>
                <a:gd name="connsiteY0" fmla="*/ 13649 h 655109"/>
                <a:gd name="connsiteX1" fmla="*/ 2476988 w 2477006"/>
                <a:gd name="connsiteY1" fmla="*/ 0 h 655109"/>
                <a:gd name="connsiteX2" fmla="*/ 184164 w 2477006"/>
                <a:gd name="connsiteY2" fmla="*/ 655093 h 655109"/>
                <a:gd name="connsiteX3" fmla="*/ 143221 w 2477006"/>
                <a:gd name="connsiteY3" fmla="*/ 13649 h 655109"/>
                <a:gd name="connsiteX0" fmla="*/ 77640 w 2411426"/>
                <a:gd name="connsiteY0" fmla="*/ 13649 h 745181"/>
                <a:gd name="connsiteX1" fmla="*/ 2411407 w 2411426"/>
                <a:gd name="connsiteY1" fmla="*/ 0 h 745181"/>
                <a:gd name="connsiteX2" fmla="*/ 118583 w 2411426"/>
                <a:gd name="connsiteY2" fmla="*/ 655093 h 745181"/>
                <a:gd name="connsiteX3" fmla="*/ 77640 w 2411426"/>
                <a:gd name="connsiteY3" fmla="*/ 13649 h 745181"/>
                <a:gd name="connsiteX0" fmla="*/ 77640 w 2411407"/>
                <a:gd name="connsiteY0" fmla="*/ 13649 h 745181"/>
                <a:gd name="connsiteX1" fmla="*/ 2411407 w 2411407"/>
                <a:gd name="connsiteY1" fmla="*/ 0 h 745181"/>
                <a:gd name="connsiteX2" fmla="*/ 118583 w 2411407"/>
                <a:gd name="connsiteY2" fmla="*/ 655093 h 745181"/>
                <a:gd name="connsiteX3" fmla="*/ 77640 w 2411407"/>
                <a:gd name="connsiteY3" fmla="*/ 13649 h 745181"/>
                <a:gd name="connsiteX0" fmla="*/ 134667 w 2482082"/>
                <a:gd name="connsiteY0" fmla="*/ 13649 h 655109"/>
                <a:gd name="connsiteX1" fmla="*/ 2482082 w 2482082"/>
                <a:gd name="connsiteY1" fmla="*/ 0 h 655109"/>
                <a:gd name="connsiteX2" fmla="*/ 189258 w 2482082"/>
                <a:gd name="connsiteY2" fmla="*/ 655093 h 655109"/>
                <a:gd name="connsiteX3" fmla="*/ 134667 w 2482082"/>
                <a:gd name="connsiteY3" fmla="*/ 13649 h 655109"/>
                <a:gd name="connsiteX0" fmla="*/ 134667 w 2482082"/>
                <a:gd name="connsiteY0" fmla="*/ 2 h 655093"/>
                <a:gd name="connsiteX1" fmla="*/ 2482082 w 2482082"/>
                <a:gd name="connsiteY1" fmla="*/ 0 h 655093"/>
                <a:gd name="connsiteX2" fmla="*/ 189258 w 2482082"/>
                <a:gd name="connsiteY2" fmla="*/ 655093 h 655093"/>
                <a:gd name="connsiteX3" fmla="*/ 134667 w 2482082"/>
                <a:gd name="connsiteY3" fmla="*/ 2 h 655093"/>
                <a:gd name="connsiteX0" fmla="*/ 87433 w 2434848"/>
                <a:gd name="connsiteY0" fmla="*/ 2 h 729780"/>
                <a:gd name="connsiteX1" fmla="*/ 2434848 w 2434848"/>
                <a:gd name="connsiteY1" fmla="*/ 0 h 729780"/>
                <a:gd name="connsiteX2" fmla="*/ 142024 w 2434848"/>
                <a:gd name="connsiteY2" fmla="*/ 655093 h 729780"/>
                <a:gd name="connsiteX3" fmla="*/ 87433 w 2434848"/>
                <a:gd name="connsiteY3" fmla="*/ 2 h 729780"/>
                <a:gd name="connsiteX0" fmla="*/ 0 w 2347415"/>
                <a:gd name="connsiteY0" fmla="*/ 2 h 655093"/>
                <a:gd name="connsiteX1" fmla="*/ 2347415 w 2347415"/>
                <a:gd name="connsiteY1" fmla="*/ 0 h 655093"/>
                <a:gd name="connsiteX2" fmla="*/ 54591 w 2347415"/>
                <a:gd name="connsiteY2" fmla="*/ 655093 h 655093"/>
                <a:gd name="connsiteX3" fmla="*/ 0 w 2347415"/>
                <a:gd name="connsiteY3" fmla="*/ 2 h 655093"/>
                <a:gd name="connsiteX0" fmla="*/ 16415 w 2295592"/>
                <a:gd name="connsiteY0" fmla="*/ 0 h 668739"/>
                <a:gd name="connsiteX1" fmla="*/ 2295592 w 2295592"/>
                <a:gd name="connsiteY1" fmla="*/ 13646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  <a:gd name="connsiteX0" fmla="*/ 16415 w 2295592"/>
                <a:gd name="connsiteY0" fmla="*/ 13649 h 682388"/>
                <a:gd name="connsiteX1" fmla="*/ 2295592 w 2295592"/>
                <a:gd name="connsiteY1" fmla="*/ 0 h 682388"/>
                <a:gd name="connsiteX2" fmla="*/ 2768 w 2295592"/>
                <a:gd name="connsiteY2" fmla="*/ 682388 h 682388"/>
                <a:gd name="connsiteX3" fmla="*/ 16415 w 2295592"/>
                <a:gd name="connsiteY3" fmla="*/ 13649 h 682388"/>
                <a:gd name="connsiteX0" fmla="*/ 16415 w 2295592"/>
                <a:gd name="connsiteY0" fmla="*/ 0 h 668739"/>
                <a:gd name="connsiteX1" fmla="*/ 2295592 w 2295592"/>
                <a:gd name="connsiteY1" fmla="*/ 27294 h 668739"/>
                <a:gd name="connsiteX2" fmla="*/ 2768 w 2295592"/>
                <a:gd name="connsiteY2" fmla="*/ 668739 h 668739"/>
                <a:gd name="connsiteX3" fmla="*/ 16415 w 2295592"/>
                <a:gd name="connsiteY3" fmla="*/ 0 h 66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5592" h="668739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99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5823046" y="-5795750"/>
              <a:ext cx="609596" cy="12337577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vert="horz" wrap="square" lIns="121783" tIns="60892" rIns="121783" bIns="608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50000"/>
                </a:spcAft>
              </a:pPr>
              <a:endParaRPr lang="en-US" sz="4299" b="1" kern="0">
                <a:solidFill>
                  <a:srgbClr val="FFFFFF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 userDrawn="1">
            <p:ph idx="10"/>
          </p:nvPr>
        </p:nvSpPr>
        <p:spPr>
          <a:xfrm>
            <a:off x="423085" y="5202947"/>
            <a:ext cx="5755586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368303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2"/>
          </p:nvPr>
        </p:nvSpPr>
        <p:spPr>
          <a:xfrm>
            <a:off x="6424331" y="5202947"/>
            <a:ext cx="5767675" cy="1631806"/>
          </a:xfrm>
        </p:spPr>
        <p:txBody>
          <a:bodyPr>
            <a:normAutofit/>
          </a:bodyPr>
          <a:lstStyle>
            <a:lvl1pPr marL="231705" indent="-231705">
              <a:buClr>
                <a:srgbClr val="FF0000"/>
              </a:buClr>
              <a:defRPr lang="en-US" sz="2399" b="0" kern="1200" dirty="0" smtClean="0">
                <a:solidFill>
                  <a:schemeClr val="tx1"/>
                </a:solidFill>
                <a:effectLst/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685594" indent="-344385">
              <a:buClr>
                <a:srgbClr val="FF0000"/>
              </a:buClr>
              <a:buFont typeface="Wingdings" panose="05000000000000000000" pitchFamily="2" charset="2"/>
              <a:buChar char="ü"/>
              <a:defRPr sz="19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2pPr>
            <a:lvl3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3pPr>
            <a:lvl4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4pPr>
            <a:lvl5pPr>
              <a:buClr>
                <a:srgbClr val="FF0000"/>
              </a:buCl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defRPr>
            </a:lvl5pPr>
          </a:lstStyle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Edit Master text styles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Two</a:t>
            </a:r>
          </a:p>
          <a:p>
            <a:pPr marL="231705" lvl="0" indent="-231705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 Three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69549" y="4708161"/>
            <a:ext cx="5459413" cy="436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0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6380316" y="1063625"/>
            <a:ext cx="5294312" cy="33274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6"/>
          </p:nvPr>
        </p:nvSpPr>
        <p:spPr>
          <a:xfrm>
            <a:off x="478952" y="1105675"/>
            <a:ext cx="5176837" cy="313671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4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1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464" y="136893"/>
            <a:ext cx="10515600" cy="521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245" y="12933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E386B-25D9-4BF9-BF49-B2D8236969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5090-2DE3-4B3D-863E-9290FEDBC7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95" y="6839712"/>
            <a:ext cx="12188825" cy="18288"/>
          </a:xfrm>
          <a:prstGeom prst="rect">
            <a:avLst/>
          </a:prstGeom>
          <a:gradFill flip="none" rotWithShape="1">
            <a:gsLst>
              <a:gs pos="78000">
                <a:srgbClr val="C4C4C4"/>
              </a:gs>
              <a:gs pos="0">
                <a:schemeClr val="accent4">
                  <a:lumMod val="0"/>
                  <a:lumOff val="100000"/>
                </a:schemeClr>
              </a:gs>
              <a:gs pos="60000">
                <a:schemeClr val="tx1">
                  <a:lumMod val="50000"/>
                  <a:lumOff val="50000"/>
                </a:schemeClr>
              </a:gs>
              <a:gs pos="19000">
                <a:schemeClr val="accent4">
                  <a:lumMod val="0"/>
                  <a:lumOff val="100000"/>
                </a:schemeClr>
              </a:gs>
              <a:gs pos="100000">
                <a:srgbClr val="F0F0F0"/>
              </a:gs>
              <a:gs pos="9000">
                <a:srgbClr val="DBDBDB"/>
              </a:gs>
              <a:gs pos="46819">
                <a:srgbClr val="9A9A9A"/>
              </a:gs>
              <a:gs pos="17000">
                <a:srgbClr val="6E6E6E"/>
              </a:gs>
              <a:gs pos="52000">
                <a:schemeClr val="bg2">
                  <a:lumMod val="65000"/>
                  <a:lumOff val="35000"/>
                </a:schemeClr>
              </a:gs>
              <a:gs pos="43000">
                <a:srgbClr val="D0D0D0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endParaRPr kumimoji="0" lang="en-US" sz="3199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33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lang="en-US" sz="3999" kern="1200" dirty="0">
          <a:solidFill>
            <a:srgbClr val="FFFF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Demi" panose="020B0703020102020204" pitchFamily="34" charset="0"/>
          <a:ea typeface="+mn-ea"/>
          <a:cs typeface="+mn-cs"/>
        </a:defRPr>
      </a:lvl1pPr>
    </p:titleStyle>
    <p:bodyStyle>
      <a:lvl1pPr marL="341211" indent="-341211" algn="l" defTabSz="914126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Font typeface="Arial" panose="020B0604020202020204" pitchFamily="34" charset="0"/>
        <a:buChar char="•"/>
        <a:defRPr lang="en-US" sz="2399" b="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Demi" panose="020B0703020102020204" pitchFamily="34" charset="0"/>
          <a:ea typeface="+mn-ea"/>
          <a:cs typeface="+mn-cs"/>
        </a:defRPr>
      </a:lvl1pPr>
      <a:lvl2pPr marL="682420" indent="-341211" algn="l" defTabSz="914126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Font typeface="Wingdings" panose="05000000000000000000" pitchFamily="2" charset="2"/>
        <a:buChar char="ü"/>
        <a:defRPr lang="en-US" sz="1999" b="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Demi" panose="020B0703020102020204" pitchFamily="34" charset="0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Font typeface="Arial" panose="020B0604020202020204" pitchFamily="34" charset="0"/>
        <a:buChar char="•"/>
        <a:defRPr lang="en-US" sz="2399" b="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Demi" panose="020B0703020102020204" pitchFamily="34" charset="0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Font typeface="Arial" panose="020B0604020202020204" pitchFamily="34" charset="0"/>
        <a:buChar char="•"/>
        <a:defRPr lang="en-US" sz="2399" b="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Demi" panose="020B0703020102020204" pitchFamily="34" charset="0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Font typeface="Arial" panose="020B0604020202020204" pitchFamily="34" charset="0"/>
        <a:buChar char="•"/>
        <a:defRPr lang="en-US" sz="2399" b="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Demi" panose="020B0703020102020204" pitchFamily="34" charset="0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Inventory Optimization Project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6" y="4144308"/>
            <a:ext cx="9144000" cy="6271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 smtClean="0"/>
              <a:t>July 22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, 2019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87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870" y="1245995"/>
            <a:ext cx="7324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26,177 Records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white"/>
                </a:solidFill>
                <a:latin typeface="Franklin Gothic Demi" panose="020B0703020102020204" pitchFamily="34" charset="0"/>
              </a:rPr>
              <a:t>2</a:t>
            </a: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 Columns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Parts that are stored in multiple locations can be thought of as “overstocked”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prstClr val="white"/>
              </a:solidFill>
              <a:latin typeface="Franklin Gothic Demi" panose="020B0703020102020204" pitchFamily="34" charset="0"/>
            </a:endParaRP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prstClr val="white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4979" y="136893"/>
            <a:ext cx="11067453" cy="521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Item Location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03" y="3036277"/>
            <a:ext cx="4941457" cy="32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7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870" y="1245995"/>
            <a:ext cx="7324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25,395 Records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3 Columns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These parts can not be scraped since marketing has them protected in case a customer needs this part.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prstClr val="white"/>
              </a:solidFill>
              <a:latin typeface="Franklin Gothic Demi" panose="020B0703020102020204" pitchFamily="34" charset="0"/>
            </a:endParaRP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prstClr val="white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4979" y="136893"/>
            <a:ext cx="11067453" cy="521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Protected Inventory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973" y="3554319"/>
            <a:ext cx="5973349" cy="24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870" y="1245995"/>
            <a:ext cx="10610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38,898 Records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OTS: tracks the supplier shipping performance.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OTS is often seen as a percentage: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(early + </a:t>
            </a:r>
            <a:r>
              <a:rPr lang="en-US" sz="2400" dirty="0" err="1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on_time</a:t>
            </a: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 + </a:t>
            </a:r>
            <a:r>
              <a:rPr lang="en-US" sz="2400" dirty="0" err="1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pd_shipped</a:t>
            </a: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) / (</a:t>
            </a:r>
            <a:r>
              <a:rPr lang="en-US" sz="2400" dirty="0" err="1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past_due</a:t>
            </a: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 + </a:t>
            </a:r>
            <a:r>
              <a:rPr lang="en-US" sz="2400" dirty="0" err="1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total_all</a:t>
            </a: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) 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prstClr val="white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4979" y="136893"/>
            <a:ext cx="11067453" cy="521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Time Shipping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281" y="3582007"/>
            <a:ext cx="6940859" cy="24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2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869" y="884256"/>
            <a:ext cx="1137402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Presentation (5 pts, 10%)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Flow of presentation</a:t>
            </a:r>
            <a:r>
              <a:rPr lang="en-US" dirty="0">
                <a:solidFill>
                  <a:schemeClr val="bg1"/>
                </a:solidFill>
              </a:rPr>
              <a:t>               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               Is the presentation presentable </a:t>
            </a: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senior leadership?</a:t>
            </a:r>
          </a:p>
          <a:p>
            <a:r>
              <a:rPr lang="en-US" dirty="0">
                <a:solidFill>
                  <a:schemeClr val="bg1"/>
                </a:solidFill>
              </a:rPr>
              <a:t>                Do all the team members talk?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Inventory Insights (15 pts, 30%)</a:t>
            </a:r>
          </a:p>
          <a:p>
            <a:r>
              <a:rPr lang="en-US" dirty="0">
                <a:solidFill>
                  <a:schemeClr val="bg1"/>
                </a:solidFill>
              </a:rPr>
              <a:t>                </a:t>
            </a:r>
            <a:r>
              <a:rPr lang="en-US" dirty="0" smtClean="0">
                <a:solidFill>
                  <a:schemeClr val="bg1"/>
                </a:solidFill>
              </a:rPr>
              <a:t>Does </a:t>
            </a:r>
            <a:r>
              <a:rPr lang="en-US" dirty="0">
                <a:solidFill>
                  <a:schemeClr val="bg1"/>
                </a:solidFill>
              </a:rPr>
              <a:t>the team address the current state of inventory at LAN?</a:t>
            </a:r>
          </a:p>
          <a:p>
            <a:r>
              <a:rPr lang="en-US" dirty="0">
                <a:solidFill>
                  <a:schemeClr val="bg1"/>
                </a:solidFill>
              </a:rPr>
              <a:t>                </a:t>
            </a:r>
            <a:r>
              <a:rPr lang="en-US" dirty="0" smtClean="0">
                <a:solidFill>
                  <a:schemeClr val="bg1"/>
                </a:solidFill>
              </a:rPr>
              <a:t>Does </a:t>
            </a:r>
            <a:r>
              <a:rPr lang="en-US" dirty="0">
                <a:solidFill>
                  <a:schemeClr val="bg1"/>
                </a:solidFill>
              </a:rPr>
              <a:t>the team show how their findings impact PACCAR’s business?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Recommendations (20 pts, 40%)</a:t>
            </a:r>
          </a:p>
          <a:p>
            <a:r>
              <a:rPr lang="en-US" dirty="0">
                <a:solidFill>
                  <a:schemeClr val="bg1"/>
                </a:solidFill>
              </a:rPr>
              <a:t>                Does the team provide a plan to increase/decrease parts based on the data provided?</a:t>
            </a:r>
          </a:p>
          <a:p>
            <a:r>
              <a:rPr lang="en-US" dirty="0">
                <a:solidFill>
                  <a:schemeClr val="bg1"/>
                </a:solidFill>
              </a:rPr>
              <a:t>                </a:t>
            </a:r>
            <a:r>
              <a:rPr lang="en-US" dirty="0" smtClean="0">
                <a:solidFill>
                  <a:schemeClr val="bg1"/>
                </a:solidFill>
              </a:rPr>
              <a:t>Does </a:t>
            </a:r>
            <a:r>
              <a:rPr lang="en-US" dirty="0">
                <a:solidFill>
                  <a:schemeClr val="bg1"/>
                </a:solidFill>
              </a:rPr>
              <a:t>the team show how their recommendations </a:t>
            </a:r>
            <a:r>
              <a:rPr lang="en-US" dirty="0" smtClean="0">
                <a:solidFill>
                  <a:schemeClr val="bg1"/>
                </a:solidFill>
              </a:rPr>
              <a:t>impacts </a:t>
            </a:r>
            <a:r>
              <a:rPr lang="en-US" dirty="0">
                <a:solidFill>
                  <a:schemeClr val="bg1"/>
                </a:solidFill>
              </a:rPr>
              <a:t>PACCAR’s business?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Project Review (10 pts, 20 %)</a:t>
            </a:r>
          </a:p>
          <a:p>
            <a:r>
              <a:rPr lang="en-US" dirty="0">
                <a:solidFill>
                  <a:schemeClr val="bg1"/>
                </a:solidFill>
              </a:rPr>
              <a:t>                Do all the team member provide feedback about the project?</a:t>
            </a:r>
          </a:p>
          <a:p>
            <a:r>
              <a:rPr lang="en-US" dirty="0">
                <a:solidFill>
                  <a:schemeClr val="bg1"/>
                </a:solidFill>
              </a:rPr>
              <a:t>                Has the team critically thought about other data or business practices that would help their analysis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Extra Credit (5 pts)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Does the team provide examples of disruptive technologies and how they could use API’s/outside sources to 	enhance model?</a:t>
            </a:r>
          </a:p>
          <a:p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Demi" panose="020B0703020102020204" pitchFamily="34" charset="0"/>
            </a:endParaRPr>
          </a:p>
          <a:p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Demi" panose="020B07030201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4979" y="136893"/>
            <a:ext cx="11067453" cy="521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870" y="1245995"/>
            <a:ext cx="5576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Goal One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What is the current state of our inventory in our Lancaster PDC?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white"/>
              </a:solidFill>
              <a:latin typeface="Franklin Gothic Demi" panose="020B0703020102020204" pitchFamily="34" charset="0"/>
            </a:endParaRP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Goal Two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What are your recommendations to optimize our inventory in Lancaster?</a:t>
            </a:r>
          </a:p>
          <a:p>
            <a:pPr marL="1371600" lvl="2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Are there opportunities to reduce or increase inventory?</a:t>
            </a:r>
          </a:p>
          <a:p>
            <a:pPr marL="1371600" lvl="2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What is the impact to our service level?</a:t>
            </a:r>
          </a:p>
          <a:p>
            <a:pPr marL="1371600" lvl="2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white"/>
              </a:solidFill>
              <a:latin typeface="Franklin Gothic Demi" panose="020B0703020102020204" pitchFamily="34" charset="0"/>
            </a:endParaRP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Goal Three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Tell us what you liked about this project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Tell us what you would do with more time.</a:t>
            </a:r>
          </a:p>
          <a:p>
            <a:pPr marL="1371600" lvl="2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white"/>
              </a:solidFill>
              <a:latin typeface="Franklin Gothic Demi" panose="020B0703020102020204" pitchFamily="34" charset="0"/>
            </a:endParaRP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Demi" panose="020B0703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974690"/>
            <a:ext cx="0" cy="53959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4979" y="136893"/>
            <a:ext cx="11067453" cy="521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593"/>
          <a:stretch/>
        </p:blipFill>
        <p:spPr>
          <a:xfrm>
            <a:off x="7215187" y="1463492"/>
            <a:ext cx="3757613" cy="298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43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870" y="1245995"/>
            <a:ext cx="5576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Deliverable One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Provide two printed copies of your PowerPoint with 3 slides per page.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 smtClean="0">
              <a:solidFill>
                <a:prstClr val="white"/>
              </a:solidFill>
              <a:latin typeface="Franklin Gothic Demi" panose="020B07030201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Deliverable Two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Submit all code and supporting materials you used to Canvas.</a:t>
            </a:r>
            <a:endParaRPr lang="en-US" sz="2400" dirty="0">
              <a:solidFill>
                <a:prstClr val="white"/>
              </a:solidFill>
              <a:latin typeface="Franklin Gothic Demi" panose="020B0703020102020204" pitchFamily="34" charset="0"/>
            </a:endParaRP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Demi" panose="020B0703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974690"/>
            <a:ext cx="0" cy="53959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4979" y="136893"/>
            <a:ext cx="11067453" cy="521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373296" y="974690"/>
            <a:ext cx="2764088" cy="2764088"/>
            <a:chOff x="6652628" y="1245995"/>
            <a:chExt cx="2764088" cy="2764088"/>
          </a:xfrm>
        </p:grpSpPr>
        <p:sp>
          <p:nvSpPr>
            <p:cNvPr id="4" name="Rectangle 3"/>
            <p:cNvSpPr/>
            <p:nvPr/>
          </p:nvSpPr>
          <p:spPr>
            <a:xfrm>
              <a:off x="6951830" y="1245995"/>
              <a:ext cx="2165684" cy="2764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Image result for report icon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628" y="1245995"/>
              <a:ext cx="2764088" cy="2764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Image result for python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1" r="23080"/>
          <a:stretch/>
        </p:blipFill>
        <p:spPr bwMode="auto">
          <a:xfrm>
            <a:off x="7331242" y="4054596"/>
            <a:ext cx="1940077" cy="18533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R studi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155" y="2771445"/>
            <a:ext cx="1934665" cy="1934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870" y="1245995"/>
            <a:ext cx="5576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10 Data Files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Data Dictionary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Demand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Annual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Forecast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 Error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aseline="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Forecast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Item Location Data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aseline="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Lead Time Data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On Time Shipping Data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Part Information Data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Protected Inventory Data</a:t>
            </a:r>
            <a:endParaRPr lang="en-US" sz="2400" dirty="0">
              <a:solidFill>
                <a:prstClr val="white"/>
              </a:solidFill>
              <a:latin typeface="Franklin Gothic Demi" panose="020B0703020102020204" pitchFamily="34" charset="0"/>
            </a:endParaRP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Demi" panose="020B0703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974690"/>
            <a:ext cx="0" cy="53959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4979" y="136893"/>
            <a:ext cx="11067453" cy="521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Data You’re Provided</a:t>
            </a:r>
            <a:endParaRPr lang="en-US" dirty="0"/>
          </a:p>
        </p:txBody>
      </p:sp>
      <p:pic>
        <p:nvPicPr>
          <p:cNvPr id="1032" name="Picture 8" descr="Image result for dat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07" y="1366464"/>
            <a:ext cx="5652404" cy="3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9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870" y="1245995"/>
            <a:ext cx="5576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725,401 Records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10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 Columns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Data by Month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Data Represents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 Our Fill Metric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Demi" panose="020B07030201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4979" y="136893"/>
            <a:ext cx="11067453" cy="521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Demand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79" y="3071183"/>
            <a:ext cx="6952037" cy="22022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403" y="3041129"/>
            <a:ext cx="4795197" cy="2262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7403" y="1245995"/>
            <a:ext cx="4770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76,505 Records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7 Columns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Table is Demand Quantity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1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870" y="1245995"/>
            <a:ext cx="7324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309,351 Records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5 Columns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Data by Month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Lead time is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 date difference between the issue date and ship date.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Demi" panose="020B07030201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4979" y="136893"/>
            <a:ext cx="11067453" cy="521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Lead Time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807" y="3940245"/>
            <a:ext cx="8700162" cy="22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3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870" y="1245995"/>
            <a:ext cx="7324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496,126 Records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30 Columns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Data by DIM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Stock Class &amp; Stock Class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Desc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Demi" panose="020B0703020102020204" pitchFamily="34" charset="0"/>
            </a:endParaRP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Marketing Category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Velocity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Safety Stock and Buy Days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noProof="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TRP </a:t>
            </a:r>
            <a:r>
              <a:rPr lang="en-US" sz="2400" noProof="0" dirty="0" err="1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Ind</a:t>
            </a: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, MX </a:t>
            </a:r>
            <a:r>
              <a:rPr lang="en-US" sz="2400" dirty="0" err="1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Ind</a:t>
            </a: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, NGP </a:t>
            </a:r>
            <a:r>
              <a:rPr lang="en-US" sz="2400" dirty="0" err="1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Ind</a:t>
            </a: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, LFNA </a:t>
            </a:r>
            <a:r>
              <a:rPr lang="en-US" sz="2400" dirty="0" err="1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Ind</a:t>
            </a: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, LFNA 4C </a:t>
            </a:r>
            <a:r>
              <a:rPr lang="en-US" sz="2400" dirty="0" err="1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Ind</a:t>
            </a:r>
            <a:endParaRPr lang="en-US" sz="2400" dirty="0" smtClean="0">
              <a:solidFill>
                <a:prstClr val="white"/>
              </a:solidFill>
              <a:latin typeface="Franklin Gothic Demi" panose="020B0703020102020204" pitchFamily="34" charset="0"/>
            </a:endParaRP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Natl_Stk_Ind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Whse_Stk</a:t>
            </a: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_</a:t>
            </a:r>
            <a:r>
              <a:rPr lang="en-US" sz="2400" dirty="0" err="1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Ind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Demi" panose="020B07030201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4979" y="136893"/>
            <a:ext cx="11067453" cy="521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Item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870" y="1245995"/>
            <a:ext cx="7324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266,098 Records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3 Columns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Forecast is for the entire month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prstClr val="white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4979" y="136893"/>
            <a:ext cx="11067453" cy="521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Forecast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49" y="3487328"/>
            <a:ext cx="6452399" cy="25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2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870" y="1245995"/>
            <a:ext cx="7324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956,227 Records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6 Columns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white"/>
                </a:solidFill>
                <a:latin typeface="Franklin Gothic Demi" panose="020B0703020102020204" pitchFamily="34" charset="0"/>
              </a:rPr>
              <a:t>Historical forecast performance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prstClr val="white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4979" y="136893"/>
            <a:ext cx="11067453" cy="521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Forecast Error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22" y="3802874"/>
            <a:ext cx="8169677" cy="25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F0000"/>
        </a:solidFill>
      </a:spPr>
      <a:bodyPr wrap="square" rtlCol="0">
        <a:spAutoFit/>
      </a:bodyPr>
      <a:lstStyle>
        <a:defPPr>
          <a:defRPr sz="2800" dirty="0" smtClean="0">
            <a:solidFill>
              <a:schemeClr val="bg1"/>
            </a:solidFill>
            <a:latin typeface="Arial Black" panose="020B0A04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373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Candara</vt:lpstr>
      <vt:lpstr>Franklin Gothic Demi</vt:lpstr>
      <vt:lpstr>Wingdings</vt:lpstr>
      <vt:lpstr>1_Office Theme</vt:lpstr>
      <vt:lpstr>Inventory Optimization Project</vt:lpstr>
      <vt:lpstr>Project Goals</vt:lpstr>
      <vt:lpstr>Project Deliverables</vt:lpstr>
      <vt:lpstr>The Data You’re Provided</vt:lpstr>
      <vt:lpstr>Demand Data</vt:lpstr>
      <vt:lpstr>Lead Time Data</vt:lpstr>
      <vt:lpstr>Item Data</vt:lpstr>
      <vt:lpstr>Forecast Data</vt:lpstr>
      <vt:lpstr>Forecast Error Data</vt:lpstr>
      <vt:lpstr>Item Location Data</vt:lpstr>
      <vt:lpstr>Protected Inventory Data</vt:lpstr>
      <vt:lpstr>On Time Shipping Data</vt:lpstr>
      <vt:lpstr>Grading</vt:lpstr>
    </vt:vector>
  </TitlesOfParts>
  <Company>PACCAR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With Tableau</dc:title>
  <dc:creator>Rylee Iacolucci</dc:creator>
  <cp:lastModifiedBy>Rylee Iacolucci</cp:lastModifiedBy>
  <cp:revision>178</cp:revision>
  <dcterms:created xsi:type="dcterms:W3CDTF">2019-02-07T23:46:23Z</dcterms:created>
  <dcterms:modified xsi:type="dcterms:W3CDTF">2019-07-19T22:09:08Z</dcterms:modified>
</cp:coreProperties>
</file>