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6257-D5E4-6949-ACF0-B58F5E9FEFDA}" v="11" dt="2019-05-01T19:34:5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9F98-F690-BB40-8925-9D9A5EBD0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11F60-9124-5A4C-B877-709E99758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5969"/>
            <a:ext cx="9144000" cy="4796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B1965F-9E89-0D42-9BDF-F04098A98E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4294188"/>
            <a:ext cx="9144000" cy="1933575"/>
          </a:xfrm>
        </p:spPr>
        <p:txBody>
          <a:bodyPr/>
          <a:lstStyle>
            <a:lvl4pPr marL="1371600" indent="0" algn="l">
              <a:buNone/>
              <a:defRPr/>
            </a:lvl4pPr>
          </a:lstStyle>
          <a:p>
            <a:pPr lvl="3"/>
            <a:r>
              <a:rPr lang="en-US" dirty="0"/>
              <a:t>			      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5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BAB0-7F4C-2C42-8F11-73D171D4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7ED96-5DFB-844A-9B19-00FEFFBE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36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3E95-7F05-994E-ADDD-1E976FA46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7392-37E8-3F44-B3F5-40BA8D67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4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D945-5E3A-7644-9CAD-63DBFC9E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18D0-00DF-D449-A1FC-0E67245E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16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E5B5-A9ED-9446-A790-7B2DEDD2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E1A8-EEE1-7847-AACD-A4C48E32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08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CEBD-7531-C644-9DB4-087767F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BCDE-9B5E-CC4B-A7CD-801DE76D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8B40F-333E-134D-95CC-9726E04E2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0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2E8E-7368-F341-B6D2-A763A596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847C-7C36-6D42-81EE-2CC791C9F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99A4-0353-304F-8BB0-73335909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5DFB2-474B-0441-915F-A3BF71E91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478F3-F5C3-7149-8DD0-FA5F18FCA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4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7DB8-3A50-5045-B452-475E96B8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5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5DFD-0651-D845-96BB-2E02420D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91225"/>
            <a:ext cx="2743200" cy="365125"/>
          </a:xfrm>
          <a:prstGeom prst="rect">
            <a:avLst/>
          </a:prstGeom>
        </p:spPr>
        <p:txBody>
          <a:bodyPr/>
          <a:lstStyle/>
          <a:p>
            <a:fld id="{1C2BBEB7-1135-804F-8C84-78D7B7BEADBF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5D68D-0AD5-B44B-9CBA-AF139AB5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122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F623-0F75-C140-9B71-741C836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91225"/>
            <a:ext cx="2743200" cy="365125"/>
          </a:xfrm>
          <a:prstGeom prst="rect">
            <a:avLst/>
          </a:prstGeom>
        </p:spPr>
        <p:txBody>
          <a:bodyPr/>
          <a:lstStyle/>
          <a:p>
            <a:fld id="{31CA0337-6808-2F45-8475-34B2276C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A858-DBF6-3A48-98CA-E251FACE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03CB-6ECC-A444-B7FE-F26E5E98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BCA13-FACB-1A44-ADAF-E01556612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774-B585-8240-983E-293D8D4F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48FAE-D385-814D-9E0A-9A7F3C74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468B-4B94-DF42-AF83-7E1399C6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75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81FCE-186F-264B-B640-D608E303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40F8-576C-DA4D-86F0-3C97BBBB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1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32D0E-7B7A-4A47-BA92-5A3E1FBC076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5950" y="6435999"/>
            <a:ext cx="58166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C7BA0-1190-4941-9BCE-D2BC0084D5D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90706" y="404637"/>
            <a:ext cx="1422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172D-500B-AA43-82AD-0A5967F1C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Alumni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68B3-08E1-544E-B99D-93CB1558C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SEGR 5300 19SQ – Milestone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ED88E8-E2CC-D44C-9D97-7D7BC3470592}"/>
              </a:ext>
            </a:extLst>
          </p:cNvPr>
          <p:cNvSpPr txBox="1">
            <a:spLocks/>
          </p:cNvSpPr>
          <p:nvPr/>
        </p:nvSpPr>
        <p:spPr>
          <a:xfrm>
            <a:off x="1524000" y="5377031"/>
            <a:ext cx="9144000" cy="47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Sourabh Gupta	</a:t>
            </a:r>
            <a:r>
              <a:rPr lang="en-US" dirty="0" err="1"/>
              <a:t>Huy</a:t>
            </a:r>
            <a:r>
              <a:rPr lang="en-US" dirty="0"/>
              <a:t> Le		</a:t>
            </a:r>
            <a:r>
              <a:rPr lang="en-US" dirty="0" err="1"/>
              <a:t>Sanyukta</a:t>
            </a:r>
            <a:r>
              <a:rPr lang="en-US" dirty="0"/>
              <a:t> </a:t>
            </a:r>
            <a:r>
              <a:rPr lang="en-US" dirty="0" err="1"/>
              <a:t>Ghai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AEDE-2202-B04F-B41B-D580B0B7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Alumni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85A7-A0DB-0C41-AF4A-D4BEB7B7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alumni management system?</a:t>
            </a:r>
          </a:p>
          <a:p>
            <a:r>
              <a:rPr lang="en-US" dirty="0"/>
              <a:t>Why is it important?</a:t>
            </a:r>
          </a:p>
          <a:p>
            <a:r>
              <a:rPr lang="en-US" dirty="0"/>
              <a:t>Case Studies</a:t>
            </a:r>
          </a:p>
          <a:p>
            <a:r>
              <a:rPr lang="en-US" dirty="0"/>
              <a:t>How we plan to solve it?</a:t>
            </a:r>
          </a:p>
        </p:txBody>
      </p:sp>
    </p:spTree>
    <p:extLst>
      <p:ext uri="{BB962C8B-B14F-4D97-AF65-F5344CB8AC3E}">
        <p14:creationId xmlns:p14="http://schemas.microsoft.com/office/powerpoint/2010/main" val="1486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F2619-6C1F-6543-929A-265125F8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05" y="991180"/>
            <a:ext cx="8908590" cy="54499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FAE7C4-615A-854C-A48F-754143CA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0"/>
            <a:ext cx="9287435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6875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base_template" id="{9CEA1AFE-1DDB-3144-9BDB-9D51DEB8C1F4}" vid="{DFDC5228-A03A-1149-9E7D-C33D19EF3A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Alumni Management System</vt:lpstr>
      <vt:lpstr>Alumni Management System</vt:lpstr>
      <vt:lpstr>Entity Relationship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Management System</dc:title>
  <dc:creator>Ghai, Sanyukta</dc:creator>
  <cp:lastModifiedBy>Ghai, Sanyukta</cp:lastModifiedBy>
  <cp:revision>2</cp:revision>
  <dcterms:created xsi:type="dcterms:W3CDTF">2019-05-01T18:54:48Z</dcterms:created>
  <dcterms:modified xsi:type="dcterms:W3CDTF">2019-05-01T19:35:02Z</dcterms:modified>
</cp:coreProperties>
</file>