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89612-E2E6-422A-B323-436DA8523E7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0BA02877-DC8C-4A7A-A7C5-E01AFBFBAB32}">
      <dgm:prSet phldrT="[Text]"/>
      <dgm:spPr/>
      <dgm:t>
        <a:bodyPr/>
        <a:lstStyle/>
        <a:p>
          <a:r>
            <a:rPr lang="en-US" dirty="0" smtClean="0"/>
            <a:t>Do </a:t>
          </a:r>
          <a:r>
            <a:rPr lang="en-US" dirty="0" err="1" smtClean="0"/>
            <a:t>Xuan</a:t>
          </a:r>
          <a:r>
            <a:rPr lang="en-US" dirty="0" smtClean="0"/>
            <a:t> </a:t>
          </a:r>
          <a:r>
            <a:rPr lang="en-US" dirty="0" err="1" smtClean="0"/>
            <a:t>Vy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e1801589</a:t>
          </a:r>
          <a:endParaRPr lang="en-US" dirty="0"/>
        </a:p>
      </dgm:t>
    </dgm:pt>
    <dgm:pt modelId="{2163C86A-6D5D-43D7-BA7C-4EA51C96429D}" type="parTrans" cxnId="{E3FFBEDC-35F8-42EA-9F66-C3BD37813473}">
      <dgm:prSet/>
      <dgm:spPr/>
      <dgm:t>
        <a:bodyPr/>
        <a:lstStyle/>
        <a:p>
          <a:endParaRPr lang="en-US"/>
        </a:p>
      </dgm:t>
    </dgm:pt>
    <dgm:pt modelId="{73E28EA6-B336-4173-A7CF-7BDC8BF7C6B8}" type="sibTrans" cxnId="{E3FFBEDC-35F8-42EA-9F66-C3BD37813473}">
      <dgm:prSet/>
      <dgm:spPr/>
      <dgm:t>
        <a:bodyPr/>
        <a:lstStyle/>
        <a:p>
          <a:endParaRPr lang="en-US"/>
        </a:p>
      </dgm:t>
    </dgm:pt>
    <dgm:pt modelId="{689566B3-9CB1-4D75-82C7-6DA3DAD198D5}">
      <dgm:prSet phldrT="[Text]"/>
      <dgm:spPr/>
      <dgm:t>
        <a:bodyPr/>
        <a:lstStyle/>
        <a:p>
          <a:r>
            <a:rPr lang="en-US" dirty="0" smtClean="0"/>
            <a:t>Tran Minh Hien</a:t>
          </a:r>
          <a:br>
            <a:rPr lang="en-US" dirty="0" smtClean="0"/>
          </a:br>
          <a:r>
            <a:rPr lang="en-US" dirty="0" smtClean="0"/>
            <a:t>e1601116</a:t>
          </a:r>
          <a:endParaRPr lang="en-US" dirty="0"/>
        </a:p>
      </dgm:t>
    </dgm:pt>
    <dgm:pt modelId="{E7DA663E-4DE5-45DA-8481-A30088CA9273}" type="parTrans" cxnId="{DB422BDD-F469-43C3-A1D0-3EB962738FD7}">
      <dgm:prSet/>
      <dgm:spPr/>
      <dgm:t>
        <a:bodyPr/>
        <a:lstStyle/>
        <a:p>
          <a:endParaRPr lang="en-US"/>
        </a:p>
      </dgm:t>
    </dgm:pt>
    <dgm:pt modelId="{511A0732-6F64-4BF8-AFD4-B5050B6CF8DE}" type="sibTrans" cxnId="{DB422BDD-F469-43C3-A1D0-3EB962738FD7}">
      <dgm:prSet/>
      <dgm:spPr/>
      <dgm:t>
        <a:bodyPr/>
        <a:lstStyle/>
        <a:p>
          <a:endParaRPr lang="en-US"/>
        </a:p>
      </dgm:t>
    </dgm:pt>
    <dgm:pt modelId="{66D056CE-4385-41F7-8CCC-0E9E14989DA1}">
      <dgm:prSet phldrT="[Text]"/>
      <dgm:spPr/>
      <dgm:t>
        <a:bodyPr/>
        <a:lstStyle/>
        <a:p>
          <a:r>
            <a:rPr lang="en-US" dirty="0" smtClean="0"/>
            <a:t>Nguyen </a:t>
          </a:r>
          <a:r>
            <a:rPr lang="en-US" dirty="0" err="1" smtClean="0"/>
            <a:t>Quoc</a:t>
          </a:r>
          <a:r>
            <a:rPr lang="en-US" dirty="0" smtClean="0"/>
            <a:t> </a:t>
          </a:r>
          <a:r>
            <a:rPr lang="en-US" dirty="0" err="1" smtClean="0"/>
            <a:t>Huy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e16011</a:t>
          </a:r>
          <a:endParaRPr lang="en-US" dirty="0"/>
        </a:p>
      </dgm:t>
    </dgm:pt>
    <dgm:pt modelId="{D3696B9C-58D6-429C-8D87-324F9BABBBCA}" type="parTrans" cxnId="{E3E56BAF-E16E-45F0-9DE2-333F3C7FBA37}">
      <dgm:prSet/>
      <dgm:spPr/>
      <dgm:t>
        <a:bodyPr/>
        <a:lstStyle/>
        <a:p>
          <a:endParaRPr lang="en-US"/>
        </a:p>
      </dgm:t>
    </dgm:pt>
    <dgm:pt modelId="{63E44F81-1DAC-4A97-B8F0-0A256830C2FC}" type="sibTrans" cxnId="{E3E56BAF-E16E-45F0-9DE2-333F3C7FBA37}">
      <dgm:prSet/>
      <dgm:spPr/>
      <dgm:t>
        <a:bodyPr/>
        <a:lstStyle/>
        <a:p>
          <a:endParaRPr lang="en-US"/>
        </a:p>
      </dgm:t>
    </dgm:pt>
    <dgm:pt modelId="{68F22D20-1976-43EA-9DEA-D0F1643E3368}" type="pres">
      <dgm:prSet presAssocID="{5BE89612-E2E6-422A-B323-436DA8523E73}" presName="linearFlow" presStyleCnt="0">
        <dgm:presLayoutVars>
          <dgm:dir/>
          <dgm:resizeHandles val="exact"/>
        </dgm:presLayoutVars>
      </dgm:prSet>
      <dgm:spPr/>
    </dgm:pt>
    <dgm:pt modelId="{52047B90-3385-481B-8EAA-392B7B0894BC}" type="pres">
      <dgm:prSet presAssocID="{0BA02877-DC8C-4A7A-A7C5-E01AFBFBAB32}" presName="composite" presStyleCnt="0"/>
      <dgm:spPr/>
    </dgm:pt>
    <dgm:pt modelId="{0D26B34A-169D-4026-8051-C3C276BA7B9E}" type="pres">
      <dgm:prSet presAssocID="{0BA02877-DC8C-4A7A-A7C5-E01AFBFBAB32}" presName="imgShp" presStyleLbl="fgImgPlace1" presStyleIdx="0" presStyleCnt="3"/>
      <dgm:spPr/>
    </dgm:pt>
    <dgm:pt modelId="{D6E7D229-E356-4BE2-B555-5C2263928E8D}" type="pres">
      <dgm:prSet presAssocID="{0BA02877-DC8C-4A7A-A7C5-E01AFBFBAB32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12A868-DCAC-4777-AC5F-D39E75DAB275}" type="pres">
      <dgm:prSet presAssocID="{73E28EA6-B336-4173-A7CF-7BDC8BF7C6B8}" presName="spacing" presStyleCnt="0"/>
      <dgm:spPr/>
    </dgm:pt>
    <dgm:pt modelId="{476D6EEE-7C06-4361-BC75-3E3B04A1B630}" type="pres">
      <dgm:prSet presAssocID="{66D056CE-4385-41F7-8CCC-0E9E14989DA1}" presName="composite" presStyleCnt="0"/>
      <dgm:spPr/>
    </dgm:pt>
    <dgm:pt modelId="{AD54208A-2D15-42C6-B83E-7A9DA64B6FA6}" type="pres">
      <dgm:prSet presAssocID="{66D056CE-4385-41F7-8CCC-0E9E14989DA1}" presName="imgShp" presStyleLbl="fgImgPlace1" presStyleIdx="1" presStyleCnt="3"/>
      <dgm:spPr/>
    </dgm:pt>
    <dgm:pt modelId="{C9086557-4B1A-4100-B868-281429738BE8}" type="pres">
      <dgm:prSet presAssocID="{66D056CE-4385-41F7-8CCC-0E9E14989DA1}" presName="txShp" presStyleLbl="node1" presStyleIdx="1" presStyleCnt="3">
        <dgm:presLayoutVars>
          <dgm:bulletEnabled val="1"/>
        </dgm:presLayoutVars>
      </dgm:prSet>
      <dgm:spPr/>
    </dgm:pt>
    <dgm:pt modelId="{0E915AD0-7440-47BB-8C57-4226986909DA}" type="pres">
      <dgm:prSet presAssocID="{63E44F81-1DAC-4A97-B8F0-0A256830C2FC}" presName="spacing" presStyleCnt="0"/>
      <dgm:spPr/>
    </dgm:pt>
    <dgm:pt modelId="{89D5970D-83D5-4F22-B597-97AD2DBDDD01}" type="pres">
      <dgm:prSet presAssocID="{689566B3-9CB1-4D75-82C7-6DA3DAD198D5}" presName="composite" presStyleCnt="0"/>
      <dgm:spPr/>
    </dgm:pt>
    <dgm:pt modelId="{D28DB8FB-580D-4665-82A7-17C264947D6E}" type="pres">
      <dgm:prSet presAssocID="{689566B3-9CB1-4D75-82C7-6DA3DAD198D5}" presName="imgShp" presStyleLbl="fgImgPlace1" presStyleIdx="2" presStyleCnt="3"/>
      <dgm:spPr/>
    </dgm:pt>
    <dgm:pt modelId="{807DE812-B69F-44B0-8588-E98CC48E652B}" type="pres">
      <dgm:prSet presAssocID="{689566B3-9CB1-4D75-82C7-6DA3DAD198D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4135D-BECB-4401-95B5-FDAEA276B324}" type="presOf" srcId="{689566B3-9CB1-4D75-82C7-6DA3DAD198D5}" destId="{807DE812-B69F-44B0-8588-E98CC48E652B}" srcOrd="0" destOrd="0" presId="urn:microsoft.com/office/officeart/2005/8/layout/vList3"/>
    <dgm:cxn modelId="{DB422BDD-F469-43C3-A1D0-3EB962738FD7}" srcId="{5BE89612-E2E6-422A-B323-436DA8523E73}" destId="{689566B3-9CB1-4D75-82C7-6DA3DAD198D5}" srcOrd="2" destOrd="0" parTransId="{E7DA663E-4DE5-45DA-8481-A30088CA9273}" sibTransId="{511A0732-6F64-4BF8-AFD4-B5050B6CF8DE}"/>
    <dgm:cxn modelId="{F04506C9-0909-48B1-8EA8-3E0E9B5D4B7C}" type="presOf" srcId="{5BE89612-E2E6-422A-B323-436DA8523E73}" destId="{68F22D20-1976-43EA-9DEA-D0F1643E3368}" srcOrd="0" destOrd="0" presId="urn:microsoft.com/office/officeart/2005/8/layout/vList3"/>
    <dgm:cxn modelId="{BD18AC9E-7ED3-4D35-968F-60475527147D}" type="presOf" srcId="{0BA02877-DC8C-4A7A-A7C5-E01AFBFBAB32}" destId="{D6E7D229-E356-4BE2-B555-5C2263928E8D}" srcOrd="0" destOrd="0" presId="urn:microsoft.com/office/officeart/2005/8/layout/vList3"/>
    <dgm:cxn modelId="{E3FFBEDC-35F8-42EA-9F66-C3BD37813473}" srcId="{5BE89612-E2E6-422A-B323-436DA8523E73}" destId="{0BA02877-DC8C-4A7A-A7C5-E01AFBFBAB32}" srcOrd="0" destOrd="0" parTransId="{2163C86A-6D5D-43D7-BA7C-4EA51C96429D}" sibTransId="{73E28EA6-B336-4173-A7CF-7BDC8BF7C6B8}"/>
    <dgm:cxn modelId="{201AFCFD-D876-48AB-BDFC-216FA00F382E}" type="presOf" srcId="{66D056CE-4385-41F7-8CCC-0E9E14989DA1}" destId="{C9086557-4B1A-4100-B868-281429738BE8}" srcOrd="0" destOrd="0" presId="urn:microsoft.com/office/officeart/2005/8/layout/vList3"/>
    <dgm:cxn modelId="{E3E56BAF-E16E-45F0-9DE2-333F3C7FBA37}" srcId="{5BE89612-E2E6-422A-B323-436DA8523E73}" destId="{66D056CE-4385-41F7-8CCC-0E9E14989DA1}" srcOrd="1" destOrd="0" parTransId="{D3696B9C-58D6-429C-8D87-324F9BABBBCA}" sibTransId="{63E44F81-1DAC-4A97-B8F0-0A256830C2FC}"/>
    <dgm:cxn modelId="{9864BDA0-2E76-4DDB-997B-8B09F8C6CA9B}" type="presParOf" srcId="{68F22D20-1976-43EA-9DEA-D0F1643E3368}" destId="{52047B90-3385-481B-8EAA-392B7B0894BC}" srcOrd="0" destOrd="0" presId="urn:microsoft.com/office/officeart/2005/8/layout/vList3"/>
    <dgm:cxn modelId="{8D7185FF-A6EB-40ED-87BB-F7F6C3A5AE63}" type="presParOf" srcId="{52047B90-3385-481B-8EAA-392B7B0894BC}" destId="{0D26B34A-169D-4026-8051-C3C276BA7B9E}" srcOrd="0" destOrd="0" presId="urn:microsoft.com/office/officeart/2005/8/layout/vList3"/>
    <dgm:cxn modelId="{E0434FB4-B848-4CE2-B8B6-B366997E6F4A}" type="presParOf" srcId="{52047B90-3385-481B-8EAA-392B7B0894BC}" destId="{D6E7D229-E356-4BE2-B555-5C2263928E8D}" srcOrd="1" destOrd="0" presId="urn:microsoft.com/office/officeart/2005/8/layout/vList3"/>
    <dgm:cxn modelId="{AF93F532-04D4-4D01-B22E-37FBD0857A6E}" type="presParOf" srcId="{68F22D20-1976-43EA-9DEA-D0F1643E3368}" destId="{6A12A868-DCAC-4777-AC5F-D39E75DAB275}" srcOrd="1" destOrd="0" presId="urn:microsoft.com/office/officeart/2005/8/layout/vList3"/>
    <dgm:cxn modelId="{9D467781-D23C-4278-9784-A530729E843C}" type="presParOf" srcId="{68F22D20-1976-43EA-9DEA-D0F1643E3368}" destId="{476D6EEE-7C06-4361-BC75-3E3B04A1B630}" srcOrd="2" destOrd="0" presId="urn:microsoft.com/office/officeart/2005/8/layout/vList3"/>
    <dgm:cxn modelId="{3806C816-FFB9-477C-A858-5BE74D165C4D}" type="presParOf" srcId="{476D6EEE-7C06-4361-BC75-3E3B04A1B630}" destId="{AD54208A-2D15-42C6-B83E-7A9DA64B6FA6}" srcOrd="0" destOrd="0" presId="urn:microsoft.com/office/officeart/2005/8/layout/vList3"/>
    <dgm:cxn modelId="{50C63D4D-0DFB-45FF-8755-882E78E0BB5B}" type="presParOf" srcId="{476D6EEE-7C06-4361-BC75-3E3B04A1B630}" destId="{C9086557-4B1A-4100-B868-281429738BE8}" srcOrd="1" destOrd="0" presId="urn:microsoft.com/office/officeart/2005/8/layout/vList3"/>
    <dgm:cxn modelId="{A9A22133-F236-435E-9FDD-DAE9D6E369E9}" type="presParOf" srcId="{68F22D20-1976-43EA-9DEA-D0F1643E3368}" destId="{0E915AD0-7440-47BB-8C57-4226986909DA}" srcOrd="3" destOrd="0" presId="urn:microsoft.com/office/officeart/2005/8/layout/vList3"/>
    <dgm:cxn modelId="{8926C59F-75A0-4F91-BB7C-17D9D4B88604}" type="presParOf" srcId="{68F22D20-1976-43EA-9DEA-D0F1643E3368}" destId="{89D5970D-83D5-4F22-B597-97AD2DBDDD01}" srcOrd="4" destOrd="0" presId="urn:microsoft.com/office/officeart/2005/8/layout/vList3"/>
    <dgm:cxn modelId="{4AC95032-CD18-40D2-95FF-B2E9306C638C}" type="presParOf" srcId="{89D5970D-83D5-4F22-B597-97AD2DBDDD01}" destId="{D28DB8FB-580D-4665-82A7-17C264947D6E}" srcOrd="0" destOrd="0" presId="urn:microsoft.com/office/officeart/2005/8/layout/vList3"/>
    <dgm:cxn modelId="{EB2F88FB-62E4-4A9D-859F-D6EDAC401266}" type="presParOf" srcId="{89D5970D-83D5-4F22-B597-97AD2DBDDD01}" destId="{807DE812-B69F-44B0-8588-E98CC48E65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8E5F0-2872-43CF-AB81-EF7BE3513E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9A3AE-F654-4B6D-8B51-9A23A6AF999B}">
      <dgm:prSet phldrT="[Text]"/>
      <dgm:spPr/>
      <dgm:t>
        <a:bodyPr/>
        <a:lstStyle/>
        <a:p>
          <a:r>
            <a:rPr lang="en-US" dirty="0" smtClean="0"/>
            <a:t>Automation</a:t>
          </a:r>
          <a:endParaRPr lang="en-US" dirty="0"/>
        </a:p>
      </dgm:t>
    </dgm:pt>
    <dgm:pt modelId="{61B7B30B-FE9F-4F83-A394-DB4C5A392755}" type="parTrans" cxnId="{BB6CF1AA-3AA1-4990-947F-C63B0E40C3E5}">
      <dgm:prSet/>
      <dgm:spPr/>
      <dgm:t>
        <a:bodyPr/>
        <a:lstStyle/>
        <a:p>
          <a:endParaRPr lang="en-US"/>
        </a:p>
      </dgm:t>
    </dgm:pt>
    <dgm:pt modelId="{AFAD202F-A51C-4248-9E48-1B497AE1400E}" type="sibTrans" cxnId="{BB6CF1AA-3AA1-4990-947F-C63B0E40C3E5}">
      <dgm:prSet/>
      <dgm:spPr/>
      <dgm:t>
        <a:bodyPr/>
        <a:lstStyle/>
        <a:p>
          <a:endParaRPr lang="en-US"/>
        </a:p>
      </dgm:t>
    </dgm:pt>
    <dgm:pt modelId="{90324412-0D6A-4D75-95A2-56FA5DD4158D}">
      <dgm:prSet phldrT="[Text]"/>
      <dgm:spPr/>
      <dgm:t>
        <a:bodyPr/>
        <a:lstStyle/>
        <a:p>
          <a:r>
            <a:rPr lang="en-US" dirty="0" smtClean="0"/>
            <a:t>Remotely monitor door in houses and offices</a:t>
          </a:r>
          <a:endParaRPr lang="en-US" dirty="0"/>
        </a:p>
      </dgm:t>
    </dgm:pt>
    <dgm:pt modelId="{9780D69D-D0D2-4184-9247-4E1BE94A745D}" type="parTrans" cxnId="{1DDAB2AF-49A3-4D11-B407-F3DF675ED26B}">
      <dgm:prSet/>
      <dgm:spPr/>
      <dgm:t>
        <a:bodyPr/>
        <a:lstStyle/>
        <a:p>
          <a:endParaRPr lang="en-US"/>
        </a:p>
      </dgm:t>
    </dgm:pt>
    <dgm:pt modelId="{07C4EB1B-B5A9-4D34-88E3-C2DD7D42CE44}" type="sibTrans" cxnId="{1DDAB2AF-49A3-4D11-B407-F3DF675ED26B}">
      <dgm:prSet/>
      <dgm:spPr/>
      <dgm:t>
        <a:bodyPr/>
        <a:lstStyle/>
        <a:p>
          <a:endParaRPr lang="en-US"/>
        </a:p>
      </dgm:t>
    </dgm:pt>
    <dgm:pt modelId="{D91DD745-6B08-4656-B0FE-41DAD8D62F48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8D5AF7C6-BD0A-4A54-B016-26642F505D34}" type="parTrans" cxnId="{C1E6CF1E-9F19-4064-A47C-05FE7953DF5E}">
      <dgm:prSet/>
      <dgm:spPr/>
      <dgm:t>
        <a:bodyPr/>
        <a:lstStyle/>
        <a:p>
          <a:endParaRPr lang="en-US"/>
        </a:p>
      </dgm:t>
    </dgm:pt>
    <dgm:pt modelId="{5BE6DAA8-09A7-4944-B798-F2D42B0EBA90}" type="sibTrans" cxnId="{C1E6CF1E-9F19-4064-A47C-05FE7953DF5E}">
      <dgm:prSet/>
      <dgm:spPr/>
      <dgm:t>
        <a:bodyPr/>
        <a:lstStyle/>
        <a:p>
          <a:endParaRPr lang="en-US"/>
        </a:p>
      </dgm:t>
    </dgm:pt>
    <dgm:pt modelId="{D4EC465A-55D7-4015-93C0-F59503225EDC}">
      <dgm:prSet phldrT="[Text]"/>
      <dgm:spPr/>
      <dgm:t>
        <a:bodyPr/>
        <a:lstStyle/>
        <a:p>
          <a:r>
            <a:rPr lang="en-US" dirty="0" smtClean="0"/>
            <a:t>Data from the sensor can be used to trigger alarm in case of intrusion</a:t>
          </a:r>
          <a:endParaRPr lang="en-US" dirty="0"/>
        </a:p>
      </dgm:t>
    </dgm:pt>
    <dgm:pt modelId="{9F8C1191-321E-4506-9D52-DEF4CCD7977E}" type="parTrans" cxnId="{01F04AA7-492D-4492-B25D-98A50A1D47C4}">
      <dgm:prSet/>
      <dgm:spPr/>
      <dgm:t>
        <a:bodyPr/>
        <a:lstStyle/>
        <a:p>
          <a:endParaRPr lang="en-US"/>
        </a:p>
      </dgm:t>
    </dgm:pt>
    <dgm:pt modelId="{BE171476-5140-4CC5-9C69-FB19EACDC78B}" type="sibTrans" cxnId="{01F04AA7-492D-4492-B25D-98A50A1D47C4}">
      <dgm:prSet/>
      <dgm:spPr/>
      <dgm:t>
        <a:bodyPr/>
        <a:lstStyle/>
        <a:p>
          <a:endParaRPr lang="en-US"/>
        </a:p>
      </dgm:t>
    </dgm:pt>
    <dgm:pt modelId="{15CBE567-87FF-4086-ABCF-FEE0A21D47F6}" type="pres">
      <dgm:prSet presAssocID="{9588E5F0-2872-43CF-AB81-EF7BE3513E45}" presName="linear" presStyleCnt="0">
        <dgm:presLayoutVars>
          <dgm:animLvl val="lvl"/>
          <dgm:resizeHandles val="exact"/>
        </dgm:presLayoutVars>
      </dgm:prSet>
      <dgm:spPr/>
    </dgm:pt>
    <dgm:pt modelId="{F902AC52-9F9D-4440-8241-602B67A63832}" type="pres">
      <dgm:prSet presAssocID="{3389A3AE-F654-4B6D-8B51-9A23A6AF99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EBA6B9-F260-4959-876C-8D8D6309F11D}" type="pres">
      <dgm:prSet presAssocID="{3389A3AE-F654-4B6D-8B51-9A23A6AF999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0597C-FB74-4F0C-8015-3466E72E46AD}" type="pres">
      <dgm:prSet presAssocID="{D91DD745-6B08-4656-B0FE-41DAD8D62F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B3876CE-6DF3-4008-B352-786F0E503F28}" type="pres">
      <dgm:prSet presAssocID="{D91DD745-6B08-4656-B0FE-41DAD8D62F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DDAB2AF-49A3-4D11-B407-F3DF675ED26B}" srcId="{3389A3AE-F654-4B6D-8B51-9A23A6AF999B}" destId="{90324412-0D6A-4D75-95A2-56FA5DD4158D}" srcOrd="0" destOrd="0" parTransId="{9780D69D-D0D2-4184-9247-4E1BE94A745D}" sibTransId="{07C4EB1B-B5A9-4D34-88E3-C2DD7D42CE44}"/>
    <dgm:cxn modelId="{01F04AA7-492D-4492-B25D-98A50A1D47C4}" srcId="{D91DD745-6B08-4656-B0FE-41DAD8D62F48}" destId="{D4EC465A-55D7-4015-93C0-F59503225EDC}" srcOrd="0" destOrd="0" parTransId="{9F8C1191-321E-4506-9D52-DEF4CCD7977E}" sibTransId="{BE171476-5140-4CC5-9C69-FB19EACDC78B}"/>
    <dgm:cxn modelId="{D92503BF-3904-48FC-AA9F-A321B8764113}" type="presOf" srcId="{90324412-0D6A-4D75-95A2-56FA5DD4158D}" destId="{83EBA6B9-F260-4959-876C-8D8D6309F11D}" srcOrd="0" destOrd="0" presId="urn:microsoft.com/office/officeart/2005/8/layout/vList2"/>
    <dgm:cxn modelId="{BB6CF1AA-3AA1-4990-947F-C63B0E40C3E5}" srcId="{9588E5F0-2872-43CF-AB81-EF7BE3513E45}" destId="{3389A3AE-F654-4B6D-8B51-9A23A6AF999B}" srcOrd="0" destOrd="0" parTransId="{61B7B30B-FE9F-4F83-A394-DB4C5A392755}" sibTransId="{AFAD202F-A51C-4248-9E48-1B497AE1400E}"/>
    <dgm:cxn modelId="{30555BE4-A78F-4830-85E7-D39CBD706B94}" type="presOf" srcId="{D4EC465A-55D7-4015-93C0-F59503225EDC}" destId="{4B3876CE-6DF3-4008-B352-786F0E503F28}" srcOrd="0" destOrd="0" presId="urn:microsoft.com/office/officeart/2005/8/layout/vList2"/>
    <dgm:cxn modelId="{CE23C047-3343-406F-9A3D-80350DA235DB}" type="presOf" srcId="{D91DD745-6B08-4656-B0FE-41DAD8D62F48}" destId="{FC90597C-FB74-4F0C-8015-3466E72E46AD}" srcOrd="0" destOrd="0" presId="urn:microsoft.com/office/officeart/2005/8/layout/vList2"/>
    <dgm:cxn modelId="{C1E6CF1E-9F19-4064-A47C-05FE7953DF5E}" srcId="{9588E5F0-2872-43CF-AB81-EF7BE3513E45}" destId="{D91DD745-6B08-4656-B0FE-41DAD8D62F48}" srcOrd="1" destOrd="0" parTransId="{8D5AF7C6-BD0A-4A54-B016-26642F505D34}" sibTransId="{5BE6DAA8-09A7-4944-B798-F2D42B0EBA90}"/>
    <dgm:cxn modelId="{520CF201-8BE7-4B08-9819-9338240A9A60}" type="presOf" srcId="{9588E5F0-2872-43CF-AB81-EF7BE3513E45}" destId="{15CBE567-87FF-4086-ABCF-FEE0A21D47F6}" srcOrd="0" destOrd="0" presId="urn:microsoft.com/office/officeart/2005/8/layout/vList2"/>
    <dgm:cxn modelId="{5E280331-3E95-477D-88D7-97C1CB59C925}" type="presOf" srcId="{3389A3AE-F654-4B6D-8B51-9A23A6AF999B}" destId="{F902AC52-9F9D-4440-8241-602B67A63832}" srcOrd="0" destOrd="0" presId="urn:microsoft.com/office/officeart/2005/8/layout/vList2"/>
    <dgm:cxn modelId="{6A6B32F5-23EB-4B60-A88A-FD1011F8451C}" type="presParOf" srcId="{15CBE567-87FF-4086-ABCF-FEE0A21D47F6}" destId="{F902AC52-9F9D-4440-8241-602B67A63832}" srcOrd="0" destOrd="0" presId="urn:microsoft.com/office/officeart/2005/8/layout/vList2"/>
    <dgm:cxn modelId="{FBCE5FF1-7B9C-43D6-AD55-A7FF2B8A1C20}" type="presParOf" srcId="{15CBE567-87FF-4086-ABCF-FEE0A21D47F6}" destId="{83EBA6B9-F260-4959-876C-8D8D6309F11D}" srcOrd="1" destOrd="0" presId="urn:microsoft.com/office/officeart/2005/8/layout/vList2"/>
    <dgm:cxn modelId="{6A1B2FB5-464E-41F7-8BAF-8150B4670AC2}" type="presParOf" srcId="{15CBE567-87FF-4086-ABCF-FEE0A21D47F6}" destId="{FC90597C-FB74-4F0C-8015-3466E72E46AD}" srcOrd="2" destOrd="0" presId="urn:microsoft.com/office/officeart/2005/8/layout/vList2"/>
    <dgm:cxn modelId="{FF114609-9C59-4D59-8794-99694BD94CB6}" type="presParOf" srcId="{15CBE567-87FF-4086-ABCF-FEE0A21D47F6}" destId="{4B3876CE-6DF3-4008-B352-786F0E503F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7F7A6-D2FB-4240-BA7B-139D15A36B2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CF5F9-CBB1-48E4-ADE0-9C97FE02E83E}">
      <dgm:prSet phldrT="[Text]"/>
      <dgm:spPr/>
      <dgm:t>
        <a:bodyPr/>
        <a:lstStyle/>
        <a:p>
          <a:r>
            <a:rPr lang="en-US" dirty="0" smtClean="0"/>
            <a:t>Sensor</a:t>
          </a:r>
          <a:endParaRPr lang="en-US" dirty="0"/>
        </a:p>
      </dgm:t>
    </dgm:pt>
    <dgm:pt modelId="{E65D318B-D7BD-44FA-B897-B20B6496B25B}" type="parTrans" cxnId="{6C67A47D-23F8-404A-8AB5-1B39F0ED7B1E}">
      <dgm:prSet/>
      <dgm:spPr/>
      <dgm:t>
        <a:bodyPr/>
        <a:lstStyle/>
        <a:p>
          <a:endParaRPr lang="en-US"/>
        </a:p>
      </dgm:t>
    </dgm:pt>
    <dgm:pt modelId="{D955922B-12CA-4507-8C23-638E56D4A074}" type="sibTrans" cxnId="{6C67A47D-23F8-404A-8AB5-1B39F0ED7B1E}">
      <dgm:prSet/>
      <dgm:spPr/>
      <dgm:t>
        <a:bodyPr/>
        <a:lstStyle/>
        <a:p>
          <a:endParaRPr lang="en-US"/>
        </a:p>
      </dgm:t>
    </dgm:pt>
    <dgm:pt modelId="{27E8FDEE-814A-4D9B-8322-EC937F794834}">
      <dgm:prSet phldrT="[Text]"/>
      <dgm:spPr/>
      <dgm:t>
        <a:bodyPr/>
        <a:lstStyle/>
        <a:p>
          <a:r>
            <a:rPr lang="en-US" dirty="0" smtClean="0"/>
            <a:t>Communication</a:t>
          </a:r>
          <a:endParaRPr lang="en-US" dirty="0"/>
        </a:p>
      </dgm:t>
    </dgm:pt>
    <dgm:pt modelId="{94E3AC0C-F8DE-4DA8-899D-6B546E575956}" type="parTrans" cxnId="{518258DB-655A-45B2-9294-2BE9A7087C74}">
      <dgm:prSet/>
      <dgm:spPr/>
      <dgm:t>
        <a:bodyPr/>
        <a:lstStyle/>
        <a:p>
          <a:endParaRPr lang="en-US"/>
        </a:p>
      </dgm:t>
    </dgm:pt>
    <dgm:pt modelId="{0E159F10-A606-466F-8CF3-FD0B3530C40F}" type="sibTrans" cxnId="{518258DB-655A-45B2-9294-2BE9A7087C74}">
      <dgm:prSet/>
      <dgm:spPr/>
      <dgm:t>
        <a:bodyPr/>
        <a:lstStyle/>
        <a:p>
          <a:endParaRPr lang="en-US"/>
        </a:p>
      </dgm:t>
    </dgm:pt>
    <dgm:pt modelId="{E5743285-C37C-4659-8DEA-593F1BECD591}">
      <dgm:prSet phldrT="[Text]"/>
      <dgm:spPr/>
      <dgm:t>
        <a:bodyPr/>
        <a:lstStyle/>
        <a:p>
          <a:r>
            <a:rPr lang="en-US" dirty="0" smtClean="0"/>
            <a:t>Magnetic sensor with STM32 controller</a:t>
          </a:r>
          <a:endParaRPr lang="en-US" dirty="0"/>
        </a:p>
      </dgm:t>
    </dgm:pt>
    <dgm:pt modelId="{DE52EA5D-AD6E-493C-8A42-961BE70D5924}" type="parTrans" cxnId="{6122AED1-3BF8-4276-9A08-A26E86370DE1}">
      <dgm:prSet/>
      <dgm:spPr/>
      <dgm:t>
        <a:bodyPr/>
        <a:lstStyle/>
        <a:p>
          <a:endParaRPr lang="en-US"/>
        </a:p>
      </dgm:t>
    </dgm:pt>
    <dgm:pt modelId="{02C32BD8-5B80-4D92-B4C1-DFD1AFB59D3F}" type="sibTrans" cxnId="{6122AED1-3BF8-4276-9A08-A26E86370DE1}">
      <dgm:prSet/>
      <dgm:spPr/>
      <dgm:t>
        <a:bodyPr/>
        <a:lstStyle/>
        <a:p>
          <a:endParaRPr lang="en-US"/>
        </a:p>
      </dgm:t>
    </dgm:pt>
    <dgm:pt modelId="{891A2BE9-DF41-4169-86FF-03A02D7483BC}">
      <dgm:prSet phldrT="[Text]"/>
      <dgm:spPr/>
      <dgm:t>
        <a:bodyPr/>
        <a:lstStyle/>
        <a:p>
          <a:r>
            <a:rPr lang="en-US" dirty="0" smtClean="0"/>
            <a:t>Wireless communication via </a:t>
          </a:r>
          <a:r>
            <a:rPr lang="en-US" dirty="0" err="1" smtClean="0"/>
            <a:t>XBee</a:t>
          </a:r>
          <a:r>
            <a:rPr lang="en-US" dirty="0" smtClean="0"/>
            <a:t> Modules</a:t>
          </a:r>
          <a:endParaRPr lang="en-US" dirty="0"/>
        </a:p>
      </dgm:t>
    </dgm:pt>
    <dgm:pt modelId="{0F7B90FF-39BE-482B-B617-2CAAF2BA43CC}" type="parTrans" cxnId="{F298A27E-ABCA-4164-81D3-6C47945A22AF}">
      <dgm:prSet/>
      <dgm:spPr/>
      <dgm:t>
        <a:bodyPr/>
        <a:lstStyle/>
        <a:p>
          <a:endParaRPr lang="en-US"/>
        </a:p>
      </dgm:t>
    </dgm:pt>
    <dgm:pt modelId="{750455FB-B490-43AF-918D-5D814FE61E8B}" type="sibTrans" cxnId="{F298A27E-ABCA-4164-81D3-6C47945A22AF}">
      <dgm:prSet/>
      <dgm:spPr/>
      <dgm:t>
        <a:bodyPr/>
        <a:lstStyle/>
        <a:p>
          <a:endParaRPr lang="en-US"/>
        </a:p>
      </dgm:t>
    </dgm:pt>
    <dgm:pt modelId="{FD2ECDB3-3015-4309-A22E-87B9D7C82E2E}" type="pres">
      <dgm:prSet presAssocID="{7D17F7A6-D2FB-4240-BA7B-139D15A36B28}" presName="linear" presStyleCnt="0">
        <dgm:presLayoutVars>
          <dgm:dir/>
          <dgm:animLvl val="lvl"/>
          <dgm:resizeHandles val="exact"/>
        </dgm:presLayoutVars>
      </dgm:prSet>
      <dgm:spPr/>
    </dgm:pt>
    <dgm:pt modelId="{BEBA09FF-0308-4518-AEC6-2FAF7231AF49}" type="pres">
      <dgm:prSet presAssocID="{47ACF5F9-CBB1-48E4-ADE0-9C97FE02E83E}" presName="parentLin" presStyleCnt="0"/>
      <dgm:spPr/>
    </dgm:pt>
    <dgm:pt modelId="{DDF19B03-70B3-456D-8CE2-6EB3DD0EBD1C}" type="pres">
      <dgm:prSet presAssocID="{47ACF5F9-CBB1-48E4-ADE0-9C97FE02E83E}" presName="parentLeftMargin" presStyleLbl="node1" presStyleIdx="0" presStyleCnt="2"/>
      <dgm:spPr/>
    </dgm:pt>
    <dgm:pt modelId="{B32A71C2-A983-4DE3-A3A9-18B85CA436EF}" type="pres">
      <dgm:prSet presAssocID="{47ACF5F9-CBB1-48E4-ADE0-9C97FE02E8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D741F5-3D29-4999-AEE8-623ED0A06B36}" type="pres">
      <dgm:prSet presAssocID="{47ACF5F9-CBB1-48E4-ADE0-9C97FE02E83E}" presName="negativeSpace" presStyleCnt="0"/>
      <dgm:spPr/>
    </dgm:pt>
    <dgm:pt modelId="{9CFFEE8A-DAF6-4A7B-B7FF-4A7F924D3EBD}" type="pres">
      <dgm:prSet presAssocID="{47ACF5F9-CBB1-48E4-ADE0-9C97FE02E83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FAAC0-B8CD-4528-A50F-D516C174EDF5}" type="pres">
      <dgm:prSet presAssocID="{D955922B-12CA-4507-8C23-638E56D4A074}" presName="spaceBetweenRectangles" presStyleCnt="0"/>
      <dgm:spPr/>
    </dgm:pt>
    <dgm:pt modelId="{8C919705-AC32-44A4-9F8B-6154F5F191CB}" type="pres">
      <dgm:prSet presAssocID="{27E8FDEE-814A-4D9B-8322-EC937F794834}" presName="parentLin" presStyleCnt="0"/>
      <dgm:spPr/>
    </dgm:pt>
    <dgm:pt modelId="{2DE5297E-DFF9-4A15-A127-2F85D2FEC425}" type="pres">
      <dgm:prSet presAssocID="{27E8FDEE-814A-4D9B-8322-EC937F794834}" presName="parentLeftMargin" presStyleLbl="node1" presStyleIdx="0" presStyleCnt="2"/>
      <dgm:spPr/>
    </dgm:pt>
    <dgm:pt modelId="{BA825ACB-BFAC-4851-B71C-AF7122749D8E}" type="pres">
      <dgm:prSet presAssocID="{27E8FDEE-814A-4D9B-8322-EC937F7948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4705F0-4CB5-4DC2-964E-33A153FF883B}" type="pres">
      <dgm:prSet presAssocID="{27E8FDEE-814A-4D9B-8322-EC937F794834}" presName="negativeSpace" presStyleCnt="0"/>
      <dgm:spPr/>
    </dgm:pt>
    <dgm:pt modelId="{E389F981-7EA8-4DA2-8A5D-4D8CB198A707}" type="pres">
      <dgm:prSet presAssocID="{27E8FDEE-814A-4D9B-8322-EC937F794834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B0F45-5A7B-4074-9C43-784004EE1159}" type="presOf" srcId="{47ACF5F9-CBB1-48E4-ADE0-9C97FE02E83E}" destId="{DDF19B03-70B3-456D-8CE2-6EB3DD0EBD1C}" srcOrd="0" destOrd="0" presId="urn:microsoft.com/office/officeart/2005/8/layout/list1"/>
    <dgm:cxn modelId="{E27E4951-35B3-4620-A599-F96DEDFFB4CD}" type="presOf" srcId="{7D17F7A6-D2FB-4240-BA7B-139D15A36B28}" destId="{FD2ECDB3-3015-4309-A22E-87B9D7C82E2E}" srcOrd="0" destOrd="0" presId="urn:microsoft.com/office/officeart/2005/8/layout/list1"/>
    <dgm:cxn modelId="{6122AED1-3BF8-4276-9A08-A26E86370DE1}" srcId="{47ACF5F9-CBB1-48E4-ADE0-9C97FE02E83E}" destId="{E5743285-C37C-4659-8DEA-593F1BECD591}" srcOrd="0" destOrd="0" parTransId="{DE52EA5D-AD6E-493C-8A42-961BE70D5924}" sibTransId="{02C32BD8-5B80-4D92-B4C1-DFD1AFB59D3F}"/>
    <dgm:cxn modelId="{9F662CFE-7C89-4E79-92E6-0BB3AC5CF90D}" type="presOf" srcId="{E5743285-C37C-4659-8DEA-593F1BECD591}" destId="{9CFFEE8A-DAF6-4A7B-B7FF-4A7F924D3EBD}" srcOrd="0" destOrd="0" presId="urn:microsoft.com/office/officeart/2005/8/layout/list1"/>
    <dgm:cxn modelId="{518258DB-655A-45B2-9294-2BE9A7087C74}" srcId="{7D17F7A6-D2FB-4240-BA7B-139D15A36B28}" destId="{27E8FDEE-814A-4D9B-8322-EC937F794834}" srcOrd="1" destOrd="0" parTransId="{94E3AC0C-F8DE-4DA8-899D-6B546E575956}" sibTransId="{0E159F10-A606-466F-8CF3-FD0B3530C40F}"/>
    <dgm:cxn modelId="{6C67A47D-23F8-404A-8AB5-1B39F0ED7B1E}" srcId="{7D17F7A6-D2FB-4240-BA7B-139D15A36B28}" destId="{47ACF5F9-CBB1-48E4-ADE0-9C97FE02E83E}" srcOrd="0" destOrd="0" parTransId="{E65D318B-D7BD-44FA-B897-B20B6496B25B}" sibTransId="{D955922B-12CA-4507-8C23-638E56D4A074}"/>
    <dgm:cxn modelId="{1DB32A5F-0805-4479-BF62-5DB71BCA796D}" type="presOf" srcId="{47ACF5F9-CBB1-48E4-ADE0-9C97FE02E83E}" destId="{B32A71C2-A983-4DE3-A3A9-18B85CA436EF}" srcOrd="1" destOrd="0" presId="urn:microsoft.com/office/officeart/2005/8/layout/list1"/>
    <dgm:cxn modelId="{2EEE8086-AAC1-4C07-BCB1-D77FE0529C08}" type="presOf" srcId="{27E8FDEE-814A-4D9B-8322-EC937F794834}" destId="{2DE5297E-DFF9-4A15-A127-2F85D2FEC425}" srcOrd="0" destOrd="0" presId="urn:microsoft.com/office/officeart/2005/8/layout/list1"/>
    <dgm:cxn modelId="{F298A27E-ABCA-4164-81D3-6C47945A22AF}" srcId="{27E8FDEE-814A-4D9B-8322-EC937F794834}" destId="{891A2BE9-DF41-4169-86FF-03A02D7483BC}" srcOrd="0" destOrd="0" parTransId="{0F7B90FF-39BE-482B-B617-2CAAF2BA43CC}" sibTransId="{750455FB-B490-43AF-918D-5D814FE61E8B}"/>
    <dgm:cxn modelId="{A63D1009-40F2-4165-BF2A-9FBF4A701F64}" type="presOf" srcId="{891A2BE9-DF41-4169-86FF-03A02D7483BC}" destId="{E389F981-7EA8-4DA2-8A5D-4D8CB198A707}" srcOrd="0" destOrd="0" presId="urn:microsoft.com/office/officeart/2005/8/layout/list1"/>
    <dgm:cxn modelId="{7705B069-B674-455F-88AE-D722886A5111}" type="presOf" srcId="{27E8FDEE-814A-4D9B-8322-EC937F794834}" destId="{BA825ACB-BFAC-4851-B71C-AF7122749D8E}" srcOrd="1" destOrd="0" presId="urn:microsoft.com/office/officeart/2005/8/layout/list1"/>
    <dgm:cxn modelId="{BB3CB4F2-957E-4CC7-9FF9-00730FE8AF19}" type="presParOf" srcId="{FD2ECDB3-3015-4309-A22E-87B9D7C82E2E}" destId="{BEBA09FF-0308-4518-AEC6-2FAF7231AF49}" srcOrd="0" destOrd="0" presId="urn:microsoft.com/office/officeart/2005/8/layout/list1"/>
    <dgm:cxn modelId="{6CCD3AD2-0044-4FB2-8DEA-9910908DCA97}" type="presParOf" srcId="{BEBA09FF-0308-4518-AEC6-2FAF7231AF49}" destId="{DDF19B03-70B3-456D-8CE2-6EB3DD0EBD1C}" srcOrd="0" destOrd="0" presId="urn:microsoft.com/office/officeart/2005/8/layout/list1"/>
    <dgm:cxn modelId="{E45F29D4-5AE4-4511-8005-8C564FD0FE68}" type="presParOf" srcId="{BEBA09FF-0308-4518-AEC6-2FAF7231AF49}" destId="{B32A71C2-A983-4DE3-A3A9-18B85CA436EF}" srcOrd="1" destOrd="0" presId="urn:microsoft.com/office/officeart/2005/8/layout/list1"/>
    <dgm:cxn modelId="{F39C98F5-156E-4B2A-B2A5-A43CB2473112}" type="presParOf" srcId="{FD2ECDB3-3015-4309-A22E-87B9D7C82E2E}" destId="{B9D741F5-3D29-4999-AEE8-623ED0A06B36}" srcOrd="1" destOrd="0" presId="urn:microsoft.com/office/officeart/2005/8/layout/list1"/>
    <dgm:cxn modelId="{D49EE667-A151-4295-8459-C0C776A091E1}" type="presParOf" srcId="{FD2ECDB3-3015-4309-A22E-87B9D7C82E2E}" destId="{9CFFEE8A-DAF6-4A7B-B7FF-4A7F924D3EBD}" srcOrd="2" destOrd="0" presId="urn:microsoft.com/office/officeart/2005/8/layout/list1"/>
    <dgm:cxn modelId="{C5C96B0B-9226-4071-AA94-7AEF7F4215E6}" type="presParOf" srcId="{FD2ECDB3-3015-4309-A22E-87B9D7C82E2E}" destId="{359FAAC0-B8CD-4528-A50F-D516C174EDF5}" srcOrd="3" destOrd="0" presId="urn:microsoft.com/office/officeart/2005/8/layout/list1"/>
    <dgm:cxn modelId="{A61E7641-48A2-466C-A83D-5D8A2F8282CA}" type="presParOf" srcId="{FD2ECDB3-3015-4309-A22E-87B9D7C82E2E}" destId="{8C919705-AC32-44A4-9F8B-6154F5F191CB}" srcOrd="4" destOrd="0" presId="urn:microsoft.com/office/officeart/2005/8/layout/list1"/>
    <dgm:cxn modelId="{7F631F7B-48D9-4241-84BB-F7EB356B197A}" type="presParOf" srcId="{8C919705-AC32-44A4-9F8B-6154F5F191CB}" destId="{2DE5297E-DFF9-4A15-A127-2F85D2FEC425}" srcOrd="0" destOrd="0" presId="urn:microsoft.com/office/officeart/2005/8/layout/list1"/>
    <dgm:cxn modelId="{B9DEFE0A-8464-4BBF-9302-AAA30D635159}" type="presParOf" srcId="{8C919705-AC32-44A4-9F8B-6154F5F191CB}" destId="{BA825ACB-BFAC-4851-B71C-AF7122749D8E}" srcOrd="1" destOrd="0" presId="urn:microsoft.com/office/officeart/2005/8/layout/list1"/>
    <dgm:cxn modelId="{2FBE2425-66DE-4DA4-AC0B-697C10C8D31C}" type="presParOf" srcId="{FD2ECDB3-3015-4309-A22E-87B9D7C82E2E}" destId="{E54705F0-4CB5-4DC2-964E-33A153FF883B}" srcOrd="5" destOrd="0" presId="urn:microsoft.com/office/officeart/2005/8/layout/list1"/>
    <dgm:cxn modelId="{7BDCA395-F97C-490D-A703-6790CE7C0218}" type="presParOf" srcId="{FD2ECDB3-3015-4309-A22E-87B9D7C82E2E}" destId="{E389F981-7EA8-4DA2-8A5D-4D8CB198A7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7D229-E356-4BE2-B555-5C2263928E8D}">
      <dsp:nvSpPr>
        <dsp:cNvPr id="0" name=""/>
        <dsp:cNvSpPr/>
      </dsp:nvSpPr>
      <dsp:spPr>
        <a:xfrm rot="10800000">
          <a:off x="1964070" y="2203"/>
          <a:ext cx="6688836" cy="111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63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Do </a:t>
          </a:r>
          <a:r>
            <a:rPr lang="en-US" sz="3100" kern="1200" dirty="0" err="1" smtClean="0"/>
            <a:t>Xuan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Vy</a:t>
          </a:r>
          <a:r>
            <a:rPr lang="en-US" sz="3100" kern="1200" dirty="0" smtClean="0"/>
            <a:t/>
          </a:r>
          <a:br>
            <a:rPr lang="en-US" sz="3100" kern="1200" dirty="0" smtClean="0"/>
          </a:br>
          <a:r>
            <a:rPr lang="en-US" sz="3100" kern="1200" dirty="0" smtClean="0"/>
            <a:t>e1801589</a:t>
          </a:r>
          <a:endParaRPr lang="en-US" sz="3100" kern="1200" dirty="0"/>
        </a:p>
      </dsp:txBody>
      <dsp:txXfrm rot="10800000">
        <a:off x="2243359" y="2203"/>
        <a:ext cx="6409547" cy="1117155"/>
      </dsp:txXfrm>
    </dsp:sp>
    <dsp:sp modelId="{0D26B34A-169D-4026-8051-C3C276BA7B9E}">
      <dsp:nvSpPr>
        <dsp:cNvPr id="0" name=""/>
        <dsp:cNvSpPr/>
      </dsp:nvSpPr>
      <dsp:spPr>
        <a:xfrm>
          <a:off x="1405493" y="2203"/>
          <a:ext cx="1117155" cy="11171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86557-4B1A-4100-B868-281429738BE8}">
      <dsp:nvSpPr>
        <dsp:cNvPr id="0" name=""/>
        <dsp:cNvSpPr/>
      </dsp:nvSpPr>
      <dsp:spPr>
        <a:xfrm rot="10800000">
          <a:off x="1964070" y="1452784"/>
          <a:ext cx="6688836" cy="111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63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Nguyen </a:t>
          </a:r>
          <a:r>
            <a:rPr lang="en-US" sz="3100" kern="1200" dirty="0" err="1" smtClean="0"/>
            <a:t>Quoc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Huy</a:t>
          </a:r>
          <a:r>
            <a:rPr lang="en-US" sz="3100" kern="1200" dirty="0" smtClean="0"/>
            <a:t/>
          </a:r>
          <a:br>
            <a:rPr lang="en-US" sz="3100" kern="1200" dirty="0" smtClean="0"/>
          </a:br>
          <a:r>
            <a:rPr lang="en-US" sz="3100" kern="1200" dirty="0" smtClean="0"/>
            <a:t>e16011</a:t>
          </a:r>
          <a:endParaRPr lang="en-US" sz="3100" kern="1200" dirty="0"/>
        </a:p>
      </dsp:txBody>
      <dsp:txXfrm rot="10800000">
        <a:off x="2243359" y="1452784"/>
        <a:ext cx="6409547" cy="1117155"/>
      </dsp:txXfrm>
    </dsp:sp>
    <dsp:sp modelId="{AD54208A-2D15-42C6-B83E-7A9DA64B6FA6}">
      <dsp:nvSpPr>
        <dsp:cNvPr id="0" name=""/>
        <dsp:cNvSpPr/>
      </dsp:nvSpPr>
      <dsp:spPr>
        <a:xfrm>
          <a:off x="1405493" y="1452784"/>
          <a:ext cx="1117155" cy="11171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DE812-B69F-44B0-8588-E98CC48E652B}">
      <dsp:nvSpPr>
        <dsp:cNvPr id="0" name=""/>
        <dsp:cNvSpPr/>
      </dsp:nvSpPr>
      <dsp:spPr>
        <a:xfrm rot="10800000">
          <a:off x="1964070" y="2903366"/>
          <a:ext cx="6688836" cy="11171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2634" tIns="118110" rIns="220472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Tran Minh Hien</a:t>
          </a:r>
          <a:br>
            <a:rPr lang="en-US" sz="3100" kern="1200" dirty="0" smtClean="0"/>
          </a:br>
          <a:r>
            <a:rPr lang="en-US" sz="3100" kern="1200" dirty="0" smtClean="0"/>
            <a:t>e1601116</a:t>
          </a:r>
          <a:endParaRPr lang="en-US" sz="3100" kern="1200" dirty="0"/>
        </a:p>
      </dsp:txBody>
      <dsp:txXfrm rot="10800000">
        <a:off x="2243359" y="2903366"/>
        <a:ext cx="6409547" cy="1117155"/>
      </dsp:txXfrm>
    </dsp:sp>
    <dsp:sp modelId="{D28DB8FB-580D-4665-82A7-17C264947D6E}">
      <dsp:nvSpPr>
        <dsp:cNvPr id="0" name=""/>
        <dsp:cNvSpPr/>
      </dsp:nvSpPr>
      <dsp:spPr>
        <a:xfrm>
          <a:off x="1405493" y="2903366"/>
          <a:ext cx="1117155" cy="11171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2AC52-9F9D-4440-8241-602B67A63832}">
      <dsp:nvSpPr>
        <dsp:cNvPr id="0" name=""/>
        <dsp:cNvSpPr/>
      </dsp:nvSpPr>
      <dsp:spPr>
        <a:xfrm>
          <a:off x="0" y="76677"/>
          <a:ext cx="4938712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Automation</a:t>
          </a:r>
          <a:endParaRPr lang="en-US" sz="3600" kern="1200" dirty="0"/>
        </a:p>
      </dsp:txBody>
      <dsp:txXfrm>
        <a:off x="42151" y="118828"/>
        <a:ext cx="4854410" cy="779158"/>
      </dsp:txXfrm>
    </dsp:sp>
    <dsp:sp modelId="{83EBA6B9-F260-4959-876C-8D8D6309F11D}">
      <dsp:nvSpPr>
        <dsp:cNvPr id="0" name=""/>
        <dsp:cNvSpPr/>
      </dsp:nvSpPr>
      <dsp:spPr>
        <a:xfrm>
          <a:off x="0" y="940137"/>
          <a:ext cx="4938712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0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Remotely monitor door in houses and offices</a:t>
          </a:r>
          <a:endParaRPr lang="en-US" sz="2800" kern="1200" dirty="0"/>
        </a:p>
      </dsp:txBody>
      <dsp:txXfrm>
        <a:off x="0" y="940137"/>
        <a:ext cx="4938712" cy="875610"/>
      </dsp:txXfrm>
    </dsp:sp>
    <dsp:sp modelId="{FC90597C-FB74-4F0C-8015-3466E72E46AD}">
      <dsp:nvSpPr>
        <dsp:cNvPr id="0" name=""/>
        <dsp:cNvSpPr/>
      </dsp:nvSpPr>
      <dsp:spPr>
        <a:xfrm>
          <a:off x="0" y="1815747"/>
          <a:ext cx="4938712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Security</a:t>
          </a:r>
          <a:endParaRPr lang="en-US" sz="3600" kern="1200" dirty="0"/>
        </a:p>
      </dsp:txBody>
      <dsp:txXfrm>
        <a:off x="42151" y="1857898"/>
        <a:ext cx="4854410" cy="779158"/>
      </dsp:txXfrm>
    </dsp:sp>
    <dsp:sp modelId="{4B3876CE-6DF3-4008-B352-786F0E503F28}">
      <dsp:nvSpPr>
        <dsp:cNvPr id="0" name=""/>
        <dsp:cNvSpPr/>
      </dsp:nvSpPr>
      <dsp:spPr>
        <a:xfrm>
          <a:off x="0" y="2679207"/>
          <a:ext cx="4938712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0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Data from the sensor can be used to trigger alarm in case of intrusion</a:t>
          </a:r>
          <a:endParaRPr lang="en-US" sz="2800" kern="1200" dirty="0"/>
        </a:p>
      </dsp:txBody>
      <dsp:txXfrm>
        <a:off x="0" y="2679207"/>
        <a:ext cx="4938712" cy="1266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FEE8A-DAF6-4A7B-B7FF-4A7F924D3EBD}">
      <dsp:nvSpPr>
        <dsp:cNvPr id="0" name=""/>
        <dsp:cNvSpPr/>
      </dsp:nvSpPr>
      <dsp:spPr>
        <a:xfrm>
          <a:off x="0" y="407562"/>
          <a:ext cx="4938712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562356" rIns="38329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Magnetic sensor with STM32 controller</a:t>
          </a:r>
          <a:endParaRPr lang="en-US" sz="2700" kern="1200" dirty="0"/>
        </a:p>
      </dsp:txBody>
      <dsp:txXfrm>
        <a:off x="0" y="407562"/>
        <a:ext cx="4938712" cy="1530900"/>
      </dsp:txXfrm>
    </dsp:sp>
    <dsp:sp modelId="{B32A71C2-A983-4DE3-A3A9-18B85CA436EF}">
      <dsp:nvSpPr>
        <dsp:cNvPr id="0" name=""/>
        <dsp:cNvSpPr/>
      </dsp:nvSpPr>
      <dsp:spPr>
        <a:xfrm>
          <a:off x="246935" y="9042"/>
          <a:ext cx="3457098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Sensor</a:t>
          </a:r>
          <a:endParaRPr lang="en-US" sz="2700" kern="1200" dirty="0"/>
        </a:p>
      </dsp:txBody>
      <dsp:txXfrm>
        <a:off x="285843" y="47950"/>
        <a:ext cx="3379282" cy="719224"/>
      </dsp:txXfrm>
    </dsp:sp>
    <dsp:sp modelId="{E389F981-7EA8-4DA2-8A5D-4D8CB198A707}">
      <dsp:nvSpPr>
        <dsp:cNvPr id="0" name=""/>
        <dsp:cNvSpPr/>
      </dsp:nvSpPr>
      <dsp:spPr>
        <a:xfrm>
          <a:off x="0" y="2482782"/>
          <a:ext cx="4938712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562356" rIns="383299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Wireless communication via </a:t>
          </a:r>
          <a:r>
            <a:rPr lang="en-US" sz="2700" kern="1200" dirty="0" err="1" smtClean="0"/>
            <a:t>XBee</a:t>
          </a:r>
          <a:r>
            <a:rPr lang="en-US" sz="2700" kern="1200" dirty="0" smtClean="0"/>
            <a:t> Modules</a:t>
          </a:r>
          <a:endParaRPr lang="en-US" sz="2700" kern="1200" dirty="0"/>
        </a:p>
      </dsp:txBody>
      <dsp:txXfrm>
        <a:off x="0" y="2482782"/>
        <a:ext cx="4938712" cy="1530900"/>
      </dsp:txXfrm>
    </dsp:sp>
    <dsp:sp modelId="{BA825ACB-BFAC-4851-B71C-AF7122749D8E}">
      <dsp:nvSpPr>
        <dsp:cNvPr id="0" name=""/>
        <dsp:cNvSpPr/>
      </dsp:nvSpPr>
      <dsp:spPr>
        <a:xfrm>
          <a:off x="246935" y="2084262"/>
          <a:ext cx="3457098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Communication</a:t>
          </a:r>
          <a:endParaRPr lang="en-US" sz="2700" kern="1200" dirty="0"/>
        </a:p>
      </dsp:txBody>
      <dsp:txXfrm>
        <a:off x="285843" y="2123170"/>
        <a:ext cx="337928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4571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105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60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08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702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34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33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436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718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21E50C-8364-4B32-9C49-91382541C8EE}" type="datetimeFigureOut">
              <a:rPr lang="x-none" smtClean="0"/>
              <a:t>07/04/2019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4CC32B-3247-4532-B100-484B52436C41}" type="slidenum">
              <a:rPr lang="x-none" smtClean="0"/>
              <a:t>‹#›</a:t>
            </a:fld>
            <a:endParaRPr lang="x-non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Magnetic contact switch for door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Embedded System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3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7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0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4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6747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75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0" r="9204"/>
          <a:stretch/>
        </p:blipFill>
        <p:spPr>
          <a:xfrm>
            <a:off x="6779741" y="2092225"/>
            <a:ext cx="3822356" cy="3535080"/>
          </a:xfr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1668359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7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5373443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1943100"/>
            <a:ext cx="3448050" cy="3829050"/>
          </a:xfrm>
        </p:spPr>
      </p:pic>
    </p:spTree>
    <p:extLst>
      <p:ext uri="{BB962C8B-B14F-4D97-AF65-F5344CB8AC3E}">
        <p14:creationId xmlns:p14="http://schemas.microsoft.com/office/powerpoint/2010/main" val="119791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1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87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56</Words>
  <Application>Microsoft Office PowerPoint</Application>
  <PresentationFormat>Widescreen</PresentationFormat>
  <Paragraphs>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Magnetic contact switch for door</vt:lpstr>
      <vt:lpstr>Team members</vt:lpstr>
      <vt:lpstr>Introduction</vt:lpstr>
      <vt:lpstr>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presentation!</dc:title>
  <dc:creator>Vy Do</dc:creator>
  <cp:lastModifiedBy>iola</cp:lastModifiedBy>
  <cp:revision>10</cp:revision>
  <dcterms:created xsi:type="dcterms:W3CDTF">2019-04-07T07:56:07Z</dcterms:created>
  <dcterms:modified xsi:type="dcterms:W3CDTF">2019-04-07T16:27:39Z</dcterms:modified>
</cp:coreProperties>
</file>