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6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9DC29-3E12-47E5-B570-35D7BD05A8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DF1111-D898-43BE-A2B4-2C14C108F344}">
      <dgm:prSet/>
      <dgm:spPr/>
      <dgm:t>
        <a:bodyPr/>
        <a:lstStyle/>
        <a:p>
          <a:r>
            <a:rPr lang="en-US"/>
            <a:t>Phân tích doanh số bán hàng tại cửa hàng Favotita ở Ecuador</a:t>
          </a:r>
        </a:p>
      </dgm:t>
    </dgm:pt>
    <dgm:pt modelId="{AD6727B1-3FF6-4C83-8EC3-32E6633F4E4B}" type="parTrans" cxnId="{49235E32-ED59-41D6-A0DB-7BE2A799F90B}">
      <dgm:prSet/>
      <dgm:spPr/>
      <dgm:t>
        <a:bodyPr/>
        <a:lstStyle/>
        <a:p>
          <a:endParaRPr lang="en-US"/>
        </a:p>
      </dgm:t>
    </dgm:pt>
    <dgm:pt modelId="{3842EDF8-D624-4D59-BE38-2D18169F8E28}" type="sibTrans" cxnId="{49235E32-ED59-41D6-A0DB-7BE2A799F90B}">
      <dgm:prSet/>
      <dgm:spPr/>
      <dgm:t>
        <a:bodyPr/>
        <a:lstStyle/>
        <a:p>
          <a:endParaRPr lang="en-US"/>
        </a:p>
      </dgm:t>
    </dgm:pt>
    <dgm:pt modelId="{413E1B73-84C4-4C9F-AD09-B51E4F9E2702}">
      <dgm:prSet/>
      <dgm:spPr/>
      <dgm:t>
        <a:bodyPr/>
        <a:lstStyle/>
        <a:p>
          <a:r>
            <a:rPr lang="en-US"/>
            <a:t>Các câu hỏi được đặt ra:</a:t>
          </a:r>
        </a:p>
      </dgm:t>
    </dgm:pt>
    <dgm:pt modelId="{F8E286D0-548F-404C-AB0F-EFE3BC8D4686}" type="parTrans" cxnId="{D0AC5A79-051D-41E4-8B77-E4C4269728EB}">
      <dgm:prSet/>
      <dgm:spPr/>
      <dgm:t>
        <a:bodyPr/>
        <a:lstStyle/>
        <a:p>
          <a:endParaRPr lang="en-US"/>
        </a:p>
      </dgm:t>
    </dgm:pt>
    <dgm:pt modelId="{3B530FF0-8606-44A1-BB74-D7DF2D7FA48D}" type="sibTrans" cxnId="{D0AC5A79-051D-41E4-8B77-E4C4269728EB}">
      <dgm:prSet/>
      <dgm:spPr/>
      <dgm:t>
        <a:bodyPr/>
        <a:lstStyle/>
        <a:p>
          <a:endParaRPr lang="en-US"/>
        </a:p>
      </dgm:t>
    </dgm:pt>
    <dgm:pt modelId="{83206C00-DED7-4570-8446-E480559F4A2E}">
      <dgm:prSet/>
      <dgm:spPr/>
      <dgm:t>
        <a:bodyPr/>
        <a:lstStyle/>
        <a:p>
          <a:r>
            <a:rPr lang="en-US"/>
            <a:t>- Sản phẩm nào bán chạy nhất tại cửa hàng?</a:t>
          </a:r>
        </a:p>
      </dgm:t>
    </dgm:pt>
    <dgm:pt modelId="{8C1B3200-B775-4646-A85A-5B8E1D16564F}" type="parTrans" cxnId="{123085A3-0573-4EA6-8C80-D58F71420ADC}">
      <dgm:prSet/>
      <dgm:spPr/>
      <dgm:t>
        <a:bodyPr/>
        <a:lstStyle/>
        <a:p>
          <a:endParaRPr lang="en-US"/>
        </a:p>
      </dgm:t>
    </dgm:pt>
    <dgm:pt modelId="{24BF0A57-6580-490B-920D-101542E161D2}" type="sibTrans" cxnId="{123085A3-0573-4EA6-8C80-D58F71420ADC}">
      <dgm:prSet/>
      <dgm:spPr/>
      <dgm:t>
        <a:bodyPr/>
        <a:lstStyle/>
        <a:p>
          <a:endParaRPr lang="en-US"/>
        </a:p>
      </dgm:t>
    </dgm:pt>
    <dgm:pt modelId="{3B9D81A9-707C-485B-800A-D184F144CDA9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Doanh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bán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trung</a:t>
          </a:r>
          <a:r>
            <a:rPr lang="en-US" dirty="0"/>
            <a:t> </a:t>
          </a:r>
          <a:r>
            <a:rPr lang="en-US" dirty="0" err="1"/>
            <a:t>bình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loại</a:t>
          </a:r>
          <a:r>
            <a:rPr lang="en-US" dirty="0"/>
            <a:t> </a:t>
          </a:r>
          <a:r>
            <a:rPr lang="en-US" dirty="0" err="1"/>
            <a:t>cửa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?</a:t>
          </a:r>
        </a:p>
      </dgm:t>
    </dgm:pt>
    <dgm:pt modelId="{2D4FA244-A8CB-46C0-B1BF-2B48C5E1EDAF}" type="parTrans" cxnId="{FB9F98D2-80D8-424C-A8C4-9C16435858EA}">
      <dgm:prSet/>
      <dgm:spPr/>
      <dgm:t>
        <a:bodyPr/>
        <a:lstStyle/>
        <a:p>
          <a:endParaRPr lang="en-US"/>
        </a:p>
      </dgm:t>
    </dgm:pt>
    <dgm:pt modelId="{AB1F7C0F-A95E-445C-9EDF-16225C4A83B3}" type="sibTrans" cxnId="{FB9F98D2-80D8-424C-A8C4-9C16435858EA}">
      <dgm:prSet/>
      <dgm:spPr/>
      <dgm:t>
        <a:bodyPr/>
        <a:lstStyle/>
        <a:p>
          <a:endParaRPr lang="en-US"/>
        </a:p>
      </dgm:t>
    </dgm:pt>
    <dgm:pt modelId="{377DE2E7-F184-465C-9922-F74EF60F25A9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Cụm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cửa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doanh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bán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?</a:t>
          </a:r>
        </a:p>
      </dgm:t>
    </dgm:pt>
    <dgm:pt modelId="{B9A9BC3A-B13D-4A9D-80AE-A5C4B217F048}" type="parTrans" cxnId="{5CFC777D-A0A2-4E0F-952B-D0E3BF0CF291}">
      <dgm:prSet/>
      <dgm:spPr/>
      <dgm:t>
        <a:bodyPr/>
        <a:lstStyle/>
        <a:p>
          <a:endParaRPr lang="en-US"/>
        </a:p>
      </dgm:t>
    </dgm:pt>
    <dgm:pt modelId="{71CFD129-0B44-4065-9259-FB5407344B14}" type="sibTrans" cxnId="{5CFC777D-A0A2-4E0F-952B-D0E3BF0CF291}">
      <dgm:prSet/>
      <dgm:spPr/>
      <dgm:t>
        <a:bodyPr/>
        <a:lstStyle/>
        <a:p>
          <a:endParaRPr lang="en-US"/>
        </a:p>
      </dgm:t>
    </dgm:pt>
    <dgm:pt modelId="{0B9E0546-B514-4D16-8ABD-D8FCABFAFF88}">
      <dgm:prSet/>
      <dgm:spPr/>
      <dgm:t>
        <a:bodyPr/>
        <a:lstStyle/>
        <a:p>
          <a:r>
            <a:rPr lang="en-US"/>
            <a:t>- Doanh số bán hàng trung bình giữa các thành phố ?</a:t>
          </a:r>
        </a:p>
      </dgm:t>
    </dgm:pt>
    <dgm:pt modelId="{DB57CB0E-0A72-4EA3-AB43-F54A85ACB2BD}" type="parTrans" cxnId="{890EA10B-E327-4461-A005-8BEAA749A0A7}">
      <dgm:prSet/>
      <dgm:spPr/>
      <dgm:t>
        <a:bodyPr/>
        <a:lstStyle/>
        <a:p>
          <a:endParaRPr lang="en-US"/>
        </a:p>
      </dgm:t>
    </dgm:pt>
    <dgm:pt modelId="{644B10B2-B50E-47B6-B235-658A2502AA47}" type="sibTrans" cxnId="{890EA10B-E327-4461-A005-8BEAA749A0A7}">
      <dgm:prSet/>
      <dgm:spPr/>
      <dgm:t>
        <a:bodyPr/>
        <a:lstStyle/>
        <a:p>
          <a:endParaRPr lang="en-US"/>
        </a:p>
      </dgm:t>
    </dgm:pt>
    <dgm:pt modelId="{70A625D0-7C1E-423A-8749-41510C40B59C}">
      <dgm:prSet/>
      <dgm:spPr/>
      <dgm:t>
        <a:bodyPr/>
        <a:lstStyle/>
        <a:p>
          <a:r>
            <a:rPr lang="en-US"/>
            <a:t>- Khu vực nào có doanh số bán hàng cao nhất ?</a:t>
          </a:r>
        </a:p>
      </dgm:t>
    </dgm:pt>
    <dgm:pt modelId="{9860FC68-619B-45A3-AACC-3A8A903ED381}" type="parTrans" cxnId="{D963D4AD-1595-41E1-A548-D05A5BDF9649}">
      <dgm:prSet/>
      <dgm:spPr/>
      <dgm:t>
        <a:bodyPr/>
        <a:lstStyle/>
        <a:p>
          <a:endParaRPr lang="en-US"/>
        </a:p>
      </dgm:t>
    </dgm:pt>
    <dgm:pt modelId="{B15F0329-1965-4C37-9D7E-B89DAE337EF7}" type="sibTrans" cxnId="{D963D4AD-1595-41E1-A548-D05A5BDF9649}">
      <dgm:prSet/>
      <dgm:spPr/>
      <dgm:t>
        <a:bodyPr/>
        <a:lstStyle/>
        <a:p>
          <a:endParaRPr lang="en-US"/>
        </a:p>
      </dgm:t>
    </dgm:pt>
    <dgm:pt modelId="{D4EA82B0-DA7B-4BDE-83CC-250E2A882BA6}">
      <dgm:prSet/>
      <dgm:spPr/>
      <dgm:t>
        <a:bodyPr/>
        <a:lstStyle/>
        <a:p>
          <a:r>
            <a:rPr lang="en-US"/>
            <a:t>- Doanh số trung bình hàng ngày, hàng tuần, hàng tháng ?</a:t>
          </a:r>
        </a:p>
      </dgm:t>
    </dgm:pt>
    <dgm:pt modelId="{7E698728-A46E-4509-A02E-FC89CFFF7075}" type="parTrans" cxnId="{7047E5BA-C679-4F19-8329-180E7FEA06BC}">
      <dgm:prSet/>
      <dgm:spPr/>
      <dgm:t>
        <a:bodyPr/>
        <a:lstStyle/>
        <a:p>
          <a:endParaRPr lang="en-US"/>
        </a:p>
      </dgm:t>
    </dgm:pt>
    <dgm:pt modelId="{EC74DA5D-6AA2-45FF-9C69-B80ADD1234CF}" type="sibTrans" cxnId="{7047E5BA-C679-4F19-8329-180E7FEA06BC}">
      <dgm:prSet/>
      <dgm:spPr/>
      <dgm:t>
        <a:bodyPr/>
        <a:lstStyle/>
        <a:p>
          <a:endParaRPr lang="en-US"/>
        </a:p>
      </dgm:t>
    </dgm:pt>
    <dgm:pt modelId="{03F3B060-2BB3-4787-8068-8726DDD4DC52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Doanh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trung</a:t>
          </a:r>
          <a:r>
            <a:rPr lang="en-US" dirty="0"/>
            <a:t> </a:t>
          </a:r>
          <a:r>
            <a:rPr lang="en-US" dirty="0" err="1"/>
            <a:t>bình</a:t>
          </a:r>
          <a:r>
            <a:rPr lang="en-US" dirty="0"/>
            <a:t> </a:t>
          </a:r>
          <a:r>
            <a:rPr lang="en-US" dirty="0" err="1"/>
            <a:t>giữa</a:t>
          </a:r>
          <a:r>
            <a:rPr lang="en-US" dirty="0"/>
            <a:t> </a:t>
          </a:r>
          <a:r>
            <a:rPr lang="en-US" dirty="0" err="1"/>
            <a:t>kì</a:t>
          </a:r>
          <a:r>
            <a:rPr lang="en-US" dirty="0"/>
            <a:t> </a:t>
          </a:r>
          <a:r>
            <a:rPr lang="en-US" dirty="0" err="1"/>
            <a:t>nghỉ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loại</a:t>
          </a:r>
          <a:r>
            <a:rPr lang="en-US" dirty="0"/>
            <a:t> </a:t>
          </a:r>
          <a:r>
            <a:rPr lang="en-US" dirty="0" err="1"/>
            <a:t>cửa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,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tháng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năm</a:t>
          </a:r>
          <a:r>
            <a:rPr lang="en-US" dirty="0"/>
            <a:t>?</a:t>
          </a:r>
        </a:p>
      </dgm:t>
    </dgm:pt>
    <dgm:pt modelId="{2E3E04ED-6608-47F3-8F93-C42870162429}" type="parTrans" cxnId="{C2FFA2B6-34BA-44F0-9C71-C75E42C0BFC5}">
      <dgm:prSet/>
      <dgm:spPr/>
      <dgm:t>
        <a:bodyPr/>
        <a:lstStyle/>
        <a:p>
          <a:endParaRPr lang="en-US"/>
        </a:p>
      </dgm:t>
    </dgm:pt>
    <dgm:pt modelId="{1BC315CF-DF3A-4166-BBA3-AEF175CEC86D}" type="sibTrans" cxnId="{C2FFA2B6-34BA-44F0-9C71-C75E42C0BFC5}">
      <dgm:prSet/>
      <dgm:spPr/>
      <dgm:t>
        <a:bodyPr/>
        <a:lstStyle/>
        <a:p>
          <a:endParaRPr lang="en-US"/>
        </a:p>
      </dgm:t>
    </dgm:pt>
    <dgm:pt modelId="{5E0AD2D3-4263-4210-9189-1C7B2B4029A4}" type="pres">
      <dgm:prSet presAssocID="{9389DC29-3E12-47E5-B570-35D7BD05A83F}" presName="linear" presStyleCnt="0">
        <dgm:presLayoutVars>
          <dgm:animLvl val="lvl"/>
          <dgm:resizeHandles val="exact"/>
        </dgm:presLayoutVars>
      </dgm:prSet>
      <dgm:spPr/>
    </dgm:pt>
    <dgm:pt modelId="{DDC0C493-1A7A-45BA-B887-DF0854AFA563}" type="pres">
      <dgm:prSet presAssocID="{81DF1111-D898-43BE-A2B4-2C14C108F3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B847FC-F0B8-447B-A1EF-C59433B58CF7}" type="pres">
      <dgm:prSet presAssocID="{3842EDF8-D624-4D59-BE38-2D18169F8E28}" presName="spacer" presStyleCnt="0"/>
      <dgm:spPr/>
    </dgm:pt>
    <dgm:pt modelId="{24314A04-4C9E-4A27-B146-9D6855B03A5C}" type="pres">
      <dgm:prSet presAssocID="{413E1B73-84C4-4C9F-AD09-B51E4F9E27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D2C787C-D704-441F-955E-07BFCD9B8749}" type="pres">
      <dgm:prSet presAssocID="{413E1B73-84C4-4C9F-AD09-B51E4F9E270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0EA10B-E327-4461-A005-8BEAA749A0A7}" srcId="{413E1B73-84C4-4C9F-AD09-B51E4F9E2702}" destId="{0B9E0546-B514-4D16-8ABD-D8FCABFAFF88}" srcOrd="3" destOrd="0" parTransId="{DB57CB0E-0A72-4EA3-AB43-F54A85ACB2BD}" sibTransId="{644B10B2-B50E-47B6-B235-658A2502AA47}"/>
    <dgm:cxn modelId="{4ED62011-7665-4B52-93D3-B15728EF4302}" type="presOf" srcId="{3B9D81A9-707C-485B-800A-D184F144CDA9}" destId="{6D2C787C-D704-441F-955E-07BFCD9B8749}" srcOrd="0" destOrd="1" presId="urn:microsoft.com/office/officeart/2005/8/layout/vList2"/>
    <dgm:cxn modelId="{8014E61C-015B-41AE-9116-08E3358B7DF1}" type="presOf" srcId="{0B9E0546-B514-4D16-8ABD-D8FCABFAFF88}" destId="{6D2C787C-D704-441F-955E-07BFCD9B8749}" srcOrd="0" destOrd="3" presId="urn:microsoft.com/office/officeart/2005/8/layout/vList2"/>
    <dgm:cxn modelId="{9266B024-B34A-4267-8BA8-E5353C90ED5F}" type="presOf" srcId="{70A625D0-7C1E-423A-8749-41510C40B59C}" destId="{6D2C787C-D704-441F-955E-07BFCD9B8749}" srcOrd="0" destOrd="4" presId="urn:microsoft.com/office/officeart/2005/8/layout/vList2"/>
    <dgm:cxn modelId="{258BF826-4DBB-4679-8E42-AD3D7F0D90D7}" type="presOf" srcId="{377DE2E7-F184-465C-9922-F74EF60F25A9}" destId="{6D2C787C-D704-441F-955E-07BFCD9B8749}" srcOrd="0" destOrd="2" presId="urn:microsoft.com/office/officeart/2005/8/layout/vList2"/>
    <dgm:cxn modelId="{49235E32-ED59-41D6-A0DB-7BE2A799F90B}" srcId="{9389DC29-3E12-47E5-B570-35D7BD05A83F}" destId="{81DF1111-D898-43BE-A2B4-2C14C108F344}" srcOrd="0" destOrd="0" parTransId="{AD6727B1-3FF6-4C83-8EC3-32E6633F4E4B}" sibTransId="{3842EDF8-D624-4D59-BE38-2D18169F8E28}"/>
    <dgm:cxn modelId="{542E673F-F259-4EE1-AAB2-CB55D2287284}" type="presOf" srcId="{81DF1111-D898-43BE-A2B4-2C14C108F344}" destId="{DDC0C493-1A7A-45BA-B887-DF0854AFA563}" srcOrd="0" destOrd="0" presId="urn:microsoft.com/office/officeart/2005/8/layout/vList2"/>
    <dgm:cxn modelId="{074E2A40-185B-4ED0-B6AE-374C739B1B5B}" type="presOf" srcId="{83206C00-DED7-4570-8446-E480559F4A2E}" destId="{6D2C787C-D704-441F-955E-07BFCD9B8749}" srcOrd="0" destOrd="0" presId="urn:microsoft.com/office/officeart/2005/8/layout/vList2"/>
    <dgm:cxn modelId="{E1C6E55F-04DB-4AA0-9A4B-CA47EFFA0E7E}" type="presOf" srcId="{413E1B73-84C4-4C9F-AD09-B51E4F9E2702}" destId="{24314A04-4C9E-4A27-B146-9D6855B03A5C}" srcOrd="0" destOrd="0" presId="urn:microsoft.com/office/officeart/2005/8/layout/vList2"/>
    <dgm:cxn modelId="{7292F36A-CEA6-4676-A7C8-9F51248DEF3E}" type="presOf" srcId="{9389DC29-3E12-47E5-B570-35D7BD05A83F}" destId="{5E0AD2D3-4263-4210-9189-1C7B2B4029A4}" srcOrd="0" destOrd="0" presId="urn:microsoft.com/office/officeart/2005/8/layout/vList2"/>
    <dgm:cxn modelId="{9B8E946C-7D5B-4CA4-B391-76849E887E24}" type="presOf" srcId="{D4EA82B0-DA7B-4BDE-83CC-250E2A882BA6}" destId="{6D2C787C-D704-441F-955E-07BFCD9B8749}" srcOrd="0" destOrd="5" presId="urn:microsoft.com/office/officeart/2005/8/layout/vList2"/>
    <dgm:cxn modelId="{D0AC5A79-051D-41E4-8B77-E4C4269728EB}" srcId="{9389DC29-3E12-47E5-B570-35D7BD05A83F}" destId="{413E1B73-84C4-4C9F-AD09-B51E4F9E2702}" srcOrd="1" destOrd="0" parTransId="{F8E286D0-548F-404C-AB0F-EFE3BC8D4686}" sibTransId="{3B530FF0-8606-44A1-BB74-D7DF2D7FA48D}"/>
    <dgm:cxn modelId="{5CFC777D-A0A2-4E0F-952B-D0E3BF0CF291}" srcId="{413E1B73-84C4-4C9F-AD09-B51E4F9E2702}" destId="{377DE2E7-F184-465C-9922-F74EF60F25A9}" srcOrd="2" destOrd="0" parTransId="{B9A9BC3A-B13D-4A9D-80AE-A5C4B217F048}" sibTransId="{71CFD129-0B44-4065-9259-FB5407344B14}"/>
    <dgm:cxn modelId="{123085A3-0573-4EA6-8C80-D58F71420ADC}" srcId="{413E1B73-84C4-4C9F-AD09-B51E4F9E2702}" destId="{83206C00-DED7-4570-8446-E480559F4A2E}" srcOrd="0" destOrd="0" parTransId="{8C1B3200-B775-4646-A85A-5B8E1D16564F}" sibTransId="{24BF0A57-6580-490B-920D-101542E161D2}"/>
    <dgm:cxn modelId="{D963D4AD-1595-41E1-A548-D05A5BDF9649}" srcId="{413E1B73-84C4-4C9F-AD09-B51E4F9E2702}" destId="{70A625D0-7C1E-423A-8749-41510C40B59C}" srcOrd="4" destOrd="0" parTransId="{9860FC68-619B-45A3-AACC-3A8A903ED381}" sibTransId="{B15F0329-1965-4C37-9D7E-B89DAE337EF7}"/>
    <dgm:cxn modelId="{C2FFA2B6-34BA-44F0-9C71-C75E42C0BFC5}" srcId="{413E1B73-84C4-4C9F-AD09-B51E4F9E2702}" destId="{03F3B060-2BB3-4787-8068-8726DDD4DC52}" srcOrd="6" destOrd="0" parTransId="{2E3E04ED-6608-47F3-8F93-C42870162429}" sibTransId="{1BC315CF-DF3A-4166-BBA3-AEF175CEC86D}"/>
    <dgm:cxn modelId="{7047E5BA-C679-4F19-8329-180E7FEA06BC}" srcId="{413E1B73-84C4-4C9F-AD09-B51E4F9E2702}" destId="{D4EA82B0-DA7B-4BDE-83CC-250E2A882BA6}" srcOrd="5" destOrd="0" parTransId="{7E698728-A46E-4509-A02E-FC89CFFF7075}" sibTransId="{EC74DA5D-6AA2-45FF-9C69-B80ADD1234CF}"/>
    <dgm:cxn modelId="{FB9F98D2-80D8-424C-A8C4-9C16435858EA}" srcId="{413E1B73-84C4-4C9F-AD09-B51E4F9E2702}" destId="{3B9D81A9-707C-485B-800A-D184F144CDA9}" srcOrd="1" destOrd="0" parTransId="{2D4FA244-A8CB-46C0-B1BF-2B48C5E1EDAF}" sibTransId="{AB1F7C0F-A95E-445C-9EDF-16225C4A83B3}"/>
    <dgm:cxn modelId="{B23FBFD5-78D4-411F-86E1-E3873394BA47}" type="presOf" srcId="{03F3B060-2BB3-4787-8068-8726DDD4DC52}" destId="{6D2C787C-D704-441F-955E-07BFCD9B8749}" srcOrd="0" destOrd="6" presId="urn:microsoft.com/office/officeart/2005/8/layout/vList2"/>
    <dgm:cxn modelId="{D14EDB85-716C-46E3-B048-6067C1F2018E}" type="presParOf" srcId="{5E0AD2D3-4263-4210-9189-1C7B2B4029A4}" destId="{DDC0C493-1A7A-45BA-B887-DF0854AFA563}" srcOrd="0" destOrd="0" presId="urn:microsoft.com/office/officeart/2005/8/layout/vList2"/>
    <dgm:cxn modelId="{538987F5-CA06-4D55-811E-CE25F8CD5F5A}" type="presParOf" srcId="{5E0AD2D3-4263-4210-9189-1C7B2B4029A4}" destId="{FBB847FC-F0B8-447B-A1EF-C59433B58CF7}" srcOrd="1" destOrd="0" presId="urn:microsoft.com/office/officeart/2005/8/layout/vList2"/>
    <dgm:cxn modelId="{96328687-785D-4B3D-AED8-8DB97B7A95EE}" type="presParOf" srcId="{5E0AD2D3-4263-4210-9189-1C7B2B4029A4}" destId="{24314A04-4C9E-4A27-B146-9D6855B03A5C}" srcOrd="2" destOrd="0" presId="urn:microsoft.com/office/officeart/2005/8/layout/vList2"/>
    <dgm:cxn modelId="{3A139E63-AD25-4FC4-8ED8-E9910D477F33}" type="presParOf" srcId="{5E0AD2D3-4263-4210-9189-1C7B2B4029A4}" destId="{6D2C787C-D704-441F-955E-07BFCD9B87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0C493-1A7A-45BA-B887-DF0854AFA563}">
      <dsp:nvSpPr>
        <dsp:cNvPr id="0" name=""/>
        <dsp:cNvSpPr/>
      </dsp:nvSpPr>
      <dsp:spPr>
        <a:xfrm>
          <a:off x="0" y="56879"/>
          <a:ext cx="6096000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Phân tích doanh số bán hàng tại cửa hàng Favotita ở Ecuador</a:t>
          </a:r>
        </a:p>
      </dsp:txBody>
      <dsp:txXfrm>
        <a:off x="50489" y="107368"/>
        <a:ext cx="5995022" cy="933302"/>
      </dsp:txXfrm>
    </dsp:sp>
    <dsp:sp modelId="{24314A04-4C9E-4A27-B146-9D6855B03A5C}">
      <dsp:nvSpPr>
        <dsp:cNvPr id="0" name=""/>
        <dsp:cNvSpPr/>
      </dsp:nvSpPr>
      <dsp:spPr>
        <a:xfrm>
          <a:off x="0" y="1166040"/>
          <a:ext cx="6096000" cy="1034280"/>
        </a:xfrm>
        <a:prstGeom prst="roundRect">
          <a:avLst/>
        </a:prstGeom>
        <a:solidFill>
          <a:schemeClr val="accent2">
            <a:hueOff val="9200113"/>
            <a:satOff val="8910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Các câu hỏi được đặt ra:</a:t>
          </a:r>
        </a:p>
      </dsp:txBody>
      <dsp:txXfrm>
        <a:off x="50489" y="1216529"/>
        <a:ext cx="5995022" cy="933302"/>
      </dsp:txXfrm>
    </dsp:sp>
    <dsp:sp modelId="{6D2C787C-D704-441F-955E-07BFCD9B8749}">
      <dsp:nvSpPr>
        <dsp:cNvPr id="0" name=""/>
        <dsp:cNvSpPr/>
      </dsp:nvSpPr>
      <dsp:spPr>
        <a:xfrm>
          <a:off x="0" y="2200320"/>
          <a:ext cx="6096000" cy="32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- Sản phẩm nào bán chạy nhất tại cửa hàng?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- </a:t>
          </a:r>
          <a:r>
            <a:rPr lang="en-US" sz="2000" kern="1200" dirty="0" err="1"/>
            <a:t>Doanh</a:t>
          </a:r>
          <a:r>
            <a:rPr lang="en-US" sz="2000" kern="1200" dirty="0"/>
            <a:t> </a:t>
          </a:r>
          <a:r>
            <a:rPr lang="en-US" sz="2000" kern="1200" dirty="0" err="1"/>
            <a:t>số</a:t>
          </a:r>
          <a:r>
            <a:rPr lang="en-US" sz="2000" kern="1200" dirty="0"/>
            <a:t> </a:t>
          </a:r>
          <a:r>
            <a:rPr lang="en-US" sz="2000" kern="1200" dirty="0" err="1"/>
            <a:t>bán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r>
            <a:rPr lang="en-US" sz="2000" kern="1200" dirty="0"/>
            <a:t> </a:t>
          </a:r>
          <a:r>
            <a:rPr lang="en-US" sz="2000" kern="1200" dirty="0" err="1"/>
            <a:t>trung</a:t>
          </a:r>
          <a:r>
            <a:rPr lang="en-US" sz="2000" kern="1200" dirty="0"/>
            <a:t> </a:t>
          </a:r>
          <a:r>
            <a:rPr lang="en-US" sz="2000" kern="1200" dirty="0" err="1"/>
            <a:t>bình</a:t>
          </a:r>
          <a:r>
            <a:rPr lang="en-US" sz="2000" kern="1200" dirty="0"/>
            <a:t> </a:t>
          </a:r>
          <a:r>
            <a:rPr lang="en-US" sz="2000" kern="1200" dirty="0" err="1"/>
            <a:t>của</a:t>
          </a:r>
          <a:r>
            <a:rPr lang="en-US" sz="2000" kern="1200" dirty="0"/>
            <a:t>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loại</a:t>
          </a:r>
          <a:r>
            <a:rPr lang="en-US" sz="2000" kern="1200" dirty="0"/>
            <a:t> </a:t>
          </a:r>
          <a:r>
            <a:rPr lang="en-US" sz="2000" kern="1200" dirty="0" err="1"/>
            <a:t>cửa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r>
            <a:rPr lang="en-US" sz="2000" kern="1200" dirty="0"/>
            <a:t>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- </a:t>
          </a:r>
          <a:r>
            <a:rPr lang="en-US" sz="2000" kern="1200" dirty="0" err="1"/>
            <a:t>Cụm</a:t>
          </a:r>
          <a:r>
            <a:rPr lang="en-US" sz="2000" kern="1200" dirty="0"/>
            <a:t>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cửa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r>
            <a:rPr lang="en-US" sz="2000" kern="1200" dirty="0"/>
            <a:t> </a:t>
          </a:r>
          <a:r>
            <a:rPr lang="en-US" sz="2000" kern="1200" dirty="0" err="1"/>
            <a:t>và</a:t>
          </a:r>
          <a:r>
            <a:rPr lang="en-US" sz="2000" kern="1200" dirty="0"/>
            <a:t> </a:t>
          </a:r>
          <a:r>
            <a:rPr lang="en-US" sz="2000" kern="1200" dirty="0" err="1"/>
            <a:t>doanh</a:t>
          </a:r>
          <a:r>
            <a:rPr lang="en-US" sz="2000" kern="1200" dirty="0"/>
            <a:t> </a:t>
          </a:r>
          <a:r>
            <a:rPr lang="en-US" sz="2000" kern="1200" dirty="0" err="1"/>
            <a:t>số</a:t>
          </a:r>
          <a:r>
            <a:rPr lang="en-US" sz="2000" kern="1200" dirty="0"/>
            <a:t> </a:t>
          </a:r>
          <a:r>
            <a:rPr lang="en-US" sz="2000" kern="1200" dirty="0" err="1"/>
            <a:t>bán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r>
            <a:rPr lang="en-US" sz="2000" kern="1200" dirty="0"/>
            <a:t>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- Doanh số bán hàng trung bình giữa các thành phố 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- Khu vực nào có doanh số bán hàng cao nhất 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- Doanh số trung bình hàng ngày, hàng tuần, hàng tháng 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- </a:t>
          </a:r>
          <a:r>
            <a:rPr lang="en-US" sz="2000" kern="1200" dirty="0" err="1"/>
            <a:t>Doanh</a:t>
          </a:r>
          <a:r>
            <a:rPr lang="en-US" sz="2000" kern="1200" dirty="0"/>
            <a:t> </a:t>
          </a:r>
          <a:r>
            <a:rPr lang="en-US" sz="2000" kern="1200" dirty="0" err="1"/>
            <a:t>số</a:t>
          </a:r>
          <a:r>
            <a:rPr lang="en-US" sz="2000" kern="1200" dirty="0"/>
            <a:t> </a:t>
          </a:r>
          <a:r>
            <a:rPr lang="en-US" sz="2000" kern="1200" dirty="0" err="1"/>
            <a:t>trung</a:t>
          </a:r>
          <a:r>
            <a:rPr lang="en-US" sz="2000" kern="1200" dirty="0"/>
            <a:t> </a:t>
          </a:r>
          <a:r>
            <a:rPr lang="en-US" sz="2000" kern="1200" dirty="0" err="1"/>
            <a:t>bình</a:t>
          </a:r>
          <a:r>
            <a:rPr lang="en-US" sz="2000" kern="1200" dirty="0"/>
            <a:t> </a:t>
          </a:r>
          <a:r>
            <a:rPr lang="en-US" sz="2000" kern="1200" dirty="0" err="1"/>
            <a:t>giữa</a:t>
          </a:r>
          <a:r>
            <a:rPr lang="en-US" sz="2000" kern="1200" dirty="0"/>
            <a:t> </a:t>
          </a:r>
          <a:r>
            <a:rPr lang="en-US" sz="2000" kern="1200" dirty="0" err="1"/>
            <a:t>kì</a:t>
          </a:r>
          <a:r>
            <a:rPr lang="en-US" sz="2000" kern="1200" dirty="0"/>
            <a:t> </a:t>
          </a:r>
          <a:r>
            <a:rPr lang="en-US" sz="2000" kern="1200" dirty="0" err="1"/>
            <a:t>nghỉ</a:t>
          </a:r>
          <a:r>
            <a:rPr lang="en-US" sz="2000" kern="1200" dirty="0"/>
            <a:t> </a:t>
          </a:r>
          <a:r>
            <a:rPr lang="en-US" sz="2000" kern="1200" dirty="0" err="1"/>
            <a:t>với</a:t>
          </a:r>
          <a:r>
            <a:rPr lang="en-US" sz="2000" kern="1200" dirty="0"/>
            <a:t> </a:t>
          </a:r>
          <a:r>
            <a:rPr lang="en-US" sz="2000" kern="1200" dirty="0" err="1"/>
            <a:t>loại</a:t>
          </a:r>
          <a:r>
            <a:rPr lang="en-US" sz="2000" kern="1200" dirty="0"/>
            <a:t> </a:t>
          </a:r>
          <a:r>
            <a:rPr lang="en-US" sz="2000" kern="1200" dirty="0" err="1"/>
            <a:t>cửa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r>
            <a:rPr lang="en-US" sz="2000" kern="1200" dirty="0"/>
            <a:t>,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tháng</a:t>
          </a:r>
          <a:r>
            <a:rPr lang="en-US" sz="2000" kern="1200" dirty="0"/>
            <a:t> </a:t>
          </a: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năm</a:t>
          </a:r>
          <a:r>
            <a:rPr lang="en-US" sz="2000" kern="1200" dirty="0"/>
            <a:t>?</a:t>
          </a:r>
        </a:p>
      </dsp:txBody>
      <dsp:txXfrm>
        <a:off x="0" y="2200320"/>
        <a:ext cx="6096000" cy="322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5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7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9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8DC03-7E3F-263F-01B4-A2D943DB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Lập trình phân tích dữ liệu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786E3-13BA-254D-FE75-74FF1BD25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Chủ đề: </a:t>
            </a:r>
            <a:r>
              <a:rPr lang="en-US" b="1" i="0">
                <a:solidFill>
                  <a:schemeClr val="bg2"/>
                </a:solidFill>
                <a:effectLst/>
                <a:latin typeface="Helvetica Neue"/>
              </a:rPr>
              <a:t>Store sales forecasting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0F47B-10E7-1C6F-A8BE-0AE34670F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08" r="4180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3271-CB2B-45D9-876D-E5EC1D1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366205"/>
            <a:ext cx="9486900" cy="6103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FFB2D-5993-C7ED-4F66-1AAD5CE3B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14" y="1171853"/>
            <a:ext cx="10786369" cy="5211192"/>
          </a:xfrm>
        </p:spPr>
      </p:pic>
    </p:spTree>
    <p:extLst>
      <p:ext uri="{BB962C8B-B14F-4D97-AF65-F5344CB8AC3E}">
        <p14:creationId xmlns:p14="http://schemas.microsoft.com/office/powerpoint/2010/main" val="354311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167A-1393-CB9F-0115-553B0BFA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0528"/>
            <a:ext cx="9486900" cy="507138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D8782-4EE4-F6A5-E3DE-F751E7E3C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969" y="1242874"/>
            <a:ext cx="10804124" cy="5154597"/>
          </a:xfrm>
        </p:spPr>
      </p:pic>
    </p:spTree>
    <p:extLst>
      <p:ext uri="{BB962C8B-B14F-4D97-AF65-F5344CB8AC3E}">
        <p14:creationId xmlns:p14="http://schemas.microsoft.com/office/powerpoint/2010/main" val="99922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395E-6466-5438-1938-5F3DB2BB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690239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98918-4C13-2B6E-8A90-32C99B52D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508" y="1784411"/>
            <a:ext cx="9588992" cy="4696287"/>
          </a:xfrm>
        </p:spPr>
      </p:pic>
    </p:spTree>
    <p:extLst>
      <p:ext uri="{BB962C8B-B14F-4D97-AF65-F5344CB8AC3E}">
        <p14:creationId xmlns:p14="http://schemas.microsoft.com/office/powerpoint/2010/main" val="268971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3AE0B-EF4F-11B1-1FCC-E8058058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1.</a:t>
            </a:r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vấn đề</a:t>
            </a:r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D8259DA-6E69-8F8C-9F67-302B19EEF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970561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24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F067ED-FD94-4CDB-A4C9-B2A16330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CD7A-BD15-4299-A816-79C43A6D7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99875C-9B18-4FA9-A090-16B6C7E2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0974-4610-001A-7488-E4679CA1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230" y="1782849"/>
            <a:ext cx="2527237" cy="19491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none" spc="300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kern="1200" cap="none" spc="300" baseline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1200" cap="none" spc="300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cap="none" spc="300" baseline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kern="1200" cap="none" spc="300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4EEBC-046F-B58F-2B9B-77193B45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39" b="2"/>
          <a:stretch/>
        </p:blipFill>
        <p:spPr>
          <a:xfrm>
            <a:off x="6096000" y="3429002"/>
            <a:ext cx="6096000" cy="342712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5931A9D-22E9-096F-B588-935369C8A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44" b="-1"/>
          <a:stretch/>
        </p:blipFill>
        <p:spPr>
          <a:xfrm>
            <a:off x="6096001" y="-3"/>
            <a:ext cx="6096000" cy="34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F067ED-FD94-4CDB-A4C9-B2A16330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CD7A-BD15-4299-A816-79C43A6D7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99875C-9B18-4FA9-A090-16B6C7E2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0974-4610-001A-7488-E4679CA1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230" y="1782849"/>
            <a:ext cx="2527237" cy="19491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none" spc="300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kern="1200" cap="none" spc="300" baseline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1200" cap="none" spc="300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cap="none" spc="300" baseline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kern="1200" cap="none" spc="300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97D22B4-249B-5893-BB46-BF85C2BD5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9" b="2"/>
          <a:stretch/>
        </p:blipFill>
        <p:spPr>
          <a:xfrm>
            <a:off x="6096000" y="3429002"/>
            <a:ext cx="6096000" cy="342712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C7BC3A-D2DB-1368-6C5E-01E45BF27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29" r="3071" b="3"/>
          <a:stretch/>
        </p:blipFill>
        <p:spPr>
          <a:xfrm>
            <a:off x="6096001" y="-3"/>
            <a:ext cx="6096000" cy="34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6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F067ED-FD94-4CDB-A4C9-B2A16330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DCD7A-BD15-4299-A816-79C43A6D7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99875C-9B18-4FA9-A090-16B6C7E2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0974-4610-001A-7488-E4679CA1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230" y="1782849"/>
            <a:ext cx="2527237" cy="19491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none" spc="300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kern="1200" cap="none" spc="300" baseline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1200" cap="none" spc="300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cap="none" spc="300" baseline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kern="1200" cap="none" spc="300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BD1A4-D71F-FC8A-92D7-5534C3328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0" b="15800"/>
          <a:stretch/>
        </p:blipFill>
        <p:spPr>
          <a:xfrm>
            <a:off x="6096000" y="3429002"/>
            <a:ext cx="6096000" cy="342712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DAEDA3-F4C8-5F35-D5D4-C6887E225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344" b="-1"/>
          <a:stretch/>
        </p:blipFill>
        <p:spPr>
          <a:xfrm>
            <a:off x="6096001" y="-3"/>
            <a:ext cx="6096000" cy="34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5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EA48767-84B7-45A2-AA9D-8F64278DD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E3178-4966-4EEF-829B-5D1BAC92B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080888-DAB9-42D5-B7EB-7F73C2358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4" y="685800"/>
            <a:ext cx="4718036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0974-4610-001A-7488-E4679CA1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03495"/>
            <a:ext cx="3390900" cy="2728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Kết quả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B3F7EA-B486-FD14-1D7F-065E24FD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396754"/>
            <a:ext cx="5867398" cy="1851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5B6F0-9DA9-A104-5A7C-DD1D26D7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4" y="2247900"/>
            <a:ext cx="5867399" cy="196544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81A494-4BB7-5D31-514F-0310FF9AB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00775" y="4213346"/>
            <a:ext cx="5867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0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654751A9-6FF5-406A-929D-078F616E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780F8E72-3E98-4CBE-B300-8F78CBE2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FE103DD-5558-49AD-A5A7-DC04B3B05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4" y="685800"/>
            <a:ext cx="5403836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0974-4610-001A-7488-E4679CA1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599"/>
            <a:ext cx="4038600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Kết quả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2DFB86-BEB2-4F3B-36F5-9DE204DE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65" y="685800"/>
            <a:ext cx="5403836" cy="258507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83B18C3-B6B3-B0CC-B6BF-FFF96A826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8163" y="3587130"/>
            <a:ext cx="5403835" cy="25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6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0974-4610-001A-7488-E4679CA1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371475"/>
            <a:ext cx="9486900" cy="5429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549805-7513-407E-F5E7-98678232D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085851"/>
            <a:ext cx="10648949" cy="5400674"/>
          </a:xfrm>
        </p:spPr>
      </p:pic>
    </p:spTree>
    <p:extLst>
      <p:ext uri="{BB962C8B-B14F-4D97-AF65-F5344CB8AC3E}">
        <p14:creationId xmlns:p14="http://schemas.microsoft.com/office/powerpoint/2010/main" val="380757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3F13-1D44-A3D4-8DFF-01CCFE05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241916"/>
            <a:ext cx="9486900" cy="5837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744AC-A7BE-F170-6117-E1E4BB4C7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87" y="1012054"/>
            <a:ext cx="10780395" cy="5397624"/>
          </a:xfrm>
        </p:spPr>
      </p:pic>
    </p:spTree>
    <p:extLst>
      <p:ext uri="{BB962C8B-B14F-4D97-AF65-F5344CB8AC3E}">
        <p14:creationId xmlns:p14="http://schemas.microsoft.com/office/powerpoint/2010/main" val="31429089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164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Goudy Old Style</vt:lpstr>
      <vt:lpstr>Helvetica Neue</vt:lpstr>
      <vt:lpstr>Times New Roman</vt:lpstr>
      <vt:lpstr>ClassicFrameVTI</vt:lpstr>
      <vt:lpstr>Lập trình phân tích dữ liệu</vt:lpstr>
      <vt:lpstr>1. Giới thiệu vấn đề</vt:lpstr>
      <vt:lpstr>2. Kết quả</vt:lpstr>
      <vt:lpstr>2. Kết quả</vt:lpstr>
      <vt:lpstr>2. Kết quả</vt:lpstr>
      <vt:lpstr>2. Kết quả</vt:lpstr>
      <vt:lpstr>2. Kết quả</vt:lpstr>
      <vt:lpstr>2. Kết quả</vt:lpstr>
      <vt:lpstr>3. Dashboard</vt:lpstr>
      <vt:lpstr>3. Dashboard</vt:lpstr>
      <vt:lpstr>3. Dashboard</vt:lpstr>
      <vt:lpstr>3.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phân tích dữ liệu</dc:title>
  <dc:creator>Võ Quốc Huy</dc:creator>
  <cp:lastModifiedBy>Võ Quốc Huy</cp:lastModifiedBy>
  <cp:revision>1</cp:revision>
  <dcterms:created xsi:type="dcterms:W3CDTF">2022-11-26T06:40:13Z</dcterms:created>
  <dcterms:modified xsi:type="dcterms:W3CDTF">2022-11-26T07:19:39Z</dcterms:modified>
</cp:coreProperties>
</file>