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2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24AE-5718-DC5F-B3D5-2436CCE90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B9C75-62A3-D465-B5DE-0AA0055E2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784B4-0A16-DF80-26A8-4B3942879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C132-690A-4659-9A5D-22EAF9AEAB11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1FBD4-38D9-1EA2-B661-F1B7763F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C5D80-720D-61B9-A03B-BEF3781A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9DD8-4289-483A-BB67-FEDCAEEC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7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B35A-5D6D-8AD2-6181-74CEEAD5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13238-A4DF-2983-AD4D-71A71A08F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887FD-C471-1C6F-0A08-DA3ED825A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C132-690A-4659-9A5D-22EAF9AEAB11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1E225-3FC0-24F8-2177-F6FA23A7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F814B-DAC7-49EA-508B-FD65A80A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9DD8-4289-483A-BB67-FEDCAEEC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0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A22578-15EB-25FC-ACBE-E681C3117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7B0B1-92B0-9366-1118-5D1D3EF33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C9AD-16D8-A0B6-52D5-4EF0BF87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C132-690A-4659-9A5D-22EAF9AEAB11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6C865-5B75-E6F9-6EA9-063F47DE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69440-19B8-FA51-ED52-473D79D2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9DD8-4289-483A-BB67-FEDCAEEC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7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E945-95DD-B25A-7ADE-809B2A243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8241E-DCBC-B879-3C74-4A5073F89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9E503-08FF-D138-55B4-6EBC8F56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C132-690A-4659-9A5D-22EAF9AEAB11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2E012-8330-FCBF-4751-D85FDFCD7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3B6FF-C942-F5AA-3539-2E25D517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9DD8-4289-483A-BB67-FEDCAEEC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3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1046D-AF82-5EB3-58A2-57B43510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3C9C4-EAFA-6381-A6F6-06A79D079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916F9-DFED-7101-D4BE-B05D639EF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C132-690A-4659-9A5D-22EAF9AEAB11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142AC-FF6D-2156-8435-1F098982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F1A73-8AF7-24A5-3803-8665BB83B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9DD8-4289-483A-BB67-FEDCAEEC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0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F1DF-DE3F-03DD-357F-FC1B8DD8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5F0CF-AF2C-7E9B-A8F5-9513C95B4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EB244-865C-CF65-059F-5C8577628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E46CA-0372-E9F8-B54F-F9BA280E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C132-690A-4659-9A5D-22EAF9AEAB11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9A92D-CC48-1DF1-6399-B7B76D96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525B0-3267-44CA-FC59-C9790BB54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9DD8-4289-483A-BB67-FEDCAEEC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1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70DD8-8EA1-BEBC-FFF1-9814C863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937A0-149F-BFCA-E39B-B9F09AFF7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FCF64-A940-7A26-DAFF-2109B0511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0976E-11E0-2539-8774-C6E978242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50D1EA-49AA-4AC5-83E5-69A11D068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2A008B-2DFC-5B42-851D-B61E0BD1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C132-690A-4659-9A5D-22EAF9AEAB11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904D6-2A24-174A-52C3-09C970A55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AE42FA-E645-2B0D-9735-EA0FEF4BA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9DD8-4289-483A-BB67-FEDCAEEC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BF5B-26C6-6B7C-3D84-0B5321801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73F6CC-27F2-A33E-F6FC-A603C1BB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C132-690A-4659-9A5D-22EAF9AEAB11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A0435-C82E-A308-DD02-04BDF3155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55149-5DF6-F4EA-AD7D-8808F864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9DD8-4289-483A-BB67-FEDCAEEC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6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8676A9-C64A-6F92-E300-5D92629D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C132-690A-4659-9A5D-22EAF9AEAB11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2B84E7-DFFE-F555-B041-85C092C4C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694A2-0A3B-E0AC-86B9-5D3CAACE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9DD8-4289-483A-BB67-FEDCAEEC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6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B10F-736C-3C90-31F0-D6FC51612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60862-5A31-BFC4-DF27-35B84E636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50934-3D18-3EFB-8273-196E7B756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55B18-271D-12BB-0EB8-17C9FC7AF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C132-690A-4659-9A5D-22EAF9AEAB11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6EC82-1216-8548-71DF-F0DABCD12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5D91B-6CD8-1BDA-2591-E0A3D9AA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9DD8-4289-483A-BB67-FEDCAEEC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3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4F5A-258E-5C25-B667-F5AD30F6D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7C6C70-CA67-C531-E56B-3A58CAAD1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41C59-29A1-1614-69A2-14B2A395F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5F207-E214-3FD8-F1F9-37CDF5BB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C132-690A-4659-9A5D-22EAF9AEAB11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7358B-FCEF-DD92-5428-428ACD99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ECB39-1C0E-6E8A-06A3-A7637C10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9DD8-4289-483A-BB67-FEDCAEEC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6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FDBCA4-FBC0-5E6B-46B5-DAFBC8CE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80206-D998-4E0A-554E-765C53933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0F5B2-9A1A-8807-3A1E-8521D72D4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6C132-690A-4659-9A5D-22EAF9AEAB11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5BAA4-A176-5AFE-6144-BEE803485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5575C-927D-C4AB-AB5D-41404B2E7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C9DD8-4289-483A-BB67-FEDCAEEC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8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D3B00A-DDB5-1837-26A2-5000B8AAA3D4}"/>
              </a:ext>
            </a:extLst>
          </p:cNvPr>
          <p:cNvSpPr/>
          <p:nvPr/>
        </p:nvSpPr>
        <p:spPr>
          <a:xfrm>
            <a:off x="2394028" y="1259705"/>
            <a:ext cx="1261641" cy="636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Loại </a:t>
            </a:r>
            <a:r>
              <a:rPr lang="en-US" dirty="0" err="1">
                <a:solidFill>
                  <a:schemeClr val="tx1"/>
                </a:solidFill>
              </a:rPr>
              <a:t>hàng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3C145B-F8A0-B320-3519-B2FD3CC41425}"/>
              </a:ext>
            </a:extLst>
          </p:cNvPr>
          <p:cNvSpPr/>
          <p:nvPr/>
        </p:nvSpPr>
        <p:spPr>
          <a:xfrm>
            <a:off x="1551007" y="219919"/>
            <a:ext cx="1145894" cy="6597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/>
              <a:t>Mã hàng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A9C4BD5-1684-7BD1-213D-3575A67A0AA7}"/>
              </a:ext>
            </a:extLst>
          </p:cNvPr>
          <p:cNvSpPr/>
          <p:nvPr/>
        </p:nvSpPr>
        <p:spPr>
          <a:xfrm>
            <a:off x="3690394" y="219919"/>
            <a:ext cx="960699" cy="6597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Tên hàng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1C9330-AFA6-1C2D-9FD6-716B8F665D28}"/>
              </a:ext>
            </a:extLst>
          </p:cNvPr>
          <p:cNvSpPr/>
          <p:nvPr/>
        </p:nvSpPr>
        <p:spPr>
          <a:xfrm>
            <a:off x="9596377" y="1259705"/>
            <a:ext cx="1261641" cy="636607"/>
          </a:xfrm>
          <a:prstGeom prst="rect">
            <a:avLst/>
          </a:prstGeom>
          <a:noFill/>
          <a:ln w="889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Hàng hóa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7756AD-E651-9958-AEC4-35D57F408AC5}"/>
              </a:ext>
            </a:extLst>
          </p:cNvPr>
          <p:cNvSpPr/>
          <p:nvPr/>
        </p:nvSpPr>
        <p:spPr>
          <a:xfrm>
            <a:off x="8021257" y="674264"/>
            <a:ext cx="1145894" cy="6597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dottedHeavy"/>
              <a:t>Mã HH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5B0AC43-3455-BB0C-C59B-995371364E4D}"/>
              </a:ext>
            </a:extLst>
          </p:cNvPr>
          <p:cNvSpPr/>
          <p:nvPr/>
        </p:nvSpPr>
        <p:spPr>
          <a:xfrm>
            <a:off x="9646253" y="4946063"/>
            <a:ext cx="960699" cy="6597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Ngày mua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447E53-CA2D-E7BD-F31B-568FB97BA582}"/>
              </a:ext>
            </a:extLst>
          </p:cNvPr>
          <p:cNvSpPr/>
          <p:nvPr/>
        </p:nvSpPr>
        <p:spPr>
          <a:xfrm>
            <a:off x="9993775" y="99484"/>
            <a:ext cx="1371601" cy="6597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Giá hiện thời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D5C860-6C1C-8EFE-5370-0ED9157BAD46}"/>
              </a:ext>
            </a:extLst>
          </p:cNvPr>
          <p:cNvSpPr/>
          <p:nvPr/>
        </p:nvSpPr>
        <p:spPr>
          <a:xfrm>
            <a:off x="11053822" y="674264"/>
            <a:ext cx="1138178" cy="619321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Lượng tồn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89FDD0-BF3C-2975-5F64-1AE825CCBB20}"/>
              </a:ext>
            </a:extLst>
          </p:cNvPr>
          <p:cNvSpPr/>
          <p:nvPr/>
        </p:nvSpPr>
        <p:spPr>
          <a:xfrm>
            <a:off x="9646253" y="3334611"/>
            <a:ext cx="1261641" cy="636607"/>
          </a:xfrm>
          <a:prstGeom prst="rect">
            <a:avLst/>
          </a:prstGeom>
          <a:noFill/>
          <a:ln w="889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Hóa đơn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CEB8F8F-CCDE-8CA2-EE3E-029C6D550007}"/>
              </a:ext>
            </a:extLst>
          </p:cNvPr>
          <p:cNvSpPr/>
          <p:nvPr/>
        </p:nvSpPr>
        <p:spPr>
          <a:xfrm>
            <a:off x="8384612" y="4309849"/>
            <a:ext cx="1261641" cy="6597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dottedHeavy"/>
              <a:t>Mã HĐ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1E53744-9612-19F0-4AA1-EAD18B7716F6}"/>
              </a:ext>
            </a:extLst>
          </p:cNvPr>
          <p:cNvSpPr/>
          <p:nvPr/>
        </p:nvSpPr>
        <p:spPr>
          <a:xfrm>
            <a:off x="8915144" y="42753"/>
            <a:ext cx="960699" cy="6597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Tên HH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BB115DF-45FE-022F-8BB5-B4CA05317314}"/>
              </a:ext>
            </a:extLst>
          </p:cNvPr>
          <p:cNvSpPr/>
          <p:nvPr/>
        </p:nvSpPr>
        <p:spPr>
          <a:xfrm>
            <a:off x="10881883" y="4212971"/>
            <a:ext cx="1138178" cy="659757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Tổng tiền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679A8A-DC53-04BC-B27D-1B1EB544B7A4}"/>
              </a:ext>
            </a:extLst>
          </p:cNvPr>
          <p:cNvSpPr/>
          <p:nvPr/>
        </p:nvSpPr>
        <p:spPr>
          <a:xfrm>
            <a:off x="6013417" y="3952316"/>
            <a:ext cx="1261641" cy="636607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Khách hàng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6D64020-E2A3-EA48-7855-8CA47DE988C1}"/>
              </a:ext>
            </a:extLst>
          </p:cNvPr>
          <p:cNvSpPr/>
          <p:nvPr/>
        </p:nvSpPr>
        <p:spPr>
          <a:xfrm>
            <a:off x="4232816" y="4616184"/>
            <a:ext cx="1261641" cy="6597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/>
              <a:t>Mã KH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D1D5E2D-6591-A412-9560-697D7D76F025}"/>
              </a:ext>
            </a:extLst>
          </p:cNvPr>
          <p:cNvSpPr/>
          <p:nvPr/>
        </p:nvSpPr>
        <p:spPr>
          <a:xfrm>
            <a:off x="5536929" y="5245999"/>
            <a:ext cx="907970" cy="55743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Tên KH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39CCDCB-7F5A-D7A6-B632-2920FA1191DC}"/>
              </a:ext>
            </a:extLst>
          </p:cNvPr>
          <p:cNvSpPr/>
          <p:nvPr/>
        </p:nvSpPr>
        <p:spPr>
          <a:xfrm>
            <a:off x="6854140" y="5047181"/>
            <a:ext cx="960699" cy="6597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Địa chỉ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2DB462-890E-7E0D-517D-C635562753E4}"/>
              </a:ext>
            </a:extLst>
          </p:cNvPr>
          <p:cNvSpPr/>
          <p:nvPr/>
        </p:nvSpPr>
        <p:spPr>
          <a:xfrm>
            <a:off x="4474258" y="6103157"/>
            <a:ext cx="960699" cy="6597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Số nhà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7F4925D-7D42-6F8A-D4B0-79C8DE7E0ECA}"/>
              </a:ext>
            </a:extLst>
          </p:cNvPr>
          <p:cNvSpPr/>
          <p:nvPr/>
        </p:nvSpPr>
        <p:spPr>
          <a:xfrm>
            <a:off x="5525871" y="6235722"/>
            <a:ext cx="1249396" cy="6366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Đường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8A84C8-98E0-68BD-4D99-2C48113994D9}"/>
              </a:ext>
            </a:extLst>
          </p:cNvPr>
          <p:cNvSpPr/>
          <p:nvPr/>
        </p:nvSpPr>
        <p:spPr>
          <a:xfrm>
            <a:off x="6994832" y="6165876"/>
            <a:ext cx="1300358" cy="6597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Phường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C69265E-2680-8FB2-1D2E-69BA784F8A9E}"/>
              </a:ext>
            </a:extLst>
          </p:cNvPr>
          <p:cNvSpPr/>
          <p:nvPr/>
        </p:nvSpPr>
        <p:spPr>
          <a:xfrm>
            <a:off x="8457236" y="6165876"/>
            <a:ext cx="1139141" cy="6597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Quận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94FF8E1-1538-4F1A-7545-B25CA2FAF7ED}"/>
              </a:ext>
            </a:extLst>
          </p:cNvPr>
          <p:cNvSpPr/>
          <p:nvPr/>
        </p:nvSpPr>
        <p:spPr>
          <a:xfrm>
            <a:off x="9719933" y="6165876"/>
            <a:ext cx="960699" cy="6597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903AFA-49C6-DAED-62C0-C5FEAF28526D}"/>
              </a:ext>
            </a:extLst>
          </p:cNvPr>
          <p:cNvSpPr/>
          <p:nvPr/>
        </p:nvSpPr>
        <p:spPr>
          <a:xfrm>
            <a:off x="1209553" y="3494359"/>
            <a:ext cx="1261641" cy="636607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Nhân viên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A21CE61-27E8-99C1-9463-AD7BF5A7F628}"/>
              </a:ext>
            </a:extLst>
          </p:cNvPr>
          <p:cNvSpPr/>
          <p:nvPr/>
        </p:nvSpPr>
        <p:spPr>
          <a:xfrm>
            <a:off x="81020" y="4212970"/>
            <a:ext cx="1018885" cy="6597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/>
              <a:t>Mã NV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0A9D39-E39D-29E8-5968-1798ECF96182}"/>
              </a:ext>
            </a:extLst>
          </p:cNvPr>
          <p:cNvSpPr/>
          <p:nvPr/>
        </p:nvSpPr>
        <p:spPr>
          <a:xfrm>
            <a:off x="2392783" y="4326399"/>
            <a:ext cx="960699" cy="6597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Tên NV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BBFCDB2-2ED6-4F06-FEE4-92446E686476}"/>
              </a:ext>
            </a:extLst>
          </p:cNvPr>
          <p:cNvSpPr/>
          <p:nvPr/>
        </p:nvSpPr>
        <p:spPr>
          <a:xfrm>
            <a:off x="354891" y="5370832"/>
            <a:ext cx="1261641" cy="732325"/>
          </a:xfrm>
          <a:prstGeom prst="ellipse">
            <a:avLst/>
          </a:prstGeom>
          <a:noFill/>
          <a:ln w="889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Điên thoại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13857E6-B3E8-3446-BF18-6996C9D00E69}"/>
              </a:ext>
            </a:extLst>
          </p:cNvPr>
          <p:cNvSpPr/>
          <p:nvPr/>
        </p:nvSpPr>
        <p:spPr>
          <a:xfrm>
            <a:off x="1834587" y="5391982"/>
            <a:ext cx="1261641" cy="732325"/>
          </a:xfrm>
          <a:prstGeom prst="ellipse">
            <a:avLst/>
          </a:prstGeom>
          <a:noFill/>
          <a:ln w="889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Chứng chỉ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D7003C3-237E-7E8E-4CAA-843F6058366C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flipH="1">
            <a:off x="3024849" y="879676"/>
            <a:ext cx="1145895" cy="380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FD11908-3ED5-448C-C050-265C108DA245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2123954" y="879676"/>
            <a:ext cx="900895" cy="380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50240FD-B03D-7A4B-57B5-69D6EAA7E363}"/>
              </a:ext>
            </a:extLst>
          </p:cNvPr>
          <p:cNvCxnSpPr>
            <a:cxnSpLocks/>
          </p:cNvCxnSpPr>
          <p:nvPr/>
        </p:nvCxnSpPr>
        <p:spPr>
          <a:xfrm>
            <a:off x="8949283" y="1259705"/>
            <a:ext cx="647094" cy="125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2C95E3D-901E-554F-CF6B-037834F3EBB9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396386" y="719382"/>
            <a:ext cx="830812" cy="540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A935AAD-A241-4574-80F1-1D95C8615A9B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0227198" y="719382"/>
            <a:ext cx="195803" cy="540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E1D9B5C-B06A-164F-443B-98942E10018E}"/>
              </a:ext>
            </a:extLst>
          </p:cNvPr>
          <p:cNvCxnSpPr>
            <a:cxnSpLocks/>
          </p:cNvCxnSpPr>
          <p:nvPr/>
        </p:nvCxnSpPr>
        <p:spPr>
          <a:xfrm flipH="1">
            <a:off x="10495810" y="1069690"/>
            <a:ext cx="609115" cy="190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B8B4922-1622-86EF-A343-1B4B39CAB2E1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9015433" y="3977733"/>
            <a:ext cx="978342" cy="332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F77522E-B436-A615-0910-981680258676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10126603" y="3947730"/>
            <a:ext cx="100594" cy="998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B87B13-26E3-DD57-8211-15A953B7BBB7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0507817" y="3977733"/>
            <a:ext cx="943155" cy="235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5991537-7412-72A4-9B72-E0321EC66A53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4863637" y="4270619"/>
            <a:ext cx="1167423" cy="345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1BA5799-35BB-92D1-14F0-3D19D2B11A1A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5990914" y="4568267"/>
            <a:ext cx="509229" cy="6777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608F651-F5F4-1C3F-BBF8-E58EC417D5C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09384" y="4568267"/>
            <a:ext cx="425106" cy="478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94CBBAA-F16D-AE7A-00D2-489B08C71A7C}"/>
              </a:ext>
            </a:extLst>
          </p:cNvPr>
          <p:cNvCxnSpPr>
            <a:cxnSpLocks/>
            <a:stCxn id="26" idx="3"/>
            <a:endCxn id="27" idx="0"/>
          </p:cNvCxnSpPr>
          <p:nvPr/>
        </p:nvCxnSpPr>
        <p:spPr>
          <a:xfrm flipH="1">
            <a:off x="4954608" y="5610319"/>
            <a:ext cx="2040223" cy="492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C5859F7-9283-1F61-3D88-4E7109FECF7D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>
          <a:xfrm flipH="1">
            <a:off x="6150569" y="5706938"/>
            <a:ext cx="1183921" cy="528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9DC174B-CB31-AAE4-2E5F-2768470C15BC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7339971" y="5698615"/>
            <a:ext cx="305040" cy="467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65307C0-A717-F01C-C371-26F18F6E1D2D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7623213" y="5632189"/>
            <a:ext cx="1000846" cy="630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107AC11-7C24-8C5B-5F05-E923F8B47706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7719026" y="5553430"/>
            <a:ext cx="2141598" cy="709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07C2917-F7FD-21A4-38A1-B084EDE5158C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90463" y="3812662"/>
            <a:ext cx="627912" cy="400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B19EED4-3F02-1A89-14AC-367BDE870940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985712" y="4126245"/>
            <a:ext cx="594543" cy="1244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8690C2E-DB2D-8620-198F-91D39884E558}"/>
              </a:ext>
            </a:extLst>
          </p:cNvPr>
          <p:cNvCxnSpPr>
            <a:cxnSpLocks/>
            <a:stCxn id="32" idx="2"/>
            <a:endCxn id="37" idx="0"/>
          </p:cNvCxnSpPr>
          <p:nvPr/>
        </p:nvCxnSpPr>
        <p:spPr>
          <a:xfrm>
            <a:off x="1840374" y="4130966"/>
            <a:ext cx="625034" cy="1261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BEE919F-45B5-29CE-A94C-E421D8F84A6A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2172183" y="4126245"/>
            <a:ext cx="700950" cy="200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Diamond 92">
            <a:extLst>
              <a:ext uri="{FF2B5EF4-FFF2-40B4-BE49-F238E27FC236}">
                <a16:creationId xmlns:a16="http://schemas.microsoft.com/office/drawing/2014/main" id="{0634CB3C-363D-9318-4907-9D45F56027C2}"/>
              </a:ext>
            </a:extLst>
          </p:cNvPr>
          <p:cNvSpPr/>
          <p:nvPr/>
        </p:nvSpPr>
        <p:spPr>
          <a:xfrm>
            <a:off x="7719026" y="3334611"/>
            <a:ext cx="1246530" cy="878359"/>
          </a:xfrm>
          <a:prstGeom prst="diamond">
            <a:avLst/>
          </a:prstGeom>
          <a:noFill/>
          <a:ln w="88900" cmpd="dbl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của</a:t>
            </a:r>
          </a:p>
        </p:txBody>
      </p:sp>
      <p:sp>
        <p:nvSpPr>
          <p:cNvPr id="94" name="Flowchart: Decision 93">
            <a:extLst>
              <a:ext uri="{FF2B5EF4-FFF2-40B4-BE49-F238E27FC236}">
                <a16:creationId xmlns:a16="http://schemas.microsoft.com/office/drawing/2014/main" id="{743157D7-2D29-5CBA-D518-0AFACB602E18}"/>
              </a:ext>
            </a:extLst>
          </p:cNvPr>
          <p:cNvSpPr/>
          <p:nvPr/>
        </p:nvSpPr>
        <p:spPr>
          <a:xfrm>
            <a:off x="3414214" y="3401856"/>
            <a:ext cx="1594710" cy="636607"/>
          </a:xfrm>
          <a:prstGeom prst="flowChartDecision">
            <a:avLst/>
          </a:prstGeom>
          <a:noFill/>
          <a:ln w="889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giao hàng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5AF27C2-32E9-CB7D-1153-40B39CF4B302}"/>
              </a:ext>
            </a:extLst>
          </p:cNvPr>
          <p:cNvSpPr/>
          <p:nvPr/>
        </p:nvSpPr>
        <p:spPr>
          <a:xfrm>
            <a:off x="11104926" y="1852903"/>
            <a:ext cx="1051688" cy="6597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Sô lượng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BB01EDE-35BB-1BD8-0430-791A82B4B26B}"/>
              </a:ext>
            </a:extLst>
          </p:cNvPr>
          <p:cNvSpPr/>
          <p:nvPr/>
        </p:nvSpPr>
        <p:spPr>
          <a:xfrm>
            <a:off x="11142561" y="2742099"/>
            <a:ext cx="960699" cy="6597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Đơn giá</a:t>
            </a:r>
          </a:p>
        </p:txBody>
      </p:sp>
      <p:sp>
        <p:nvSpPr>
          <p:cNvPr id="97" name="Flowchart: Decision 96">
            <a:extLst>
              <a:ext uri="{FF2B5EF4-FFF2-40B4-BE49-F238E27FC236}">
                <a16:creationId xmlns:a16="http://schemas.microsoft.com/office/drawing/2014/main" id="{11E90824-5E08-44B2-BBDC-03AED3325E67}"/>
              </a:ext>
            </a:extLst>
          </p:cNvPr>
          <p:cNvSpPr/>
          <p:nvPr/>
        </p:nvSpPr>
        <p:spPr>
          <a:xfrm>
            <a:off x="9609145" y="2322590"/>
            <a:ext cx="1261641" cy="63660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gồm</a:t>
            </a:r>
          </a:p>
        </p:txBody>
      </p:sp>
      <p:sp>
        <p:nvSpPr>
          <p:cNvPr id="98" name="Flowchart: Decision 97">
            <a:extLst>
              <a:ext uri="{FF2B5EF4-FFF2-40B4-BE49-F238E27FC236}">
                <a16:creationId xmlns:a16="http://schemas.microsoft.com/office/drawing/2014/main" id="{11AC10D9-F477-843D-651B-8728EB5A7987}"/>
              </a:ext>
            </a:extLst>
          </p:cNvPr>
          <p:cNvSpPr/>
          <p:nvPr/>
        </p:nvSpPr>
        <p:spPr>
          <a:xfrm>
            <a:off x="5853195" y="1338169"/>
            <a:ext cx="1261641" cy="636607"/>
          </a:xfrm>
          <a:prstGeom prst="flowChartDecision">
            <a:avLst/>
          </a:prstGeom>
          <a:noFill/>
          <a:ln w="889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có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6363E4D-5135-18A0-CA2C-1F4784BB0C80}"/>
              </a:ext>
            </a:extLst>
          </p:cNvPr>
          <p:cNvSpPr/>
          <p:nvPr/>
        </p:nvSpPr>
        <p:spPr>
          <a:xfrm>
            <a:off x="1568583" y="2144913"/>
            <a:ext cx="1451272" cy="6597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Thời gian giao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10C5CBA-45FE-8E19-B228-C0A19C3368EB}"/>
              </a:ext>
            </a:extLst>
          </p:cNvPr>
          <p:cNvSpPr/>
          <p:nvPr/>
        </p:nvSpPr>
        <p:spPr>
          <a:xfrm>
            <a:off x="4594289" y="1727917"/>
            <a:ext cx="1096875" cy="6597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dottedHeavy"/>
              <a:t>Lần giao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96B32B1-F8DA-98F2-9CCE-621826C959AC}"/>
              </a:ext>
            </a:extLst>
          </p:cNvPr>
          <p:cNvCxnSpPr>
            <a:cxnSpLocks/>
            <a:stCxn id="98" idx="1"/>
            <a:endCxn id="5" idx="3"/>
          </p:cNvCxnSpPr>
          <p:nvPr/>
        </p:nvCxnSpPr>
        <p:spPr>
          <a:xfrm flipH="1" flipV="1">
            <a:off x="3655669" y="1578009"/>
            <a:ext cx="2197526" cy="78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E2C786E-B023-CC56-77B1-62A2C9469CB3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7121937" y="1578009"/>
            <a:ext cx="2474440" cy="99327"/>
          </a:xfrm>
          <a:prstGeom prst="line">
            <a:avLst/>
          </a:prstGeom>
          <a:ln w="889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720F1E3-B136-7726-E4FE-AFC4AB1A42C8}"/>
              </a:ext>
            </a:extLst>
          </p:cNvPr>
          <p:cNvCxnSpPr>
            <a:cxnSpLocks/>
            <a:stCxn id="10" idx="2"/>
            <a:endCxn id="97" idx="0"/>
          </p:cNvCxnSpPr>
          <p:nvPr/>
        </p:nvCxnSpPr>
        <p:spPr>
          <a:xfrm>
            <a:off x="10227198" y="1896312"/>
            <a:ext cx="12768" cy="426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FAFFA45-8D87-0AFB-C8F2-4843F3B5591F}"/>
              </a:ext>
            </a:extLst>
          </p:cNvPr>
          <p:cNvCxnSpPr>
            <a:cxnSpLocks/>
            <a:stCxn id="97" idx="2"/>
            <a:endCxn id="17" idx="0"/>
          </p:cNvCxnSpPr>
          <p:nvPr/>
        </p:nvCxnSpPr>
        <p:spPr>
          <a:xfrm>
            <a:off x="10239966" y="2959197"/>
            <a:ext cx="37108" cy="375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99CF3AE-E6DD-1327-271F-6F3650A01CBD}"/>
              </a:ext>
            </a:extLst>
          </p:cNvPr>
          <p:cNvCxnSpPr>
            <a:cxnSpLocks/>
            <a:endCxn id="95" idx="2"/>
          </p:cNvCxnSpPr>
          <p:nvPr/>
        </p:nvCxnSpPr>
        <p:spPr>
          <a:xfrm flipV="1">
            <a:off x="10507817" y="2182782"/>
            <a:ext cx="597109" cy="255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EA9AF3C-CAD2-1187-E67B-EC670F5CD701}"/>
              </a:ext>
            </a:extLst>
          </p:cNvPr>
          <p:cNvCxnSpPr>
            <a:cxnSpLocks/>
            <a:endCxn id="96" idx="2"/>
          </p:cNvCxnSpPr>
          <p:nvPr/>
        </p:nvCxnSpPr>
        <p:spPr>
          <a:xfrm>
            <a:off x="10606952" y="2754363"/>
            <a:ext cx="535609" cy="317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12C114B-489D-2A71-DB42-C490EC366C1F}"/>
              </a:ext>
            </a:extLst>
          </p:cNvPr>
          <p:cNvCxnSpPr>
            <a:cxnSpLocks/>
            <a:stCxn id="93" idx="3"/>
          </p:cNvCxnSpPr>
          <p:nvPr/>
        </p:nvCxnSpPr>
        <p:spPr>
          <a:xfrm flipV="1">
            <a:off x="8965556" y="3568064"/>
            <a:ext cx="658359" cy="205727"/>
          </a:xfrm>
          <a:prstGeom prst="line">
            <a:avLst/>
          </a:prstGeom>
          <a:ln w="889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0B625DD-B101-9DF0-A9C4-DEC66C545C37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7275058" y="3985555"/>
            <a:ext cx="746199" cy="285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E55C777-4CB9-2D14-6662-E087B6CF5F8B}"/>
              </a:ext>
            </a:extLst>
          </p:cNvPr>
          <p:cNvCxnSpPr>
            <a:cxnSpLocks/>
            <a:stCxn id="152" idx="0"/>
            <a:endCxn id="100" idx="2"/>
          </p:cNvCxnSpPr>
          <p:nvPr/>
        </p:nvCxnSpPr>
        <p:spPr>
          <a:xfrm flipV="1">
            <a:off x="4104575" y="2057796"/>
            <a:ext cx="489714" cy="377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5B0448-10C5-CD42-CA38-CF7A65CE61A8}"/>
              </a:ext>
            </a:extLst>
          </p:cNvPr>
          <p:cNvCxnSpPr>
            <a:cxnSpLocks/>
            <a:stCxn id="94" idx="0"/>
            <a:endCxn id="152" idx="2"/>
          </p:cNvCxnSpPr>
          <p:nvPr/>
        </p:nvCxnSpPr>
        <p:spPr>
          <a:xfrm flipH="1" flipV="1">
            <a:off x="4104575" y="3071852"/>
            <a:ext cx="106994" cy="330004"/>
          </a:xfrm>
          <a:prstGeom prst="line">
            <a:avLst/>
          </a:prstGeom>
          <a:ln w="889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EA541B5-62EB-BF36-4A39-F2CF7FA1A496}"/>
              </a:ext>
            </a:extLst>
          </p:cNvPr>
          <p:cNvCxnSpPr>
            <a:cxnSpLocks/>
            <a:endCxn id="94" idx="1"/>
          </p:cNvCxnSpPr>
          <p:nvPr/>
        </p:nvCxnSpPr>
        <p:spPr>
          <a:xfrm flipV="1">
            <a:off x="2454907" y="3720160"/>
            <a:ext cx="959307" cy="123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7AC9D0E-BD87-B57A-DAD5-F059FBBAA5FA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5008924" y="3720160"/>
            <a:ext cx="1022136" cy="389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96B1806-318A-2406-A8C4-40A334D18642}"/>
              </a:ext>
            </a:extLst>
          </p:cNvPr>
          <p:cNvCxnSpPr>
            <a:cxnSpLocks/>
            <a:stCxn id="152" idx="3"/>
          </p:cNvCxnSpPr>
          <p:nvPr/>
        </p:nvCxnSpPr>
        <p:spPr>
          <a:xfrm flipV="1">
            <a:off x="4735395" y="2674783"/>
            <a:ext cx="1117800" cy="78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7B553EB9-CBD1-6ADE-1146-06E9A8D9600D}"/>
              </a:ext>
            </a:extLst>
          </p:cNvPr>
          <p:cNvSpPr txBox="1"/>
          <p:nvPr/>
        </p:nvSpPr>
        <p:spPr>
          <a:xfrm>
            <a:off x="3690394" y="1283067"/>
            <a:ext cx="61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(1, n)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69788A0-CAE6-9C3B-24D7-94056AEAF331}"/>
              </a:ext>
            </a:extLst>
          </p:cNvPr>
          <p:cNvSpPr txBox="1"/>
          <p:nvPr/>
        </p:nvSpPr>
        <p:spPr>
          <a:xfrm>
            <a:off x="8594204" y="1356338"/>
            <a:ext cx="61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(1, 1)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8DC79A8-3C10-377A-F1AB-FA9680D40DC3}"/>
              </a:ext>
            </a:extLst>
          </p:cNvPr>
          <p:cNvSpPr txBox="1"/>
          <p:nvPr/>
        </p:nvSpPr>
        <p:spPr>
          <a:xfrm>
            <a:off x="10258520" y="1955522"/>
            <a:ext cx="61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(0, n)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951A4D4-0308-2969-7865-D4153C22B5D5}"/>
              </a:ext>
            </a:extLst>
          </p:cNvPr>
          <p:cNvSpPr txBox="1"/>
          <p:nvPr/>
        </p:nvSpPr>
        <p:spPr>
          <a:xfrm>
            <a:off x="10277073" y="3022043"/>
            <a:ext cx="61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(1, n)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76CABB0-0523-EE41-60AA-32F6B3B683ED}"/>
              </a:ext>
            </a:extLst>
          </p:cNvPr>
          <p:cNvSpPr txBox="1"/>
          <p:nvPr/>
        </p:nvSpPr>
        <p:spPr>
          <a:xfrm>
            <a:off x="7302831" y="4238452"/>
            <a:ext cx="61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(1, n)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9A90251-2351-12AE-FCF9-5ED33902E8EF}"/>
              </a:ext>
            </a:extLst>
          </p:cNvPr>
          <p:cNvSpPr txBox="1"/>
          <p:nvPr/>
        </p:nvSpPr>
        <p:spPr>
          <a:xfrm>
            <a:off x="9103339" y="3293239"/>
            <a:ext cx="61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(1, 1)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E80363B-8E1A-3C85-2636-CAA3938BEF43}"/>
              </a:ext>
            </a:extLst>
          </p:cNvPr>
          <p:cNvSpPr txBox="1"/>
          <p:nvPr/>
        </p:nvSpPr>
        <p:spPr>
          <a:xfrm>
            <a:off x="2564552" y="3477773"/>
            <a:ext cx="61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(0, n)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66DE716-B2BE-135B-5DCE-46FED1A565A8}"/>
              </a:ext>
            </a:extLst>
          </p:cNvPr>
          <p:cNvSpPr/>
          <p:nvPr/>
        </p:nvSpPr>
        <p:spPr>
          <a:xfrm>
            <a:off x="3473754" y="2435245"/>
            <a:ext cx="1261641" cy="636607"/>
          </a:xfrm>
          <a:prstGeom prst="rect">
            <a:avLst/>
          </a:prstGeom>
          <a:noFill/>
          <a:ln w="889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Lần giao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FA1AA1D-B7DD-6204-8F01-CD7538637C67}"/>
              </a:ext>
            </a:extLst>
          </p:cNvPr>
          <p:cNvCxnSpPr>
            <a:cxnSpLocks/>
            <a:endCxn id="152" idx="1"/>
          </p:cNvCxnSpPr>
          <p:nvPr/>
        </p:nvCxnSpPr>
        <p:spPr>
          <a:xfrm>
            <a:off x="3011417" y="2488504"/>
            <a:ext cx="462337" cy="265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Flowchart: Decision 164">
            <a:extLst>
              <a:ext uri="{FF2B5EF4-FFF2-40B4-BE49-F238E27FC236}">
                <a16:creationId xmlns:a16="http://schemas.microsoft.com/office/drawing/2014/main" id="{3509F4FB-8E18-D33B-B97E-9C4B4BE336D4}"/>
              </a:ext>
            </a:extLst>
          </p:cNvPr>
          <p:cNvSpPr/>
          <p:nvPr/>
        </p:nvSpPr>
        <p:spPr>
          <a:xfrm>
            <a:off x="5820115" y="2339056"/>
            <a:ext cx="1261641" cy="63660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giao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F4A7AF3-1285-E487-C1EA-B502D720BD61}"/>
              </a:ext>
            </a:extLst>
          </p:cNvPr>
          <p:cNvCxnSpPr>
            <a:cxnSpLocks/>
            <a:endCxn id="165" idx="3"/>
          </p:cNvCxnSpPr>
          <p:nvPr/>
        </p:nvCxnSpPr>
        <p:spPr>
          <a:xfrm flipH="1">
            <a:off x="7081756" y="1880882"/>
            <a:ext cx="2489683" cy="776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458CEA05-B3AB-1DF3-82D1-45580ABA50C6}"/>
              </a:ext>
            </a:extLst>
          </p:cNvPr>
          <p:cNvSpPr txBox="1"/>
          <p:nvPr/>
        </p:nvSpPr>
        <p:spPr>
          <a:xfrm>
            <a:off x="5672466" y="3687932"/>
            <a:ext cx="61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(0, 1)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C68E776-CFCC-1A8C-32CA-C8778162711F}"/>
              </a:ext>
            </a:extLst>
          </p:cNvPr>
          <p:cNvSpPr txBox="1"/>
          <p:nvPr/>
        </p:nvSpPr>
        <p:spPr>
          <a:xfrm>
            <a:off x="4297860" y="3126407"/>
            <a:ext cx="61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(1, 1)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063366C-9F8B-B555-6FE9-E122CA1224B4}"/>
              </a:ext>
            </a:extLst>
          </p:cNvPr>
          <p:cNvSpPr txBox="1"/>
          <p:nvPr/>
        </p:nvSpPr>
        <p:spPr>
          <a:xfrm>
            <a:off x="4831296" y="2780051"/>
            <a:ext cx="61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(1, n)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ED400D9-A61E-C46E-772C-8D8F72EBBB25}"/>
              </a:ext>
            </a:extLst>
          </p:cNvPr>
          <p:cNvSpPr txBox="1"/>
          <p:nvPr/>
        </p:nvSpPr>
        <p:spPr>
          <a:xfrm>
            <a:off x="8857713" y="1718582"/>
            <a:ext cx="61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(0, 1)</a:t>
            </a:r>
          </a:p>
        </p:txBody>
      </p:sp>
    </p:spTree>
    <p:extLst>
      <p:ext uri="{BB962C8B-B14F-4D97-AF65-F5344CB8AC3E}">
        <p14:creationId xmlns:p14="http://schemas.microsoft.com/office/powerpoint/2010/main" val="273249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122E1B-A6F5-1B51-BAC0-8EC67D02C322}"/>
              </a:ext>
            </a:extLst>
          </p:cNvPr>
          <p:cNvSpPr/>
          <p:nvPr/>
        </p:nvSpPr>
        <p:spPr>
          <a:xfrm>
            <a:off x="2008264" y="1443030"/>
            <a:ext cx="1261641" cy="636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Đội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F9766A-B965-0DD1-DED9-BC6CE391A407}"/>
              </a:ext>
            </a:extLst>
          </p:cNvPr>
          <p:cNvSpPr/>
          <p:nvPr/>
        </p:nvSpPr>
        <p:spPr>
          <a:xfrm>
            <a:off x="1050945" y="205632"/>
            <a:ext cx="1145894" cy="6597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/>
              <a:t>IDDoi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D3D704-09EA-66C2-AD4D-34C1F33D4011}"/>
              </a:ext>
            </a:extLst>
          </p:cNvPr>
          <p:cNvSpPr/>
          <p:nvPr/>
        </p:nvSpPr>
        <p:spPr>
          <a:xfrm>
            <a:off x="2639085" y="205631"/>
            <a:ext cx="960699" cy="6597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/>
              <a:t>Tên đội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9F0D3B-8FED-D9C2-77CF-0742EB1A71FC}"/>
              </a:ext>
            </a:extLst>
          </p:cNvPr>
          <p:cNvSpPr/>
          <p:nvPr/>
        </p:nvSpPr>
        <p:spPr>
          <a:xfrm>
            <a:off x="7834073" y="1231729"/>
            <a:ext cx="1261641" cy="659756"/>
          </a:xfrm>
          <a:prstGeom prst="rect">
            <a:avLst/>
          </a:prstGeom>
          <a:noFill/>
          <a:ln w="889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Thành viên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EAFDAA-0596-12AF-A9B4-7D1437C4B1E7}"/>
              </a:ext>
            </a:extLst>
          </p:cNvPr>
          <p:cNvSpPr/>
          <p:nvPr/>
        </p:nvSpPr>
        <p:spPr>
          <a:xfrm>
            <a:off x="6307113" y="183927"/>
            <a:ext cx="1145894" cy="6597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dottedHeavy"/>
              <a:t>ID TV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B16585C-DBBA-272B-3299-0E4654AA5811}"/>
              </a:ext>
            </a:extLst>
          </p:cNvPr>
          <p:cNvSpPr/>
          <p:nvPr/>
        </p:nvSpPr>
        <p:spPr>
          <a:xfrm>
            <a:off x="6652880" y="4765452"/>
            <a:ext cx="1386129" cy="6597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Ngày thi đấu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A31A6AA-EBAE-71F8-B176-BCEA91542702}"/>
              </a:ext>
            </a:extLst>
          </p:cNvPr>
          <p:cNvSpPr/>
          <p:nvPr/>
        </p:nvSpPr>
        <p:spPr>
          <a:xfrm>
            <a:off x="9645150" y="175245"/>
            <a:ext cx="960699" cy="6597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Giới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D729771-83BF-4F1A-8FA5-433360180667}"/>
              </a:ext>
            </a:extLst>
          </p:cNvPr>
          <p:cNvSpPr/>
          <p:nvPr/>
        </p:nvSpPr>
        <p:spPr>
          <a:xfrm>
            <a:off x="7984545" y="202005"/>
            <a:ext cx="960699" cy="6597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Ngày sinh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15CE588-80A1-7EDD-CDFF-D7E4094A804E}"/>
              </a:ext>
            </a:extLst>
          </p:cNvPr>
          <p:cNvSpPr/>
          <p:nvPr/>
        </p:nvSpPr>
        <p:spPr>
          <a:xfrm>
            <a:off x="5391239" y="3429000"/>
            <a:ext cx="1261641" cy="636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Trận đấu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4E847C9-3843-A424-368D-92CB2CCC34F1}"/>
              </a:ext>
            </a:extLst>
          </p:cNvPr>
          <p:cNvSpPr/>
          <p:nvPr/>
        </p:nvSpPr>
        <p:spPr>
          <a:xfrm>
            <a:off x="3898920" y="4765452"/>
            <a:ext cx="1145894" cy="6597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/>
              <a:t>ID TĐ</a:t>
            </a:r>
          </a:p>
        </p:txBody>
      </p:sp>
      <p:sp>
        <p:nvSpPr>
          <p:cNvPr id="47" name="Flowchart: Decision 46">
            <a:extLst>
              <a:ext uri="{FF2B5EF4-FFF2-40B4-BE49-F238E27FC236}">
                <a16:creationId xmlns:a16="http://schemas.microsoft.com/office/drawing/2014/main" id="{F07CCCDE-A149-859A-FC45-F1AE4522C7BA}"/>
              </a:ext>
            </a:extLst>
          </p:cNvPr>
          <p:cNvSpPr/>
          <p:nvPr/>
        </p:nvSpPr>
        <p:spPr>
          <a:xfrm>
            <a:off x="4594905" y="672549"/>
            <a:ext cx="1344837" cy="650215"/>
          </a:xfrm>
          <a:prstGeom prst="flowChartDecision">
            <a:avLst/>
          </a:prstGeom>
          <a:noFill/>
          <a:ln w="889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gồm</a:t>
            </a:r>
          </a:p>
        </p:txBody>
      </p:sp>
      <p:sp>
        <p:nvSpPr>
          <p:cNvPr id="49" name="Flowchart: Decision 48">
            <a:extLst>
              <a:ext uri="{FF2B5EF4-FFF2-40B4-BE49-F238E27FC236}">
                <a16:creationId xmlns:a16="http://schemas.microsoft.com/office/drawing/2014/main" id="{8BC0A3DE-AE54-44C2-2367-610D4D8ED65D}"/>
              </a:ext>
            </a:extLst>
          </p:cNvPr>
          <p:cNvSpPr/>
          <p:nvPr/>
        </p:nvSpPr>
        <p:spPr>
          <a:xfrm>
            <a:off x="2479119" y="3073070"/>
            <a:ext cx="1496090" cy="63660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tham gia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0F25805-4015-06CD-EE3A-CDAF451A54C4}"/>
              </a:ext>
            </a:extLst>
          </p:cNvPr>
          <p:cNvSpPr/>
          <p:nvPr/>
        </p:nvSpPr>
        <p:spPr>
          <a:xfrm>
            <a:off x="432268" y="3252243"/>
            <a:ext cx="1261642" cy="6133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Điểm số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ACC3E0A-9E5A-7848-534E-B7B23205B98A}"/>
              </a:ext>
            </a:extLst>
          </p:cNvPr>
          <p:cNvSpPr/>
          <p:nvPr/>
        </p:nvSpPr>
        <p:spPr>
          <a:xfrm>
            <a:off x="1786054" y="4118607"/>
            <a:ext cx="1386130" cy="6597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Xác nhận TG</a:t>
            </a:r>
          </a:p>
        </p:txBody>
      </p:sp>
      <p:sp>
        <p:nvSpPr>
          <p:cNvPr id="55" name="Flowchart: Decision 54">
            <a:extLst>
              <a:ext uri="{FF2B5EF4-FFF2-40B4-BE49-F238E27FC236}">
                <a16:creationId xmlns:a16="http://schemas.microsoft.com/office/drawing/2014/main" id="{B290988E-5B0C-CFA3-93D2-9E9D7D0D5F64}"/>
              </a:ext>
            </a:extLst>
          </p:cNvPr>
          <p:cNvSpPr/>
          <p:nvPr/>
        </p:nvSpPr>
        <p:spPr>
          <a:xfrm>
            <a:off x="4175323" y="2456904"/>
            <a:ext cx="1667540" cy="84930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chiến thắng</a:t>
            </a:r>
          </a:p>
        </p:txBody>
      </p:sp>
      <p:sp>
        <p:nvSpPr>
          <p:cNvPr id="57" name="Flowchart: Decision 56">
            <a:extLst>
              <a:ext uri="{FF2B5EF4-FFF2-40B4-BE49-F238E27FC236}">
                <a16:creationId xmlns:a16="http://schemas.microsoft.com/office/drawing/2014/main" id="{F03010EF-0818-4097-12DE-529B4DF37F2A}"/>
              </a:ext>
            </a:extLst>
          </p:cNvPr>
          <p:cNvSpPr/>
          <p:nvPr/>
        </p:nvSpPr>
        <p:spPr>
          <a:xfrm>
            <a:off x="4327238" y="1603909"/>
            <a:ext cx="1880169" cy="7302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có đội trưởng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763632E-F120-CD09-A178-36EAFC677A27}"/>
              </a:ext>
            </a:extLst>
          </p:cNvPr>
          <p:cNvCxnSpPr>
            <a:stCxn id="8" idx="4"/>
          </p:cNvCxnSpPr>
          <p:nvPr/>
        </p:nvCxnSpPr>
        <p:spPr>
          <a:xfrm>
            <a:off x="1623892" y="865389"/>
            <a:ext cx="733546" cy="577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CE608FE-B6C5-292F-C921-E7F07C2F03DE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639085" y="843684"/>
            <a:ext cx="309714" cy="599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3624CA3-452F-655A-0EF5-BA50EE93AB6D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6880060" y="843684"/>
            <a:ext cx="1368013" cy="388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7046388-0008-0FB5-7EE6-3B4AC18CC11C}"/>
              </a:ext>
            </a:extLst>
          </p:cNvPr>
          <p:cNvCxnSpPr>
            <a:cxnSpLocks/>
            <a:stCxn id="43" idx="4"/>
            <a:endCxn id="12" idx="0"/>
          </p:cNvCxnSpPr>
          <p:nvPr/>
        </p:nvCxnSpPr>
        <p:spPr>
          <a:xfrm flipH="1">
            <a:off x="8464894" y="861762"/>
            <a:ext cx="1" cy="369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4B518E3-ACE7-DD88-7DC3-87DED143557D}"/>
              </a:ext>
            </a:extLst>
          </p:cNvPr>
          <p:cNvCxnSpPr>
            <a:cxnSpLocks/>
          </p:cNvCxnSpPr>
          <p:nvPr/>
        </p:nvCxnSpPr>
        <p:spPr>
          <a:xfrm flipH="1">
            <a:off x="8699134" y="803633"/>
            <a:ext cx="1184967" cy="428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28EB90A-9DD0-EE71-5ABC-6E56DF5666E0}"/>
              </a:ext>
            </a:extLst>
          </p:cNvPr>
          <p:cNvCxnSpPr>
            <a:cxnSpLocks/>
          </p:cNvCxnSpPr>
          <p:nvPr/>
        </p:nvCxnSpPr>
        <p:spPr>
          <a:xfrm flipV="1">
            <a:off x="2382577" y="3540965"/>
            <a:ext cx="411365" cy="569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484DD20-779F-658C-AB8F-B880BE47461B}"/>
              </a:ext>
            </a:extLst>
          </p:cNvPr>
          <p:cNvCxnSpPr>
            <a:cxnSpLocks/>
            <a:stCxn id="51" idx="6"/>
            <a:endCxn id="49" idx="1"/>
          </p:cNvCxnSpPr>
          <p:nvPr/>
        </p:nvCxnSpPr>
        <p:spPr>
          <a:xfrm flipV="1">
            <a:off x="1693910" y="3391374"/>
            <a:ext cx="785209" cy="167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48207A3-BE7E-D116-3DFD-444FD482E171}"/>
              </a:ext>
            </a:extLst>
          </p:cNvPr>
          <p:cNvCxnSpPr>
            <a:cxnSpLocks/>
            <a:stCxn id="45" idx="0"/>
            <a:endCxn id="44" idx="2"/>
          </p:cNvCxnSpPr>
          <p:nvPr/>
        </p:nvCxnSpPr>
        <p:spPr>
          <a:xfrm flipV="1">
            <a:off x="4471867" y="4065607"/>
            <a:ext cx="1550193" cy="699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B44FEBD-817B-B88F-3309-1D2EEF565952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6307113" y="4051173"/>
            <a:ext cx="1038832" cy="7142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0EB58BE-6FB1-AF3D-6DD4-BB3A4752A9A4}"/>
              </a:ext>
            </a:extLst>
          </p:cNvPr>
          <p:cNvCxnSpPr>
            <a:cxnSpLocks/>
          </p:cNvCxnSpPr>
          <p:nvPr/>
        </p:nvCxnSpPr>
        <p:spPr>
          <a:xfrm flipV="1">
            <a:off x="3291202" y="971225"/>
            <a:ext cx="1303703" cy="763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692F31D-3CF6-78F0-1530-C8374610E6BD}"/>
              </a:ext>
            </a:extLst>
          </p:cNvPr>
          <p:cNvCxnSpPr>
            <a:cxnSpLocks/>
            <a:endCxn id="47" idx="3"/>
          </p:cNvCxnSpPr>
          <p:nvPr/>
        </p:nvCxnSpPr>
        <p:spPr>
          <a:xfrm flipH="1" flipV="1">
            <a:off x="5939742" y="997657"/>
            <a:ext cx="1886233" cy="607433"/>
          </a:xfrm>
          <a:prstGeom prst="line">
            <a:avLst/>
          </a:prstGeom>
          <a:ln w="889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8B67DFE-FABF-0D91-38E1-247A9C95D70D}"/>
              </a:ext>
            </a:extLst>
          </p:cNvPr>
          <p:cNvCxnSpPr>
            <a:cxnSpLocks/>
          </p:cNvCxnSpPr>
          <p:nvPr/>
        </p:nvCxnSpPr>
        <p:spPr>
          <a:xfrm>
            <a:off x="2793942" y="2117786"/>
            <a:ext cx="1677925" cy="662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3179C46-C629-BD50-F161-0BF705660CCF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228704" y="1561607"/>
            <a:ext cx="1605369" cy="402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FEF4071-AAC0-1D98-6077-40F14EE39C42}"/>
              </a:ext>
            </a:extLst>
          </p:cNvPr>
          <p:cNvCxnSpPr>
            <a:cxnSpLocks/>
          </p:cNvCxnSpPr>
          <p:nvPr/>
        </p:nvCxnSpPr>
        <p:spPr>
          <a:xfrm>
            <a:off x="5350998" y="3110697"/>
            <a:ext cx="821202" cy="346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0A854FC-32CA-6953-D06E-769D00B772E1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2479119" y="2087712"/>
            <a:ext cx="748045" cy="985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342CA15-7AAE-357E-AE21-C1C1F2B7FEC6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3579151" y="3568815"/>
            <a:ext cx="1812088" cy="178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72C2E0B-2741-497C-9409-B0A79CB39BDD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3277897" y="1945859"/>
            <a:ext cx="1049341" cy="23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D7FC81F5-C5BB-E1EF-2A50-86FB45578BD8}"/>
              </a:ext>
            </a:extLst>
          </p:cNvPr>
          <p:cNvSpPr txBox="1"/>
          <p:nvPr/>
        </p:nvSpPr>
        <p:spPr>
          <a:xfrm>
            <a:off x="3291202" y="1193214"/>
            <a:ext cx="816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(1, n)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303C103-9A43-8D1C-D7F3-11F5AAA83BA2}"/>
              </a:ext>
            </a:extLst>
          </p:cNvPr>
          <p:cNvSpPr txBox="1"/>
          <p:nvPr/>
        </p:nvSpPr>
        <p:spPr>
          <a:xfrm>
            <a:off x="7057730" y="1038662"/>
            <a:ext cx="61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(1, 1)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1BABFAE-10C6-0921-44CE-86167C3D53E1}"/>
              </a:ext>
            </a:extLst>
          </p:cNvPr>
          <p:cNvSpPr txBox="1"/>
          <p:nvPr/>
        </p:nvSpPr>
        <p:spPr>
          <a:xfrm>
            <a:off x="3418781" y="1697075"/>
            <a:ext cx="61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(1, 1)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F611735-42B2-5C29-6495-ACF7A5EAB48B}"/>
              </a:ext>
            </a:extLst>
          </p:cNvPr>
          <p:cNvSpPr txBox="1"/>
          <p:nvPr/>
        </p:nvSpPr>
        <p:spPr>
          <a:xfrm>
            <a:off x="7001296" y="1771004"/>
            <a:ext cx="61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(0, 1)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A7073D7-1935-3C64-4D51-AC3319F12D10}"/>
              </a:ext>
            </a:extLst>
          </p:cNvPr>
          <p:cNvSpPr txBox="1"/>
          <p:nvPr/>
        </p:nvSpPr>
        <p:spPr>
          <a:xfrm>
            <a:off x="2151637" y="2222676"/>
            <a:ext cx="61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(0, n)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905F8AF-47E9-DD74-5D13-3EA77C3BC92F}"/>
              </a:ext>
            </a:extLst>
          </p:cNvPr>
          <p:cNvSpPr txBox="1"/>
          <p:nvPr/>
        </p:nvSpPr>
        <p:spPr>
          <a:xfrm>
            <a:off x="4738629" y="3865583"/>
            <a:ext cx="61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(2, n)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F342CD0-53CB-431C-A246-2BBBCB44C343}"/>
              </a:ext>
            </a:extLst>
          </p:cNvPr>
          <p:cNvSpPr txBox="1"/>
          <p:nvPr/>
        </p:nvSpPr>
        <p:spPr>
          <a:xfrm>
            <a:off x="3247869" y="2089914"/>
            <a:ext cx="61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(0, n)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01C1213-D4FB-79DD-BBC6-A78991884C23}"/>
              </a:ext>
            </a:extLst>
          </p:cNvPr>
          <p:cNvSpPr txBox="1"/>
          <p:nvPr/>
        </p:nvSpPr>
        <p:spPr>
          <a:xfrm>
            <a:off x="5866015" y="3029206"/>
            <a:ext cx="61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(1, 1)</a:t>
            </a:r>
          </a:p>
        </p:txBody>
      </p:sp>
    </p:spTree>
    <p:extLst>
      <p:ext uri="{BB962C8B-B14F-4D97-AF65-F5344CB8AC3E}">
        <p14:creationId xmlns:p14="http://schemas.microsoft.com/office/powerpoint/2010/main" val="332351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D79808-851A-9E8A-BEC1-4EB033A4E6DF}"/>
              </a:ext>
            </a:extLst>
          </p:cNvPr>
          <p:cNvSpPr/>
          <p:nvPr/>
        </p:nvSpPr>
        <p:spPr>
          <a:xfrm>
            <a:off x="1937731" y="1392042"/>
            <a:ext cx="1261641" cy="636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Khoa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7A223E-3266-4DAA-5EEC-E16FA94AF9F0}"/>
              </a:ext>
            </a:extLst>
          </p:cNvPr>
          <p:cNvSpPr/>
          <p:nvPr/>
        </p:nvSpPr>
        <p:spPr>
          <a:xfrm>
            <a:off x="6725156" y="361328"/>
            <a:ext cx="1695093" cy="6597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/>
              <a:t>Mã giảng viên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1ACF2-538F-A8AA-2811-8CE53D4F959D}"/>
              </a:ext>
            </a:extLst>
          </p:cNvPr>
          <p:cNvSpPr/>
          <p:nvPr/>
        </p:nvSpPr>
        <p:spPr>
          <a:xfrm>
            <a:off x="2146329" y="12892"/>
            <a:ext cx="960699" cy="6597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Tên khoa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5C34F5-651E-1459-8DCC-5778322B23A4}"/>
              </a:ext>
            </a:extLst>
          </p:cNvPr>
          <p:cNvSpPr/>
          <p:nvPr/>
        </p:nvSpPr>
        <p:spPr>
          <a:xfrm>
            <a:off x="3604942" y="168069"/>
            <a:ext cx="960699" cy="6597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Năm TL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25FAA8-EFE9-9F72-6856-3F0E8BBA9529}"/>
              </a:ext>
            </a:extLst>
          </p:cNvPr>
          <p:cNvSpPr/>
          <p:nvPr/>
        </p:nvSpPr>
        <p:spPr>
          <a:xfrm>
            <a:off x="8951989" y="1271579"/>
            <a:ext cx="1261641" cy="636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Giảng viên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BED6CD-255F-6287-8FA1-5EE700BE9103}"/>
              </a:ext>
            </a:extLst>
          </p:cNvPr>
          <p:cNvSpPr/>
          <p:nvPr/>
        </p:nvSpPr>
        <p:spPr>
          <a:xfrm>
            <a:off x="8483867" y="202557"/>
            <a:ext cx="1145894" cy="6597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/>
              <a:t>Số CMND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D912B3-1BDD-0E29-9AA9-729F87FA282F}"/>
              </a:ext>
            </a:extLst>
          </p:cNvPr>
          <p:cNvSpPr/>
          <p:nvPr/>
        </p:nvSpPr>
        <p:spPr>
          <a:xfrm>
            <a:off x="9872046" y="77312"/>
            <a:ext cx="1261641" cy="6597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Họ tên GV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AAB3AC-60AB-D11D-697D-820365D79D1E}"/>
              </a:ext>
            </a:extLst>
          </p:cNvPr>
          <p:cNvSpPr/>
          <p:nvPr/>
        </p:nvSpPr>
        <p:spPr>
          <a:xfrm>
            <a:off x="10555211" y="862315"/>
            <a:ext cx="1261641" cy="6597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Ngày sinh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868286-17F1-5AC8-0520-08A7B89DD90F}"/>
              </a:ext>
            </a:extLst>
          </p:cNvPr>
          <p:cNvSpPr/>
          <p:nvPr/>
        </p:nvSpPr>
        <p:spPr>
          <a:xfrm>
            <a:off x="9013829" y="4085425"/>
            <a:ext cx="1261641" cy="636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Học vị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89A3AA-3693-FA29-5236-EAECB763857B}"/>
              </a:ext>
            </a:extLst>
          </p:cNvPr>
          <p:cNvSpPr/>
          <p:nvPr/>
        </p:nvSpPr>
        <p:spPr>
          <a:xfrm>
            <a:off x="8126288" y="5256541"/>
            <a:ext cx="1145894" cy="6597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/>
              <a:t>Mã HV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3A07EA-BECD-8D90-3013-32602C6844E8}"/>
              </a:ext>
            </a:extLst>
          </p:cNvPr>
          <p:cNvSpPr/>
          <p:nvPr/>
        </p:nvSpPr>
        <p:spPr>
          <a:xfrm>
            <a:off x="10040137" y="5256542"/>
            <a:ext cx="1145894" cy="6597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/>
              <a:t>Tên HV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74BDC52-89A4-CBA2-59A3-F8F1EE4F88C1}"/>
              </a:ext>
            </a:extLst>
          </p:cNvPr>
          <p:cNvSpPr/>
          <p:nvPr/>
        </p:nvSpPr>
        <p:spPr>
          <a:xfrm>
            <a:off x="462221" y="167290"/>
            <a:ext cx="1145894" cy="6597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/>
              <a:t>Mã khoa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8E00B0-C7DD-622C-53BC-2013A79033F5}"/>
              </a:ext>
            </a:extLst>
          </p:cNvPr>
          <p:cNvSpPr/>
          <p:nvPr/>
        </p:nvSpPr>
        <p:spPr>
          <a:xfrm>
            <a:off x="1787259" y="3999235"/>
            <a:ext cx="1261641" cy="636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Nhóm nghiên cứu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635D208-93A0-AEEF-2A38-6A05E5917E49}"/>
              </a:ext>
            </a:extLst>
          </p:cNvPr>
          <p:cNvSpPr/>
          <p:nvPr/>
        </p:nvSpPr>
        <p:spPr>
          <a:xfrm>
            <a:off x="147896" y="4653565"/>
            <a:ext cx="1145894" cy="6597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/>
              <a:t>Mã nhóm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FDD9A7-0A6E-D53C-305F-A96A858F1715}"/>
              </a:ext>
            </a:extLst>
          </p:cNvPr>
          <p:cNvSpPr/>
          <p:nvPr/>
        </p:nvSpPr>
        <p:spPr>
          <a:xfrm>
            <a:off x="1081204" y="5404826"/>
            <a:ext cx="1111170" cy="6597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Tên nhóm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388C1C3-104C-3F98-1903-93DA6AE54486}"/>
              </a:ext>
            </a:extLst>
          </p:cNvPr>
          <p:cNvSpPr/>
          <p:nvPr/>
        </p:nvSpPr>
        <p:spPr>
          <a:xfrm>
            <a:off x="2773370" y="5165344"/>
            <a:ext cx="1145894" cy="8421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Ngày thành lập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6F3BB46-1DD2-15A4-0F5C-C8152FCE033A}"/>
              </a:ext>
            </a:extLst>
          </p:cNvPr>
          <p:cNvCxnSpPr>
            <a:cxnSpLocks/>
            <a:endCxn id="18" idx="4"/>
          </p:cNvCxnSpPr>
          <p:nvPr/>
        </p:nvCxnSpPr>
        <p:spPr>
          <a:xfrm flipH="1" flipV="1">
            <a:off x="1035168" y="827047"/>
            <a:ext cx="1212549" cy="559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950129C-0CAF-3A88-C548-7A165DC1123E}"/>
              </a:ext>
            </a:extLst>
          </p:cNvPr>
          <p:cNvCxnSpPr>
            <a:cxnSpLocks/>
          </p:cNvCxnSpPr>
          <p:nvPr/>
        </p:nvCxnSpPr>
        <p:spPr>
          <a:xfrm flipV="1">
            <a:off x="2773370" y="686491"/>
            <a:ext cx="964311" cy="734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F3D6219-F9CC-8E69-3040-64761D0595C6}"/>
              </a:ext>
            </a:extLst>
          </p:cNvPr>
          <p:cNvCxnSpPr>
            <a:cxnSpLocks/>
            <a:stCxn id="4" idx="0"/>
            <a:endCxn id="6" idx="4"/>
          </p:cNvCxnSpPr>
          <p:nvPr/>
        </p:nvCxnSpPr>
        <p:spPr>
          <a:xfrm flipV="1">
            <a:off x="2568552" y="672649"/>
            <a:ext cx="58127" cy="719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5CEB00B-4F51-582F-9A88-D53C0A905B09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9124165" y="870489"/>
            <a:ext cx="458645" cy="401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FE4675-CFDE-EAD2-1B1F-20CB0608A6E1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8172008" y="924466"/>
            <a:ext cx="1068956" cy="338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A51FF26-8CAA-23F4-904B-97D8B212D7B7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9750903" y="737069"/>
            <a:ext cx="751964" cy="534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E3867A-C9B0-F42D-79E0-D6739D17A869}"/>
              </a:ext>
            </a:extLst>
          </p:cNvPr>
          <p:cNvCxnSpPr>
            <a:cxnSpLocks/>
          </p:cNvCxnSpPr>
          <p:nvPr/>
        </p:nvCxnSpPr>
        <p:spPr>
          <a:xfrm flipV="1">
            <a:off x="9921695" y="1112808"/>
            <a:ext cx="684940" cy="158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7B8E18-A8E0-3B42-EA14-86BEAE3C0A4B}"/>
              </a:ext>
            </a:extLst>
          </p:cNvPr>
          <p:cNvCxnSpPr>
            <a:cxnSpLocks/>
            <a:stCxn id="22" idx="0"/>
            <a:endCxn id="19" idx="1"/>
          </p:cNvCxnSpPr>
          <p:nvPr/>
        </p:nvCxnSpPr>
        <p:spPr>
          <a:xfrm flipV="1">
            <a:off x="720843" y="4317539"/>
            <a:ext cx="1066416" cy="336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5B39E88-C6FF-D06B-F094-918A85AA4902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1636789" y="4623746"/>
            <a:ext cx="420124" cy="781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7F46495-7BA7-FA93-E2FC-97D2C0494CC1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550602" y="4653565"/>
            <a:ext cx="795715" cy="511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ECAD63A-2819-F33E-D38D-9A07205155BC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8699235" y="4722032"/>
            <a:ext cx="883574" cy="534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D906598-2C8A-DD97-841D-0970E0E9B3E0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9845129" y="4722031"/>
            <a:ext cx="767955" cy="534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Flowchart: Decision 57">
            <a:extLst>
              <a:ext uri="{FF2B5EF4-FFF2-40B4-BE49-F238E27FC236}">
                <a16:creationId xmlns:a16="http://schemas.microsoft.com/office/drawing/2014/main" id="{1C404A7A-B33C-DB7C-B9C5-C9C39A0B2D9B}"/>
              </a:ext>
            </a:extLst>
          </p:cNvPr>
          <p:cNvSpPr/>
          <p:nvPr/>
        </p:nvSpPr>
        <p:spPr>
          <a:xfrm>
            <a:off x="4818376" y="601306"/>
            <a:ext cx="1496090" cy="63660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gồm</a:t>
            </a:r>
          </a:p>
        </p:txBody>
      </p:sp>
      <p:sp>
        <p:nvSpPr>
          <p:cNvPr id="59" name="Flowchart: Decision 58">
            <a:extLst>
              <a:ext uri="{FF2B5EF4-FFF2-40B4-BE49-F238E27FC236}">
                <a16:creationId xmlns:a16="http://schemas.microsoft.com/office/drawing/2014/main" id="{0090C72E-00E3-1908-7F05-A5E727EC7582}"/>
              </a:ext>
            </a:extLst>
          </p:cNvPr>
          <p:cNvSpPr/>
          <p:nvPr/>
        </p:nvSpPr>
        <p:spPr>
          <a:xfrm>
            <a:off x="4562693" y="1647151"/>
            <a:ext cx="2104938" cy="87610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có trưởng khoa</a:t>
            </a:r>
          </a:p>
        </p:txBody>
      </p:sp>
      <p:sp>
        <p:nvSpPr>
          <p:cNvPr id="60" name="Flowchart: Decision 59">
            <a:extLst>
              <a:ext uri="{FF2B5EF4-FFF2-40B4-BE49-F238E27FC236}">
                <a16:creationId xmlns:a16="http://schemas.microsoft.com/office/drawing/2014/main" id="{D89CD123-A1A5-69D6-7B8D-8C177AA174E9}"/>
              </a:ext>
            </a:extLst>
          </p:cNvPr>
          <p:cNvSpPr/>
          <p:nvPr/>
        </p:nvSpPr>
        <p:spPr>
          <a:xfrm>
            <a:off x="1703282" y="2771522"/>
            <a:ext cx="1496090" cy="63660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thành lập</a:t>
            </a:r>
          </a:p>
        </p:txBody>
      </p:sp>
      <p:sp>
        <p:nvSpPr>
          <p:cNvPr id="61" name="Flowchart: Decision 60">
            <a:extLst>
              <a:ext uri="{FF2B5EF4-FFF2-40B4-BE49-F238E27FC236}">
                <a16:creationId xmlns:a16="http://schemas.microsoft.com/office/drawing/2014/main" id="{5EBA36CE-70E3-9820-9F92-C654122F3E7D}"/>
              </a:ext>
            </a:extLst>
          </p:cNvPr>
          <p:cNvSpPr/>
          <p:nvPr/>
        </p:nvSpPr>
        <p:spPr>
          <a:xfrm>
            <a:off x="4818376" y="2589575"/>
            <a:ext cx="2548559" cy="87610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làm trưởng nhóm</a:t>
            </a:r>
          </a:p>
        </p:txBody>
      </p:sp>
      <p:sp>
        <p:nvSpPr>
          <p:cNvPr id="62" name="Flowchart: Decision 61">
            <a:extLst>
              <a:ext uri="{FF2B5EF4-FFF2-40B4-BE49-F238E27FC236}">
                <a16:creationId xmlns:a16="http://schemas.microsoft.com/office/drawing/2014/main" id="{EFE71FE7-F86C-63E2-6199-D794BD334219}"/>
              </a:ext>
            </a:extLst>
          </p:cNvPr>
          <p:cNvSpPr/>
          <p:nvPr/>
        </p:nvSpPr>
        <p:spPr>
          <a:xfrm>
            <a:off x="5566421" y="3767121"/>
            <a:ext cx="1496090" cy="63660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tham gia</a:t>
            </a:r>
          </a:p>
        </p:txBody>
      </p:sp>
      <p:sp>
        <p:nvSpPr>
          <p:cNvPr id="63" name="Flowchart: Decision 62">
            <a:extLst>
              <a:ext uri="{FF2B5EF4-FFF2-40B4-BE49-F238E27FC236}">
                <a16:creationId xmlns:a16="http://schemas.microsoft.com/office/drawing/2014/main" id="{AB70D6A8-93F8-F9A2-1CBE-F17E74CD9B03}"/>
              </a:ext>
            </a:extLst>
          </p:cNvPr>
          <p:cNvSpPr/>
          <p:nvPr/>
        </p:nvSpPr>
        <p:spPr>
          <a:xfrm>
            <a:off x="8881716" y="2544793"/>
            <a:ext cx="1496090" cy="63660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đạt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71C7CA5-C12B-93BB-DB78-3F66126BAB64}"/>
              </a:ext>
            </a:extLst>
          </p:cNvPr>
          <p:cNvSpPr/>
          <p:nvPr/>
        </p:nvSpPr>
        <p:spPr>
          <a:xfrm>
            <a:off x="4818377" y="4684407"/>
            <a:ext cx="1335496" cy="8421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ngày vào nhóm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547854C-A74A-C717-43B6-E4DDFC7AE20C}"/>
              </a:ext>
            </a:extLst>
          </p:cNvPr>
          <p:cNvSpPr/>
          <p:nvPr/>
        </p:nvSpPr>
        <p:spPr>
          <a:xfrm>
            <a:off x="10630946" y="2871557"/>
            <a:ext cx="1261641" cy="6597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nơi cấp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2FF07DE-1772-9358-99FB-608A17194B4B}"/>
              </a:ext>
            </a:extLst>
          </p:cNvPr>
          <p:cNvSpPr/>
          <p:nvPr/>
        </p:nvSpPr>
        <p:spPr>
          <a:xfrm>
            <a:off x="6504319" y="4722031"/>
            <a:ext cx="1335496" cy="8421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ngày rời nhóm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DFDE59C-35B5-1B7D-381F-7D693C9C8F56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3219838" y="919610"/>
            <a:ext cx="1598538" cy="7341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B89EB80-2254-04BA-2E18-9695C39D0FDB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311735" y="904527"/>
            <a:ext cx="2640254" cy="685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C5DC909-A5B9-BD38-E37B-92D849F2A096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3219838" y="1717851"/>
            <a:ext cx="1342855" cy="367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13A9ADF-E8A1-D94D-D249-F2BD5EF3D70C}"/>
              </a:ext>
            </a:extLst>
          </p:cNvPr>
          <p:cNvCxnSpPr>
            <a:cxnSpLocks/>
            <a:stCxn id="59" idx="3"/>
            <a:endCxn id="10" idx="1"/>
          </p:cNvCxnSpPr>
          <p:nvPr/>
        </p:nvCxnSpPr>
        <p:spPr>
          <a:xfrm flipV="1">
            <a:off x="6667631" y="1589883"/>
            <a:ext cx="2284358" cy="495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7D8B1F-B17B-9DB3-4A87-664F327ACD44}"/>
              </a:ext>
            </a:extLst>
          </p:cNvPr>
          <p:cNvCxnSpPr>
            <a:cxnSpLocks/>
            <a:stCxn id="60" idx="0"/>
          </p:cNvCxnSpPr>
          <p:nvPr/>
        </p:nvCxnSpPr>
        <p:spPr>
          <a:xfrm flipH="1" flipV="1">
            <a:off x="2440135" y="2010926"/>
            <a:ext cx="11192" cy="760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51257EF-D96F-C18D-8960-8757E2CF93FD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2418080" y="3381017"/>
            <a:ext cx="22055" cy="618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EE13E9A-23F1-AC00-25AA-212EEA42B619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3154933" y="3027626"/>
            <a:ext cx="1663443" cy="46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1DEA2A5-6B02-7A9B-12B1-C2A3F629B415}"/>
              </a:ext>
            </a:extLst>
          </p:cNvPr>
          <p:cNvCxnSpPr>
            <a:cxnSpLocks/>
          </p:cNvCxnSpPr>
          <p:nvPr/>
        </p:nvCxnSpPr>
        <p:spPr>
          <a:xfrm flipV="1">
            <a:off x="7322496" y="1795949"/>
            <a:ext cx="1663443" cy="1231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E433C8F-EC29-2A6D-8D95-9F8D0D7D2C21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3177282" y="3089825"/>
            <a:ext cx="2389139" cy="99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B4A8D30-DAFE-C979-CADD-C8194B35F25A}"/>
              </a:ext>
            </a:extLst>
          </p:cNvPr>
          <p:cNvCxnSpPr>
            <a:cxnSpLocks/>
          </p:cNvCxnSpPr>
          <p:nvPr/>
        </p:nvCxnSpPr>
        <p:spPr>
          <a:xfrm flipV="1">
            <a:off x="7040340" y="1915781"/>
            <a:ext cx="1973489" cy="2177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F4F4654-D8D9-8063-6BAA-1E8F2DAABDF9}"/>
              </a:ext>
            </a:extLst>
          </p:cNvPr>
          <p:cNvCxnSpPr>
            <a:cxnSpLocks/>
            <a:stCxn id="63" idx="0"/>
            <a:endCxn id="10" idx="2"/>
          </p:cNvCxnSpPr>
          <p:nvPr/>
        </p:nvCxnSpPr>
        <p:spPr>
          <a:xfrm flipH="1" flipV="1">
            <a:off x="9582810" y="1908186"/>
            <a:ext cx="46951" cy="6366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95178E9-DBAD-BD0D-F528-D7F573C4E68F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9632196" y="3173805"/>
            <a:ext cx="12454" cy="911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1BD54833-F294-6B83-B852-5A410D49CEDE}"/>
              </a:ext>
            </a:extLst>
          </p:cNvPr>
          <p:cNvSpPr/>
          <p:nvPr/>
        </p:nvSpPr>
        <p:spPr>
          <a:xfrm>
            <a:off x="10545159" y="2004041"/>
            <a:ext cx="1261641" cy="6597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ngày cấp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EAEE3FB-8710-A079-354D-A6E40C600349}"/>
              </a:ext>
            </a:extLst>
          </p:cNvPr>
          <p:cNvCxnSpPr>
            <a:cxnSpLocks/>
          </p:cNvCxnSpPr>
          <p:nvPr/>
        </p:nvCxnSpPr>
        <p:spPr>
          <a:xfrm flipV="1">
            <a:off x="10198742" y="2367793"/>
            <a:ext cx="374307" cy="444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E99CFFD-21B4-50AF-C055-B75D2E9ECFB5}"/>
              </a:ext>
            </a:extLst>
          </p:cNvPr>
          <p:cNvCxnSpPr>
            <a:cxnSpLocks/>
            <a:stCxn id="65" idx="2"/>
          </p:cNvCxnSpPr>
          <p:nvPr/>
        </p:nvCxnSpPr>
        <p:spPr>
          <a:xfrm flipH="1" flipV="1">
            <a:off x="10246353" y="2902303"/>
            <a:ext cx="384593" cy="29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BFAF403-A19A-B56D-B3CC-FFE8ED7076F4}"/>
              </a:ext>
            </a:extLst>
          </p:cNvPr>
          <p:cNvSpPr txBox="1"/>
          <p:nvPr/>
        </p:nvSpPr>
        <p:spPr>
          <a:xfrm>
            <a:off x="3346317" y="1089233"/>
            <a:ext cx="61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(1, n)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1550BEE-85E1-1A3C-6459-59CE8B90D76C}"/>
              </a:ext>
            </a:extLst>
          </p:cNvPr>
          <p:cNvSpPr txBox="1"/>
          <p:nvPr/>
        </p:nvSpPr>
        <p:spPr>
          <a:xfrm>
            <a:off x="8194653" y="1128514"/>
            <a:ext cx="61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(1, 1)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5D474B5-11C6-84C6-49CE-9A4D7340A2C8}"/>
              </a:ext>
            </a:extLst>
          </p:cNvPr>
          <p:cNvSpPr txBox="1"/>
          <p:nvPr/>
        </p:nvSpPr>
        <p:spPr>
          <a:xfrm>
            <a:off x="3270674" y="1989410"/>
            <a:ext cx="61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(1, 1)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25C2CD9-1981-C7E2-B8B3-3E3199CC528B}"/>
              </a:ext>
            </a:extLst>
          </p:cNvPr>
          <p:cNvSpPr txBox="1"/>
          <p:nvPr/>
        </p:nvSpPr>
        <p:spPr>
          <a:xfrm>
            <a:off x="7807880" y="1519102"/>
            <a:ext cx="61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(0, 1)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41B0E69-ECEF-EEFB-23AC-7867F30ED85A}"/>
              </a:ext>
            </a:extLst>
          </p:cNvPr>
          <p:cNvSpPr txBox="1"/>
          <p:nvPr/>
        </p:nvSpPr>
        <p:spPr>
          <a:xfrm>
            <a:off x="1934560" y="2110031"/>
            <a:ext cx="61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(0, n)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668D83C-B5D0-D50F-2D72-1A94F38CD77E}"/>
              </a:ext>
            </a:extLst>
          </p:cNvPr>
          <p:cNvSpPr txBox="1"/>
          <p:nvPr/>
        </p:nvSpPr>
        <p:spPr>
          <a:xfrm>
            <a:off x="1804220" y="3664909"/>
            <a:ext cx="61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(1, 1)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2D43DB5-E78F-FA58-5A66-B938F910C4FB}"/>
              </a:ext>
            </a:extLst>
          </p:cNvPr>
          <p:cNvCxnSpPr>
            <a:cxnSpLocks/>
            <a:stCxn id="64" idx="0"/>
          </p:cNvCxnSpPr>
          <p:nvPr/>
        </p:nvCxnSpPr>
        <p:spPr>
          <a:xfrm flipV="1">
            <a:off x="5486125" y="4176443"/>
            <a:ext cx="368287" cy="507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EBAB86F-A810-5B9A-23B1-04699018965E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6586133" y="4291631"/>
            <a:ext cx="585934" cy="430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3DE853AC-865F-5489-C126-CE19BF1D776F}"/>
              </a:ext>
            </a:extLst>
          </p:cNvPr>
          <p:cNvSpPr txBox="1"/>
          <p:nvPr/>
        </p:nvSpPr>
        <p:spPr>
          <a:xfrm>
            <a:off x="2966996" y="3323687"/>
            <a:ext cx="61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(1, n)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3939AC2-1F3B-3D0A-712F-296897D00425}"/>
              </a:ext>
            </a:extLst>
          </p:cNvPr>
          <p:cNvSpPr txBox="1"/>
          <p:nvPr/>
        </p:nvSpPr>
        <p:spPr>
          <a:xfrm>
            <a:off x="8872571" y="1978634"/>
            <a:ext cx="61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(0, n)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665E9E6-C5BD-AAD6-4F6C-CED7E07EC5C0}"/>
              </a:ext>
            </a:extLst>
          </p:cNvPr>
          <p:cNvSpPr txBox="1"/>
          <p:nvPr/>
        </p:nvSpPr>
        <p:spPr>
          <a:xfrm>
            <a:off x="8154217" y="1847393"/>
            <a:ext cx="61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(0, n)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FE75CCF-3920-C2A4-F502-62B85C0F96BE}"/>
              </a:ext>
            </a:extLst>
          </p:cNvPr>
          <p:cNvSpPr txBox="1"/>
          <p:nvPr/>
        </p:nvSpPr>
        <p:spPr>
          <a:xfrm>
            <a:off x="3154933" y="2786638"/>
            <a:ext cx="61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(1, 1)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C190832-B028-F290-8B6F-5035F1C18562}"/>
              </a:ext>
            </a:extLst>
          </p:cNvPr>
          <p:cNvSpPr txBox="1"/>
          <p:nvPr/>
        </p:nvSpPr>
        <p:spPr>
          <a:xfrm>
            <a:off x="9561202" y="1964892"/>
            <a:ext cx="61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(1, n)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A0D1E92-6BEB-9DDC-760F-7E2647583CD6}"/>
              </a:ext>
            </a:extLst>
          </p:cNvPr>
          <p:cNvSpPr txBox="1"/>
          <p:nvPr/>
        </p:nvSpPr>
        <p:spPr>
          <a:xfrm>
            <a:off x="9663101" y="3701263"/>
            <a:ext cx="61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(0, n)</a:t>
            </a:r>
          </a:p>
        </p:txBody>
      </p:sp>
    </p:spTree>
    <p:extLst>
      <p:ext uri="{BB962C8B-B14F-4D97-AF65-F5344CB8AC3E}">
        <p14:creationId xmlns:p14="http://schemas.microsoft.com/office/powerpoint/2010/main" val="2422183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309</Words>
  <Application>Microsoft Office PowerPoint</Application>
  <PresentationFormat>Widescreen</PresentationFormat>
  <Paragraphs>109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PHAN ANH QUỐC</dc:creator>
  <cp:lastModifiedBy>NGUYỄN PHAN ANH QUỐC</cp:lastModifiedBy>
  <cp:revision>1</cp:revision>
  <dcterms:created xsi:type="dcterms:W3CDTF">2023-03-05T08:04:14Z</dcterms:created>
  <dcterms:modified xsi:type="dcterms:W3CDTF">2023-03-05T10:38:40Z</dcterms:modified>
</cp:coreProperties>
</file>