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650" r:id="rId2"/>
    <p:sldMasterId id="2147483726" r:id="rId3"/>
  </p:sldMasterIdLst>
  <p:notesMasterIdLst>
    <p:notesMasterId r:id="rId13"/>
  </p:notesMasterIdLst>
  <p:handoutMasterIdLst>
    <p:handoutMasterId r:id="rId14"/>
  </p:handoutMasterIdLst>
  <p:sldIdLst>
    <p:sldId id="274" r:id="rId4"/>
    <p:sldId id="271" r:id="rId5"/>
    <p:sldId id="264" r:id="rId6"/>
    <p:sldId id="393" r:id="rId7"/>
    <p:sldId id="394" r:id="rId8"/>
    <p:sldId id="397" r:id="rId9"/>
    <p:sldId id="398" r:id="rId10"/>
    <p:sldId id="395" r:id="rId11"/>
    <p:sldId id="369" r:id="rId12"/>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0E10D5-2F0A-4B90-B5D4-201192BD6CD1}">
          <p14:sldIdLst>
            <p14:sldId id="274"/>
            <p14:sldId id="271"/>
            <p14:sldId id="264"/>
            <p14:sldId id="393"/>
            <p14:sldId id="394"/>
            <p14:sldId id="397"/>
            <p14:sldId id="398"/>
            <p14:sldId id="395"/>
            <p14:sldId id="369"/>
          </p14:sldIdLst>
        </p14:section>
      </p14:sectionLst>
    </p:ext>
    <p:ext uri="{EFAFB233-063F-42B5-8137-9DF3F51BA10A}">
      <p15:sldGuideLst xmlns:p15="http://schemas.microsoft.com/office/powerpoint/2012/main">
        <p15:guide id="1" orient="horz" pos="324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0B0C0"/>
    <a:srgbClr val="BEF4FA"/>
    <a:srgbClr val="000000"/>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8" autoAdjust="0"/>
    <p:restoredTop sz="92380" autoAdjust="0"/>
  </p:normalViewPr>
  <p:slideViewPr>
    <p:cSldViewPr showGuides="1">
      <p:cViewPr varScale="1">
        <p:scale>
          <a:sx n="71" d="100"/>
          <a:sy n="71" d="100"/>
        </p:scale>
        <p:origin x="822" y="54"/>
      </p:cViewPr>
      <p:guideLst>
        <p:guide orient="horz" pos="3240"/>
        <p:guide pos="5759"/>
      </p:guideLst>
    </p:cSldViewPr>
  </p:slideViewPr>
  <p:outlineViewPr>
    <p:cViewPr>
      <p:scale>
        <a:sx n="33" d="100"/>
        <a:sy n="33" d="100"/>
      </p:scale>
      <p:origin x="0" y="14400"/>
    </p:cViewPr>
  </p:outlin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05/24/2019</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05/24/2019</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21086" y="7150492"/>
            <a:ext cx="4863492" cy="3136508"/>
          </a:xfrm>
          <a:prstGeom prst="rect">
            <a:avLst/>
          </a:prstGeom>
        </p:spPr>
      </p:pic>
      <p:sp>
        <p:nvSpPr>
          <p:cNvPr id="3" name="タイトル 1"/>
          <p:cNvSpPr>
            <a:spLocks noGrp="1"/>
          </p:cNvSpPr>
          <p:nvPr>
            <p:ph type="ctrTitle" hasCustomPrompt="1"/>
          </p:nvPr>
        </p:nvSpPr>
        <p:spPr>
          <a:xfrm>
            <a:off x="862286" y="8473870"/>
            <a:ext cx="13753528" cy="1189757"/>
          </a:xfrm>
          <a:prstGeom prst="rect">
            <a:avLst/>
          </a:prstGeom>
        </p:spPr>
        <p:txBody>
          <a:bodyPr anchor="ctr"/>
          <a:lstStyle>
            <a:lvl1pPr algn="l">
              <a:lnSpc>
                <a:spcPct val="100000"/>
              </a:lnSpc>
              <a:defRPr sz="7200" spc="1500" baseline="0">
                <a:solidFill>
                  <a:schemeClr val="accent1"/>
                </a:solidFill>
                <a:latin typeface="+mj-lt"/>
              </a:defRPr>
            </a:lvl1pPr>
          </a:lstStyle>
          <a:p>
            <a:r>
              <a:rPr lang="en-US" altLang="ja-JP" dirty="0"/>
              <a:t>SECTION TITLE HERE</a:t>
            </a:r>
            <a:endParaRPr lang="en-US" dirty="0"/>
          </a:p>
        </p:txBody>
      </p:sp>
    </p:spTree>
    <p:extLst>
      <p:ext uri="{BB962C8B-B14F-4D97-AF65-F5344CB8AC3E}">
        <p14:creationId xmlns:p14="http://schemas.microsoft.com/office/powerpoint/2010/main" val="269690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y - Baloons">
    <p:spTree>
      <p:nvGrpSpPr>
        <p:cNvPr id="1" name=""/>
        <p:cNvGrpSpPr/>
        <p:nvPr/>
      </p:nvGrpSpPr>
      <p:grpSpPr>
        <a:xfrm>
          <a:off x="0" y="0"/>
          <a:ext cx="0" cy="0"/>
          <a:chOff x="0" y="0"/>
          <a:chExt cx="0" cy="0"/>
        </a:xfrm>
      </p:grpSpPr>
      <p:sp>
        <p:nvSpPr>
          <p:cNvPr id="11" name="正方形/長方形 10"/>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涙形 2"/>
          <p:cNvSpPr/>
          <p:nvPr userDrawn="1"/>
        </p:nvSpPr>
        <p:spPr>
          <a:xfrm rot="5226544">
            <a:off x="3944329" y="45165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涙形 3"/>
          <p:cNvSpPr/>
          <p:nvPr userDrawn="1"/>
        </p:nvSpPr>
        <p:spPr>
          <a:xfrm rot="11130698">
            <a:off x="11652523" y="88413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涙形 4"/>
          <p:cNvSpPr/>
          <p:nvPr userDrawn="1"/>
        </p:nvSpPr>
        <p:spPr>
          <a:xfrm rot="1800000">
            <a:off x="2633274" y="463338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14265780">
            <a:off x="12795332" y="5216238"/>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39" hasCustomPrompt="1"/>
          </p:nvPr>
        </p:nvSpPr>
        <p:spPr>
          <a:xfrm>
            <a:off x="4195021" y="1038980"/>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40" hasCustomPrompt="1"/>
          </p:nvPr>
        </p:nvSpPr>
        <p:spPr>
          <a:xfrm>
            <a:off x="2881748" y="5131093"/>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41" hasCustomPrompt="1"/>
          </p:nvPr>
        </p:nvSpPr>
        <p:spPr>
          <a:xfrm>
            <a:off x="11900997" y="1471462"/>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42" hasCustomPrompt="1"/>
          </p:nvPr>
        </p:nvSpPr>
        <p:spPr>
          <a:xfrm>
            <a:off x="13043806" y="5803564"/>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690060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2889873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97877309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5 Images and description without ic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3131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31657"/>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3165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31657"/>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32001"/>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テキスト プレースホルダー 11"/>
          <p:cNvSpPr>
            <a:spLocks noGrp="1"/>
          </p:cNvSpPr>
          <p:nvPr>
            <p:ph type="body" sz="quarter" idx="22" hasCustomPrompt="1"/>
          </p:nvPr>
        </p:nvSpPr>
        <p:spPr>
          <a:xfrm>
            <a:off x="232216" y="5114809"/>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5611605"/>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925177" y="46298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958034"/>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225609" y="462981"/>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959777"/>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558409" y="5114809"/>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5611605"/>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858841" y="511481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5611606"/>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68476"/>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68476"/>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68476"/>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423420"/>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81435"/>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42545761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 Images">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6276840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215827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grpSp>
        <p:nvGrpSpPr>
          <p:cNvPr id="68" name="グループ化 67"/>
          <p:cNvGrpSpPr/>
          <p:nvPr userDrawn="1"/>
        </p:nvGrpSpPr>
        <p:grpSpPr>
          <a:xfrm>
            <a:off x="7976000" y="1249736"/>
            <a:ext cx="7632300" cy="2320588"/>
            <a:chOff x="7976000" y="767136"/>
            <a:chExt cx="7632300" cy="2320588"/>
          </a:xfrm>
        </p:grpSpPr>
        <p:sp>
          <p:nvSpPr>
            <p:cNvPr id="52" name="円弧 51"/>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1069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nvGrpSpPr>
          <p:cNvPr id="69" name="グループ化 68"/>
          <p:cNvGrpSpPr/>
          <p:nvPr userDrawn="1"/>
        </p:nvGrpSpPr>
        <p:grpSpPr>
          <a:xfrm flipH="1">
            <a:off x="520700" y="2712080"/>
            <a:ext cx="7012790" cy="2320588"/>
            <a:chOff x="7976000" y="767136"/>
            <a:chExt cx="7012790" cy="2320588"/>
          </a:xfrm>
        </p:grpSpPr>
        <p:sp>
          <p:nvSpPr>
            <p:cNvPr id="70" name="円弧 6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userDrawn="1"/>
        </p:nvGrpSpPr>
        <p:grpSpPr>
          <a:xfrm flipH="1">
            <a:off x="520700" y="5870763"/>
            <a:ext cx="7012790" cy="2320588"/>
            <a:chOff x="7976000" y="767136"/>
            <a:chExt cx="7012790" cy="2320588"/>
          </a:xfrm>
        </p:grpSpPr>
        <p:sp>
          <p:nvSpPr>
            <p:cNvPr id="77" name="円弧 76"/>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9" name="グループ化 78"/>
          <p:cNvGrpSpPr/>
          <p:nvPr userDrawn="1"/>
        </p:nvGrpSpPr>
        <p:grpSpPr>
          <a:xfrm flipH="1" flipV="1">
            <a:off x="2476500" y="7426333"/>
            <a:ext cx="7787490" cy="2320588"/>
            <a:chOff x="7976000" y="767136"/>
            <a:chExt cx="7787490" cy="2320588"/>
          </a:xfrm>
        </p:grpSpPr>
        <p:sp>
          <p:nvSpPr>
            <p:cNvPr id="80" name="円弧 7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V="1">
              <a:off x="9956746" y="1106978"/>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82" name="テキスト プレースホルダー 11"/>
          <p:cNvSpPr>
            <a:spLocks noGrp="1"/>
          </p:cNvSpPr>
          <p:nvPr>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288949" y="803286"/>
            <a:ext cx="7809250" cy="8435669"/>
            <a:chOff x="4946954" y="348420"/>
            <a:chExt cx="8413408" cy="9088290"/>
          </a:xfrm>
        </p:grpSpPr>
        <p:sp>
          <p:nvSpPr>
            <p:cNvPr id="5" name="涙形 4"/>
            <p:cNvSpPr/>
            <p:nvPr userDrawn="1"/>
          </p:nvSpPr>
          <p:spPr>
            <a:xfrm rot="8100000">
              <a:off x="7680555" y="348420"/>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4946954" y="188938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4946954" y="499472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7703047" y="6512996"/>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10436648" y="497203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10436648" y="186669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5" name="テキスト プレースホルダー 11"/>
          <p:cNvSpPr>
            <a:spLocks noGrp="1"/>
          </p:cNvSpPr>
          <p:nvPr>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15" hasCustomPrompt="1"/>
          </p:nvPr>
        </p:nvSpPr>
        <p:spPr>
          <a:xfrm>
            <a:off x="9548249" y="1228065"/>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p:ph type="body" sz="quarter" idx="16" hasCustomPrompt="1"/>
          </p:nvPr>
        </p:nvSpPr>
        <p:spPr>
          <a:xfrm>
            <a:off x="10095502" y="4789931"/>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17" hasCustomPrompt="1"/>
          </p:nvPr>
        </p:nvSpPr>
        <p:spPr>
          <a:xfrm>
            <a:off x="10095502" y="4210502"/>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19" hasCustomPrompt="1"/>
          </p:nvPr>
        </p:nvSpPr>
        <p:spPr>
          <a:xfrm>
            <a:off x="10095502" y="6628665"/>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2015504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6597230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578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63458388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316353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5397923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251958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381974772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218225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72241298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2802797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70675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739656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5" name="二等辺三角形 4"/>
          <p:cNvSpPr/>
          <p:nvPr userDrawn="1"/>
        </p:nvSpPr>
        <p:spPr>
          <a:xfrm rot="5400000">
            <a:off x="-391876" y="391876"/>
            <a:ext cx="10286999" cy="9503246"/>
          </a:xfrm>
          <a:custGeom>
            <a:avLst/>
            <a:gdLst/>
            <a:ahLst/>
            <a:cxnLst/>
            <a:rect l="l" t="t" r="r" b="b"/>
            <a:pathLst>
              <a:path w="10286999" h="9503246">
                <a:moveTo>
                  <a:pt x="4934677" y="360040"/>
                </a:moveTo>
                <a:lnTo>
                  <a:pt x="5143500" y="0"/>
                </a:lnTo>
                <a:lnTo>
                  <a:pt x="5352323" y="360040"/>
                </a:lnTo>
                <a:close/>
                <a:moveTo>
                  <a:pt x="0" y="9503246"/>
                </a:moveTo>
                <a:lnTo>
                  <a:pt x="0" y="360833"/>
                </a:lnTo>
                <a:lnTo>
                  <a:pt x="10286999" y="360833"/>
                </a:lnTo>
                <a:lnTo>
                  <a:pt x="10286999" y="95032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96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279402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二等辺三角形 4"/>
          <p:cNvSpPr/>
          <p:nvPr userDrawn="1"/>
        </p:nvSpPr>
        <p:spPr>
          <a:xfrm rot="5400000">
            <a:off x="-391876" y="391876"/>
            <a:ext cx="10286999" cy="9503246"/>
          </a:xfrm>
          <a:custGeom>
            <a:avLst/>
            <a:gdLst/>
            <a:ahLst/>
            <a:cxnLst/>
            <a:rect l="l" t="t" r="r" b="b"/>
            <a:pathLst>
              <a:path w="10286999" h="9503246">
                <a:moveTo>
                  <a:pt x="4934677" y="360040"/>
                </a:moveTo>
                <a:lnTo>
                  <a:pt x="5143500" y="0"/>
                </a:lnTo>
                <a:lnTo>
                  <a:pt x="5352323" y="360040"/>
                </a:lnTo>
                <a:close/>
                <a:moveTo>
                  <a:pt x="0" y="9503246"/>
                </a:moveTo>
                <a:lnTo>
                  <a:pt x="0" y="360833"/>
                </a:lnTo>
                <a:lnTo>
                  <a:pt x="10286999" y="360833"/>
                </a:lnTo>
                <a:lnTo>
                  <a:pt x="10286999" y="95032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grpSp>
        <p:nvGrpSpPr>
          <p:cNvPr id="2" name="グループ化 1"/>
          <p:cNvGrpSpPr/>
          <p:nvPr userDrawn="1"/>
        </p:nvGrpSpPr>
        <p:grpSpPr>
          <a:xfrm>
            <a:off x="14212397" y="-1371"/>
            <a:ext cx="4095455" cy="2350390"/>
            <a:chOff x="14212397" y="-1371"/>
            <a:chExt cx="4095455" cy="2350390"/>
          </a:xfrm>
        </p:grpSpPr>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31594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913709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20950"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grpSp>
        <p:nvGrpSpPr>
          <p:cNvPr id="5" name="グループ化 4"/>
          <p:cNvGrpSpPr/>
          <p:nvPr userDrawn="1"/>
        </p:nvGrpSpPr>
        <p:grpSpPr>
          <a:xfrm>
            <a:off x="6041205" y="2495277"/>
            <a:ext cx="6193030" cy="6193030"/>
            <a:chOff x="4450556" y="450850"/>
            <a:chExt cx="9385300" cy="9385300"/>
          </a:xfrm>
        </p:grpSpPr>
        <p:sp>
          <p:nvSpPr>
            <p:cNvPr id="32" name="円/楕円 31"/>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587266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147552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266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209524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97973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415360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780279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9963549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80656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428316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79583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1042306"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2" y="2803240"/>
            <a:ext cx="18279220" cy="4899329"/>
          </a:xfrm>
          <a:custGeom>
            <a:avLst/>
            <a:gdLst/>
            <a:ahLst/>
            <a:cxnLst/>
            <a:rect l="l" t="t" r="r" b="b"/>
            <a:pathLst>
              <a:path w="18279220" h="4899329">
                <a:moveTo>
                  <a:pt x="5814596" y="4758098"/>
                </a:moveTo>
                <a:lnTo>
                  <a:pt x="18279220" y="4758098"/>
                </a:lnTo>
                <a:lnTo>
                  <a:pt x="18279220" y="4899329"/>
                </a:lnTo>
                <a:lnTo>
                  <a:pt x="5814596" y="4899329"/>
                </a:lnTo>
                <a:close/>
                <a:moveTo>
                  <a:pt x="12878622" y="0"/>
                </a:moveTo>
                <a:cubicBezTo>
                  <a:pt x="13571433" y="0"/>
                  <a:pt x="14134305" y="559284"/>
                  <a:pt x="14138736" y="1252080"/>
                </a:cubicBezTo>
                <a:cubicBezTo>
                  <a:pt x="14143162" y="1944076"/>
                  <a:pt x="13588778" y="2510006"/>
                  <a:pt x="12897140" y="2520026"/>
                </a:cubicBezTo>
                <a:lnTo>
                  <a:pt x="12897140" y="2520280"/>
                </a:lnTo>
                <a:lnTo>
                  <a:pt x="5798523" y="2520280"/>
                </a:lnTo>
                <a:lnTo>
                  <a:pt x="5798551" y="2522469"/>
                </a:lnTo>
                <a:cubicBezTo>
                  <a:pt x="5184591" y="2530323"/>
                  <a:pt x="4692121" y="3032335"/>
                  <a:pt x="4696048" y="3646333"/>
                </a:cubicBezTo>
                <a:cubicBezTo>
                  <a:pt x="4699975" y="4260331"/>
                  <a:pt x="5198827" y="4756002"/>
                  <a:pt x="5812837" y="4756002"/>
                </a:cubicBezTo>
                <a:lnTo>
                  <a:pt x="5812837" y="4899329"/>
                </a:lnTo>
                <a:cubicBezTo>
                  <a:pt x="5120026" y="4899329"/>
                  <a:pt x="4557154" y="4340045"/>
                  <a:pt x="4552723" y="3647249"/>
                </a:cubicBezTo>
                <a:cubicBezTo>
                  <a:pt x="4548296" y="2955081"/>
                  <a:pt x="5102957" y="2389041"/>
                  <a:pt x="5794836" y="2379271"/>
                </a:cubicBezTo>
                <a:lnTo>
                  <a:pt x="5794836" y="2379049"/>
                </a:lnTo>
                <a:lnTo>
                  <a:pt x="12892936" y="2379049"/>
                </a:lnTo>
                <a:lnTo>
                  <a:pt x="12892908" y="2376860"/>
                </a:lnTo>
                <a:cubicBezTo>
                  <a:pt x="13506868" y="2369006"/>
                  <a:pt x="13999338" y="1866994"/>
                  <a:pt x="13995411" y="1252996"/>
                </a:cubicBezTo>
                <a:cubicBezTo>
                  <a:pt x="13991484" y="638998"/>
                  <a:pt x="13492632" y="143327"/>
                  <a:pt x="12878622" y="143327"/>
                </a:cubicBezTo>
                <a:close/>
                <a:moveTo>
                  <a:pt x="0" y="0"/>
                </a:moveTo>
                <a:lnTo>
                  <a:pt x="12878621" y="0"/>
                </a:lnTo>
                <a:lnTo>
                  <a:pt x="12878621" y="135015"/>
                </a:lnTo>
                <a:lnTo>
                  <a:pt x="0" y="135015"/>
                </a:lnTo>
                <a:close/>
              </a:path>
            </a:pathLst>
          </a:cu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2167431"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376931"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33" name="テキスト プレースホルダー 11"/>
          <p:cNvSpPr>
            <a:spLocks noGrp="1"/>
          </p:cNvSpPr>
          <p:nvPr>
            <p:ph type="body" sz="quarter" idx="27" hasCustomPrompt="1"/>
          </p:nvPr>
        </p:nvSpPr>
        <p:spPr>
          <a:xfrm>
            <a:off x="1042305"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4732716"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4" name="円/楕円 43"/>
          <p:cNvSpPr/>
          <p:nvPr userDrawn="1"/>
        </p:nvSpPr>
        <p:spPr>
          <a:xfrm>
            <a:off x="5857841"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7"/>
          <p:cNvSpPr>
            <a:spLocks noGrp="1"/>
          </p:cNvSpPr>
          <p:nvPr>
            <p:ph type="pic" sz="quarter" idx="29" hasCustomPrompt="1"/>
          </p:nvPr>
        </p:nvSpPr>
        <p:spPr>
          <a:xfrm>
            <a:off x="6067341"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46" name="テキスト プレースホルダー 11"/>
          <p:cNvSpPr>
            <a:spLocks noGrp="1"/>
          </p:cNvSpPr>
          <p:nvPr>
            <p:ph type="body" sz="quarter" idx="30" hasCustomPrompt="1"/>
          </p:nvPr>
        </p:nvSpPr>
        <p:spPr>
          <a:xfrm>
            <a:off x="4732715"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31" hasCustomPrompt="1"/>
          </p:nvPr>
        </p:nvSpPr>
        <p:spPr>
          <a:xfrm>
            <a:off x="8468131"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8" name="円/楕円 47"/>
          <p:cNvSpPr/>
          <p:nvPr userDrawn="1"/>
        </p:nvSpPr>
        <p:spPr>
          <a:xfrm>
            <a:off x="9593256"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32" hasCustomPrompt="1"/>
          </p:nvPr>
        </p:nvSpPr>
        <p:spPr>
          <a:xfrm>
            <a:off x="9802756"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50" name="テキスト プレースホルダー 11"/>
          <p:cNvSpPr>
            <a:spLocks noGrp="1"/>
          </p:cNvSpPr>
          <p:nvPr>
            <p:ph type="body" sz="quarter" idx="33" hasCustomPrompt="1"/>
          </p:nvPr>
        </p:nvSpPr>
        <p:spPr>
          <a:xfrm>
            <a:off x="8468130"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1" name="テキスト プレースホルダー 11"/>
          <p:cNvSpPr>
            <a:spLocks noGrp="1"/>
          </p:cNvSpPr>
          <p:nvPr>
            <p:ph type="body" sz="quarter" idx="34" hasCustomPrompt="1"/>
          </p:nvPr>
        </p:nvSpPr>
        <p:spPr>
          <a:xfrm>
            <a:off x="6622927"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2" name="円/楕円 51"/>
          <p:cNvSpPr/>
          <p:nvPr userDrawn="1"/>
        </p:nvSpPr>
        <p:spPr>
          <a:xfrm>
            <a:off x="7748052"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図プレースホルダー 7"/>
          <p:cNvSpPr>
            <a:spLocks noGrp="1"/>
          </p:cNvSpPr>
          <p:nvPr>
            <p:ph type="pic" sz="quarter" idx="35" hasCustomPrompt="1"/>
          </p:nvPr>
        </p:nvSpPr>
        <p:spPr>
          <a:xfrm>
            <a:off x="7957552"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54" name="テキスト プレースホルダー 11"/>
          <p:cNvSpPr>
            <a:spLocks noGrp="1"/>
          </p:cNvSpPr>
          <p:nvPr>
            <p:ph type="body" sz="quarter" idx="36" hasCustomPrompt="1"/>
          </p:nvPr>
        </p:nvSpPr>
        <p:spPr>
          <a:xfrm>
            <a:off x="6622926"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7" hasCustomPrompt="1"/>
          </p:nvPr>
        </p:nvSpPr>
        <p:spPr>
          <a:xfrm>
            <a:off x="10313337"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6" name="円/楕円 55"/>
          <p:cNvSpPr/>
          <p:nvPr userDrawn="1"/>
        </p:nvSpPr>
        <p:spPr>
          <a:xfrm>
            <a:off x="11438462"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図プレースホルダー 7"/>
          <p:cNvSpPr>
            <a:spLocks noGrp="1"/>
          </p:cNvSpPr>
          <p:nvPr>
            <p:ph type="pic" sz="quarter" idx="38" hasCustomPrompt="1"/>
          </p:nvPr>
        </p:nvSpPr>
        <p:spPr>
          <a:xfrm>
            <a:off x="11647962"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58" name="テキスト プレースホルダー 11"/>
          <p:cNvSpPr>
            <a:spLocks noGrp="1"/>
          </p:cNvSpPr>
          <p:nvPr>
            <p:ph type="body" sz="quarter" idx="39" hasCustomPrompt="1"/>
          </p:nvPr>
        </p:nvSpPr>
        <p:spPr>
          <a:xfrm>
            <a:off x="10313336"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0" hasCustomPrompt="1"/>
          </p:nvPr>
        </p:nvSpPr>
        <p:spPr>
          <a:xfrm>
            <a:off x="14048752"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60" name="円/楕円 59"/>
          <p:cNvSpPr/>
          <p:nvPr userDrawn="1"/>
        </p:nvSpPr>
        <p:spPr>
          <a:xfrm>
            <a:off x="15173877"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7"/>
          <p:cNvSpPr>
            <a:spLocks noGrp="1"/>
          </p:cNvSpPr>
          <p:nvPr>
            <p:ph type="pic" sz="quarter" idx="41" hasCustomPrompt="1"/>
          </p:nvPr>
        </p:nvSpPr>
        <p:spPr>
          <a:xfrm>
            <a:off x="15383377"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62" name="テキスト プレースホルダー 11"/>
          <p:cNvSpPr>
            <a:spLocks noGrp="1"/>
          </p:cNvSpPr>
          <p:nvPr>
            <p:ph type="body" sz="quarter" idx="42" hasCustomPrompt="1"/>
          </p:nvPr>
        </p:nvSpPr>
        <p:spPr>
          <a:xfrm>
            <a:off x="14048751"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265351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956856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18607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733961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101098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9876475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5818100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21491907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958872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43803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68893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879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807391"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67432"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807391"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67432"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807391"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67432"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94686"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54727"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94686"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54727"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94686"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54727"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83568"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43609"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83568"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43609"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83568"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43609"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152461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65859"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65859"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65859"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2629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9853"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2629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9853"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2629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9853"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93255"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16809"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93255"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16809"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93255"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16809"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77249"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200803"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77249"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200803"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77249"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200803"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8383746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850091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273959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402727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911311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684623" y="2033869"/>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363786"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412236" y="212497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697601" y="1913757"/>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4152052" y="2856034"/>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989737" y="3646262"/>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362634" y="317278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422184"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28441073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64995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39067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0882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6894093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92243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101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6368" y="1104847"/>
            <a:ext cx="830480" cy="4192710"/>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832" y="1180642"/>
            <a:ext cx="1295500" cy="4494755"/>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68131" y="958035"/>
            <a:ext cx="1678630"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2876" y="1476823"/>
            <a:ext cx="1446566"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52696" y="1090061"/>
            <a:ext cx="1142785"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6625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21755558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17" name="正方形/長方形 16"/>
          <p:cNvSpPr/>
          <p:nvPr userDrawn="1"/>
        </p:nvSpPr>
        <p:spPr>
          <a:xfrm>
            <a:off x="0" y="8191500"/>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8509924"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474486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a:extLst>
              <a:ext uri="{28A0092B-C50C-407E-A947-70E740481C1C}">
                <a14:useLocalDpi xmlns:a14="http://schemas.microsoft.com/office/drawing/2010/main" val="0"/>
              </a:ext>
            </a:extLst>
          </a:blip>
          <a:srcRect b="59880"/>
          <a:stretch/>
        </p:blipFill>
        <p:spPr>
          <a:xfrm>
            <a:off x="5256213" y="7168725"/>
            <a:ext cx="7772400" cy="3118275"/>
          </a:xfrm>
          <a:prstGeom prst="rect">
            <a:avLst/>
          </a:prstGeom>
        </p:spPr>
      </p:pic>
      <p:sp>
        <p:nvSpPr>
          <p:cNvPr id="2" name="タイトル 1"/>
          <p:cNvSpPr>
            <a:spLocks noGrp="1"/>
          </p:cNvSpPr>
          <p:nvPr>
            <p:ph type="title" hasCustomPrompt="1"/>
          </p:nvPr>
        </p:nvSpPr>
        <p:spPr>
          <a:xfrm>
            <a:off x="772276" y="7888805"/>
            <a:ext cx="16741860" cy="1305145"/>
          </a:xfrm>
          <a:prstGeom prst="rect">
            <a:avLst/>
          </a:prstGeom>
        </p:spPr>
        <p:txBody>
          <a:bodyPr/>
          <a:lstStyle>
            <a:lvl1pPr algn="ctr">
              <a:defRPr sz="6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53990"/>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53990"/>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588105"/>
            <a:ext cx="16057784" cy="1763774"/>
          </a:xfrm>
        </p:spPr>
        <p:txBody>
          <a:bodyPr anchor="b">
            <a:noAutofit/>
          </a:bodyPr>
          <a:lstStyle>
            <a:lvl1pPr algn="ctr">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568325"/>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8" name="直線コネクタ 7"/>
          <p:cNvCxnSpPr/>
          <p:nvPr userDrawn="1"/>
        </p:nvCxnSpPr>
        <p:spPr>
          <a:xfrm>
            <a:off x="603507" y="7618775"/>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0380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 Column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72276" y="7888805"/>
            <a:ext cx="16741860" cy="1305145"/>
          </a:xfrm>
          <a:prstGeom prst="rect">
            <a:avLst/>
          </a:prstGeom>
        </p:spPr>
        <p:txBody>
          <a:bodyPr/>
          <a:lstStyle>
            <a:lvl1pPr algn="ctr">
              <a:defRPr sz="6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53990"/>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53990"/>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588105"/>
            <a:ext cx="16057784" cy="1763774"/>
          </a:xfrm>
        </p:spPr>
        <p:txBody>
          <a:bodyPr anchor="b">
            <a:noAutofit/>
          </a:bodyPr>
          <a:lstStyle>
            <a:lvl1pPr algn="ctr">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568325"/>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8" name="直線コネクタ 7"/>
          <p:cNvCxnSpPr/>
          <p:nvPr userDrawn="1"/>
        </p:nvCxnSpPr>
        <p:spPr>
          <a:xfrm>
            <a:off x="603507" y="7618775"/>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1489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3026841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703269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grpSp>
        <p:nvGrpSpPr>
          <p:cNvPr id="16" name="グループ化 15"/>
          <p:cNvGrpSpPr/>
          <p:nvPr userDrawn="1"/>
        </p:nvGrpSpPr>
        <p:grpSpPr>
          <a:xfrm>
            <a:off x="939800" y="1788632"/>
            <a:ext cx="6572725" cy="6572725"/>
            <a:chOff x="4450556" y="450850"/>
            <a:chExt cx="9385300" cy="9385300"/>
          </a:xfrm>
        </p:grpSpPr>
        <p:sp>
          <p:nvSpPr>
            <p:cNvPr id="17" name="円/楕円 16"/>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grpSp>
        <p:nvGrpSpPr>
          <p:cNvPr id="25" name="グループ化 24"/>
          <p:cNvGrpSpPr/>
          <p:nvPr userDrawn="1"/>
        </p:nvGrpSpPr>
        <p:grpSpPr>
          <a:xfrm>
            <a:off x="939800" y="1788632"/>
            <a:ext cx="6572725" cy="6572725"/>
            <a:chOff x="4450556" y="450850"/>
            <a:chExt cx="9385300" cy="9385300"/>
          </a:xfrm>
        </p:grpSpPr>
        <p:sp>
          <p:nvSpPr>
            <p:cNvPr id="26" name="円/楕円 25"/>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68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5173518" y="648762"/>
            <a:ext cx="1434756" cy="1434756"/>
          </a:xfrm>
          <a:prstGeom prst="rect">
            <a:avLst/>
          </a:prstGeom>
        </p:spPr>
      </p:pic>
      <p:sp>
        <p:nvSpPr>
          <p:cNvPr id="13" name="テキスト プレースホルダー 11"/>
          <p:cNvSpPr>
            <a:spLocks noGrp="1"/>
          </p:cNvSpPr>
          <p:nvPr>
            <p:ph type="body" sz="quarter" idx="14" hasCustomPrompt="1"/>
          </p:nvPr>
        </p:nvSpPr>
        <p:spPr>
          <a:xfrm>
            <a:off x="8648151" y="6088605"/>
            <a:ext cx="8682531"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stCxn id="5" idx="4"/>
          </p:cNvCxnSpPr>
          <p:nvPr userDrawn="1"/>
        </p:nvCxnSpPr>
        <p:spPr>
          <a:xfrm flipH="1">
            <a:off x="9142412" y="1363080"/>
            <a:ext cx="1" cy="892392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6822086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42128524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grpSp>
        <p:nvGrpSpPr>
          <p:cNvPr id="42" name="グループ化 41"/>
          <p:cNvGrpSpPr/>
          <p:nvPr userDrawn="1"/>
        </p:nvGrpSpPr>
        <p:grpSpPr>
          <a:xfrm>
            <a:off x="939800" y="1788632"/>
            <a:ext cx="6572725" cy="6572725"/>
            <a:chOff x="4450556" y="450850"/>
            <a:chExt cx="9385300" cy="9385300"/>
          </a:xfrm>
        </p:grpSpPr>
        <p:sp>
          <p:nvSpPr>
            <p:cNvPr id="43" name="円/楕円 42"/>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76956150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42403833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57417106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3369287" y="2325331"/>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6820092" y="373506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0285477" y="517522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13795867" y="661538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9845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WOT 2">
    <p:spTree>
      <p:nvGrpSpPr>
        <p:cNvPr id="1" name=""/>
        <p:cNvGrpSpPr/>
        <p:nvPr/>
      </p:nvGrpSpPr>
      <p:grpSpPr>
        <a:xfrm>
          <a:off x="0" y="0"/>
          <a:ext cx="0" cy="0"/>
          <a:chOff x="0" y="0"/>
          <a:chExt cx="0" cy="0"/>
        </a:xfrm>
      </p:grpSpPr>
      <p:sp>
        <p:nvSpPr>
          <p:cNvPr id="54" name="正方形/長方形 53"/>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正方形/長方形 52"/>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正方形/長方形 51"/>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正方形/長方形 50"/>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1" name="グループ化 20"/>
          <p:cNvGrpSpPr/>
          <p:nvPr userDrawn="1"/>
        </p:nvGrpSpPr>
        <p:grpSpPr>
          <a:xfrm>
            <a:off x="5863506" y="5582771"/>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涙形 1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涙形 4"/>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2" name="グループ化 21"/>
          <p:cNvGrpSpPr/>
          <p:nvPr userDrawn="1"/>
        </p:nvGrpSpPr>
        <p:grpSpPr>
          <a:xfrm rot="5400000">
            <a:off x="5868376" y="2188943"/>
            <a:ext cx="3160090" cy="3150350"/>
            <a:chOff x="6037861" y="5413530"/>
            <a:chExt cx="2889225" cy="2880320"/>
          </a:xfrm>
        </p:grpSpPr>
        <p:sp>
          <p:nvSpPr>
            <p:cNvPr id="23" name="涙形 2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涙形 2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涙形 2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7" name="グループ化 26"/>
          <p:cNvGrpSpPr/>
          <p:nvPr userDrawn="1"/>
        </p:nvGrpSpPr>
        <p:grpSpPr>
          <a:xfrm rot="10800000">
            <a:off x="9278221" y="2193813"/>
            <a:ext cx="3160090" cy="3150350"/>
            <a:chOff x="6037861" y="5413530"/>
            <a:chExt cx="2889225" cy="2880320"/>
          </a:xfrm>
        </p:grpSpPr>
        <p:sp>
          <p:nvSpPr>
            <p:cNvPr id="28" name="涙形 27"/>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涙形 28"/>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涙形 29"/>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涙形 30"/>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2" name="グループ化 31"/>
          <p:cNvGrpSpPr/>
          <p:nvPr userDrawn="1"/>
        </p:nvGrpSpPr>
        <p:grpSpPr>
          <a:xfrm rot="16200000">
            <a:off x="9273351" y="5587641"/>
            <a:ext cx="3160090" cy="3150350"/>
            <a:chOff x="6037861" y="5413530"/>
            <a:chExt cx="2889225" cy="2880320"/>
          </a:xfrm>
        </p:grpSpPr>
        <p:sp>
          <p:nvSpPr>
            <p:cNvPr id="33" name="涙形 3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涙形 3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涙形 3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涙形 3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7"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55"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56"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57"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58"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
        <p:nvSpPr>
          <p:cNvPr id="59" name="テキスト プレースホルダー 11"/>
          <p:cNvSpPr>
            <a:spLocks noGrp="1"/>
          </p:cNvSpPr>
          <p:nvPr>
            <p:ph type="body" sz="quarter" idx="14" hasCustomPrompt="1"/>
          </p:nvPr>
        </p:nvSpPr>
        <p:spPr>
          <a:xfrm>
            <a:off x="3585089" y="147945"/>
            <a:ext cx="11116235" cy="1358729"/>
          </a:xfrm>
        </p:spPr>
        <p:txBody>
          <a:bodyPr anchor="b">
            <a:noAutofit/>
          </a:bodyPr>
          <a:lstStyle>
            <a:lvl1pPr algn="ctr">
              <a:spcBef>
                <a:spcPts val="0"/>
              </a:spcBef>
              <a:defRPr sz="5400" spc="15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88691900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4324320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3806171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028544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0203498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670056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989713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734822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7097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9" Type="http://schemas.openxmlformats.org/officeDocument/2006/relationships/slideLayout" Target="../slideLayouts/slideLayout56.xml"/><Relationship Id="rId21" Type="http://schemas.openxmlformats.org/officeDocument/2006/relationships/slideLayout" Target="../slideLayouts/slideLayout38.xml"/><Relationship Id="rId34" Type="http://schemas.openxmlformats.org/officeDocument/2006/relationships/slideLayout" Target="../slideLayouts/slideLayout51.xml"/><Relationship Id="rId42" Type="http://schemas.openxmlformats.org/officeDocument/2006/relationships/slideLayout" Target="../slideLayouts/slideLayout59.xml"/><Relationship Id="rId47" Type="http://schemas.openxmlformats.org/officeDocument/2006/relationships/slideLayout" Target="../slideLayouts/slideLayout64.xml"/><Relationship Id="rId50" Type="http://schemas.openxmlformats.org/officeDocument/2006/relationships/slideLayout" Target="../slideLayouts/slideLayout67.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9" Type="http://schemas.openxmlformats.org/officeDocument/2006/relationships/slideLayout" Target="../slideLayouts/slideLayout46.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slideLayout" Target="../slideLayouts/slideLayout49.xml"/><Relationship Id="rId37" Type="http://schemas.openxmlformats.org/officeDocument/2006/relationships/slideLayout" Target="../slideLayouts/slideLayout54.xml"/><Relationship Id="rId40" Type="http://schemas.openxmlformats.org/officeDocument/2006/relationships/slideLayout" Target="../slideLayouts/slideLayout57.xml"/><Relationship Id="rId45" Type="http://schemas.openxmlformats.org/officeDocument/2006/relationships/slideLayout" Target="../slideLayouts/slideLayout62.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36" Type="http://schemas.openxmlformats.org/officeDocument/2006/relationships/slideLayout" Target="../slideLayouts/slideLayout53.xml"/><Relationship Id="rId49" Type="http://schemas.openxmlformats.org/officeDocument/2006/relationships/slideLayout" Target="../slideLayouts/slideLayout66.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slideLayout" Target="../slideLayouts/slideLayout48.xml"/><Relationship Id="rId44" Type="http://schemas.openxmlformats.org/officeDocument/2006/relationships/slideLayout" Target="../slideLayouts/slideLayout61.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slideLayout" Target="../slideLayouts/slideLayout47.xml"/><Relationship Id="rId35" Type="http://schemas.openxmlformats.org/officeDocument/2006/relationships/slideLayout" Target="../slideLayouts/slideLayout52.xml"/><Relationship Id="rId43" Type="http://schemas.openxmlformats.org/officeDocument/2006/relationships/slideLayout" Target="../slideLayouts/slideLayout60.xml"/><Relationship Id="rId48" Type="http://schemas.openxmlformats.org/officeDocument/2006/relationships/slideLayout" Target="../slideLayouts/slideLayout65.xml"/><Relationship Id="rId8" Type="http://schemas.openxmlformats.org/officeDocument/2006/relationships/slideLayout" Target="../slideLayouts/slideLayout25.xml"/><Relationship Id="rId51" Type="http://schemas.openxmlformats.org/officeDocument/2006/relationships/theme" Target="../theme/theme2.xml"/><Relationship Id="rId3" Type="http://schemas.openxmlformats.org/officeDocument/2006/relationships/slideLayout" Target="../slideLayouts/slideLayout20.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33" Type="http://schemas.openxmlformats.org/officeDocument/2006/relationships/slideLayout" Target="../slideLayouts/slideLayout50.xml"/><Relationship Id="rId38" Type="http://schemas.openxmlformats.org/officeDocument/2006/relationships/slideLayout" Target="../slideLayouts/slideLayout55.xml"/><Relationship Id="rId46" Type="http://schemas.openxmlformats.org/officeDocument/2006/relationships/slideLayout" Target="../slideLayouts/slideLayout63.xml"/><Relationship Id="rId20" Type="http://schemas.openxmlformats.org/officeDocument/2006/relationships/slideLayout" Target="../slideLayouts/slideLayout37.xml"/><Relationship Id="rId41" Type="http://schemas.openxmlformats.org/officeDocument/2006/relationships/slideLayout" Target="../slideLayouts/slideLayout58.xml"/><Relationship Id="rId1" Type="http://schemas.openxmlformats.org/officeDocument/2006/relationships/slideLayout" Target="../slideLayouts/slideLayout18.xml"/><Relationship Id="rId6"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9" Type="http://schemas.openxmlformats.org/officeDocument/2006/relationships/slideLayout" Target="../slideLayouts/slideLayout106.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42" Type="http://schemas.openxmlformats.org/officeDocument/2006/relationships/slideLayout" Target="../slideLayouts/slideLayout109.xml"/><Relationship Id="rId47" Type="http://schemas.openxmlformats.org/officeDocument/2006/relationships/slideLayout" Target="../slideLayouts/slideLayout114.xml"/><Relationship Id="rId50" Type="http://schemas.openxmlformats.org/officeDocument/2006/relationships/slideLayout" Target="../slideLayouts/slideLayout117.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9" Type="http://schemas.openxmlformats.org/officeDocument/2006/relationships/slideLayout" Target="../slideLayouts/slideLayout96.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37" Type="http://schemas.openxmlformats.org/officeDocument/2006/relationships/slideLayout" Target="../slideLayouts/slideLayout104.xml"/><Relationship Id="rId40" Type="http://schemas.openxmlformats.org/officeDocument/2006/relationships/slideLayout" Target="../slideLayouts/slideLayout107.xml"/><Relationship Id="rId45" Type="http://schemas.openxmlformats.org/officeDocument/2006/relationships/slideLayout" Target="../slideLayouts/slideLayout112.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36" Type="http://schemas.openxmlformats.org/officeDocument/2006/relationships/slideLayout" Target="../slideLayouts/slideLayout103.xml"/><Relationship Id="rId49" Type="http://schemas.openxmlformats.org/officeDocument/2006/relationships/slideLayout" Target="../slideLayouts/slideLayout116.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4" Type="http://schemas.openxmlformats.org/officeDocument/2006/relationships/slideLayout" Target="../slideLayouts/slideLayout111.xml"/><Relationship Id="rId52" Type="http://schemas.openxmlformats.org/officeDocument/2006/relationships/theme" Target="../theme/theme3.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slideLayout" Target="../slideLayouts/slideLayout102.xml"/><Relationship Id="rId43" Type="http://schemas.openxmlformats.org/officeDocument/2006/relationships/slideLayout" Target="../slideLayouts/slideLayout110.xml"/><Relationship Id="rId48" Type="http://schemas.openxmlformats.org/officeDocument/2006/relationships/slideLayout" Target="../slideLayouts/slideLayout115.xml"/><Relationship Id="rId8" Type="http://schemas.openxmlformats.org/officeDocument/2006/relationships/slideLayout" Target="../slideLayouts/slideLayout75.xml"/><Relationship Id="rId51" Type="http://schemas.openxmlformats.org/officeDocument/2006/relationships/slideLayout" Target="../slideLayouts/slideLayout118.xml"/><Relationship Id="rId3" Type="http://schemas.openxmlformats.org/officeDocument/2006/relationships/slideLayout" Target="../slideLayouts/slideLayout70.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38" Type="http://schemas.openxmlformats.org/officeDocument/2006/relationships/slideLayout" Target="../slideLayouts/slideLayout105.xml"/><Relationship Id="rId46" Type="http://schemas.openxmlformats.org/officeDocument/2006/relationships/slideLayout" Target="../slideLayouts/slideLayout113.xml"/><Relationship Id="rId20" Type="http://schemas.openxmlformats.org/officeDocument/2006/relationships/slideLayout" Target="../slideLayouts/slideLayout87.xml"/><Relationship Id="rId41" Type="http://schemas.openxmlformats.org/officeDocument/2006/relationships/slideLayout" Target="../slideLayouts/slideLayout108.xml"/><Relationship Id="rId1" Type="http://schemas.openxmlformats.org/officeDocument/2006/relationships/slideLayout" Target="../slideLayouts/slideLayout68.xml"/><Relationship Id="rId6"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854" r:id="rId3"/>
    <p:sldLayoutId id="2147483809" r:id="rId4"/>
    <p:sldLayoutId id="2147483810" r:id="rId5"/>
    <p:sldLayoutId id="2147483831" r:id="rId6"/>
    <p:sldLayoutId id="2147483842" r:id="rId7"/>
    <p:sldLayoutId id="2147483829" r:id="rId8"/>
    <p:sldLayoutId id="2147483864" r:id="rId9"/>
    <p:sldLayoutId id="2147483862" r:id="rId10"/>
    <p:sldLayoutId id="2147483858" r:id="rId11"/>
    <p:sldLayoutId id="2147483859" r:id="rId12"/>
    <p:sldLayoutId id="2147483846" r:id="rId13"/>
    <p:sldLayoutId id="2147483847" r:id="rId14"/>
    <p:sldLayoutId id="2147483848" r:id="rId15"/>
    <p:sldLayoutId id="2147483860" r:id="rId16"/>
    <p:sldLayoutId id="2147483853" r:id="rId17"/>
  </p:sldLayoutIdLst>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852" r:id="rId3"/>
    <p:sldLayoutId id="2147483766" r:id="rId4"/>
    <p:sldLayoutId id="2147483760"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41" r:id="rId19"/>
    <p:sldLayoutId id="2147483776" r:id="rId20"/>
    <p:sldLayoutId id="2147483778" r:id="rId21"/>
    <p:sldLayoutId id="2147483793" r:id="rId22"/>
    <p:sldLayoutId id="2147483791" r:id="rId23"/>
    <p:sldLayoutId id="2147483792" r:id="rId24"/>
    <p:sldLayoutId id="2147483808" r:id="rId25"/>
    <p:sldLayoutId id="2147483806" r:id="rId26"/>
    <p:sldLayoutId id="2147483845" r:id="rId27"/>
    <p:sldLayoutId id="2147483799" r:id="rId28"/>
    <p:sldLayoutId id="2147483800" r:id="rId29"/>
    <p:sldLayoutId id="2147483801" r:id="rId30"/>
    <p:sldLayoutId id="2147483802" r:id="rId31"/>
    <p:sldLayoutId id="2147483804" r:id="rId32"/>
    <p:sldLayoutId id="2147483805" r:id="rId33"/>
    <p:sldLayoutId id="2147483807" r:id="rId34"/>
    <p:sldLayoutId id="2147483811" r:id="rId35"/>
    <p:sldLayoutId id="2147483812" r:id="rId36"/>
    <p:sldLayoutId id="2147483819" r:id="rId37"/>
    <p:sldLayoutId id="2147483834" r:id="rId38"/>
    <p:sldLayoutId id="2147483820" r:id="rId39"/>
    <p:sldLayoutId id="2147483832" r:id="rId40"/>
    <p:sldLayoutId id="2147483833" r:id="rId41"/>
    <p:sldLayoutId id="2147483821" r:id="rId42"/>
    <p:sldLayoutId id="2147483840" r:id="rId43"/>
    <p:sldLayoutId id="2147483841" r:id="rId44"/>
    <p:sldLayoutId id="2147483850" r:id="rId45"/>
    <p:sldLayoutId id="2147483863" r:id="rId46"/>
    <p:sldLayoutId id="2147483828" r:id="rId47"/>
    <p:sldLayoutId id="2147483826" r:id="rId48"/>
    <p:sldLayoutId id="2147483830" r:id="rId49"/>
    <p:sldLayoutId id="2147483827" r:id="rId50"/>
  </p:sldLayoutIdLst>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直角三角形 8"/>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727" r:id="rId6"/>
    <p:sldLayoutId id="2147483746" r:id="rId7"/>
    <p:sldLayoutId id="2147483824" r:id="rId8"/>
    <p:sldLayoutId id="2147483747" r:id="rId9"/>
    <p:sldLayoutId id="2147483728" r:id="rId10"/>
    <p:sldLayoutId id="2147483729" r:id="rId11"/>
    <p:sldLayoutId id="2147483749" r:id="rId12"/>
    <p:sldLayoutId id="2147483754" r:id="rId13"/>
    <p:sldLayoutId id="2147483756" r:id="rId14"/>
    <p:sldLayoutId id="2147483757" r:id="rId15"/>
    <p:sldLayoutId id="2147483759" r:id="rId16"/>
    <p:sldLayoutId id="2147483761" r:id="rId17"/>
    <p:sldLayoutId id="2147483837" r:id="rId18"/>
    <p:sldLayoutId id="2147483762" r:id="rId19"/>
    <p:sldLayoutId id="2147483764" r:id="rId20"/>
    <p:sldLayoutId id="2147483773" r:id="rId21"/>
    <p:sldLayoutId id="2147483777" r:id="rId22"/>
    <p:sldLayoutId id="2147483775" r:id="rId23"/>
    <p:sldLayoutId id="2147483767" r:id="rId24"/>
    <p:sldLayoutId id="2147483763" r:id="rId25"/>
    <p:sldLayoutId id="2147483769" r:id="rId26"/>
    <p:sldLayoutId id="2147483816" r:id="rId27"/>
    <p:sldLayoutId id="2147483843" r:id="rId28"/>
    <p:sldLayoutId id="2147483770" r:id="rId29"/>
    <p:sldLayoutId id="2147483771" r:id="rId30"/>
    <p:sldLayoutId id="2147483774" r:id="rId31"/>
    <p:sldLayoutId id="2147483772" r:id="rId32"/>
    <p:sldLayoutId id="2147483779" r:id="rId33"/>
    <p:sldLayoutId id="2147483796" r:id="rId34"/>
    <p:sldLayoutId id="2147483797" r:id="rId35"/>
    <p:sldLayoutId id="2147483813" r:id="rId36"/>
    <p:sldLayoutId id="2147483794" r:id="rId37"/>
    <p:sldLayoutId id="2147483768" r:id="rId38"/>
    <p:sldLayoutId id="2147483795" r:id="rId39"/>
    <p:sldLayoutId id="2147483836" r:id="rId40"/>
    <p:sldLayoutId id="2147483803" r:id="rId41"/>
    <p:sldLayoutId id="2147483798" r:id="rId42"/>
    <p:sldLayoutId id="2147483814" r:id="rId43"/>
    <p:sldLayoutId id="2147483815" r:id="rId44"/>
    <p:sldLayoutId id="2147483825" r:id="rId45"/>
    <p:sldLayoutId id="2147483818" r:id="rId46"/>
    <p:sldLayoutId id="2147483835" r:id="rId47"/>
    <p:sldLayoutId id="2147483849" r:id="rId48"/>
    <p:sldLayoutId id="2147483839" r:id="rId49"/>
    <p:sldLayoutId id="2147483838" r:id="rId50"/>
    <p:sldLayoutId id="2147483865" r:id="rId51"/>
  </p:sldLayoutIdLst>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862286" y="147946"/>
            <a:ext cx="16741860" cy="2070230"/>
          </a:xfrm>
        </p:spPr>
        <p:txBody>
          <a:bodyPr/>
          <a:lstStyle/>
          <a:p>
            <a:r>
              <a:rPr kumimoji="1" lang="en-US" altLang="ja-JP" sz="6000" dirty="0"/>
              <a:t>BÁO CÁO MÔN</a:t>
            </a:r>
            <a:br>
              <a:rPr kumimoji="1" lang="en-US" altLang="ja-JP" sz="6000" dirty="0"/>
            </a:br>
            <a:r>
              <a:rPr kumimoji="1" lang="en-US" altLang="ja-JP" sz="6000" dirty="0"/>
              <a:t>PHÁT TRIỂN MÃ NGUỒN MỞ</a:t>
            </a:r>
            <a:endParaRPr kumimoji="1" lang="ja-JP" altLang="en-US" sz="6000" dirty="0"/>
          </a:p>
        </p:txBody>
      </p:sp>
      <p:sp>
        <p:nvSpPr>
          <p:cNvPr id="12" name="テキスト プレースホルダー 11"/>
          <p:cNvSpPr>
            <a:spLocks noGrp="1"/>
          </p:cNvSpPr>
          <p:nvPr>
            <p:ph type="body" sz="quarter" idx="14"/>
          </p:nvPr>
        </p:nvSpPr>
        <p:spPr/>
        <p:txBody>
          <a:bodyPr/>
          <a:lstStyle/>
          <a:p>
            <a:r>
              <a:rPr kumimoji="1" lang="vi-VN" altLang="ja-JP" dirty="0"/>
              <a:t>Đề tài:</a:t>
            </a:r>
            <a:r>
              <a:rPr kumimoji="1" lang="en-US" altLang="ja-JP" dirty="0"/>
              <a:t> Lấy thông tin SEO của website</a:t>
            </a:r>
            <a:endParaRPr kumimoji="1" lang="ja-JP" altLang="en-US" dirty="0"/>
          </a:p>
        </p:txBody>
      </p:sp>
      <p:sp>
        <p:nvSpPr>
          <p:cNvPr id="13" name="テキスト プレースホルダー 12"/>
          <p:cNvSpPr>
            <a:spLocks noGrp="1"/>
          </p:cNvSpPr>
          <p:nvPr>
            <p:ph type="body" sz="quarter" idx="15"/>
          </p:nvPr>
        </p:nvSpPr>
        <p:spPr>
          <a:xfrm>
            <a:off x="2392456" y="6133610"/>
            <a:ext cx="13789532" cy="3597098"/>
          </a:xfrm>
        </p:spPr>
        <p:txBody>
          <a:bodyPr/>
          <a:lstStyle/>
          <a:p>
            <a:pPr algn="l">
              <a:lnSpc>
                <a:spcPct val="150000"/>
              </a:lnSpc>
            </a:pPr>
            <a:r>
              <a:rPr lang="en-US" dirty="0"/>
              <a:t>GVHD: Tạ Hoàng Thắng</a:t>
            </a:r>
          </a:p>
          <a:p>
            <a:pPr algn="l">
              <a:lnSpc>
                <a:spcPct val="150000"/>
              </a:lnSpc>
            </a:pPr>
            <a:r>
              <a:rPr kumimoji="1" lang="en-US" altLang="ja-JP" dirty="0"/>
              <a:t>D</a:t>
            </a:r>
            <a:r>
              <a:rPr kumimoji="1" lang="vi-VN" altLang="ja-JP" dirty="0"/>
              <a:t>anh sách nhóm</a:t>
            </a:r>
            <a:r>
              <a:rPr kumimoji="1" lang="en-US" altLang="ja-JP" dirty="0"/>
              <a:t>: </a:t>
            </a:r>
          </a:p>
          <a:p>
            <a:endParaRPr kumimoji="1" lang="ja-JP" altLang="en-US" dirty="0"/>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pPr/>
              <a:t>1</a:t>
            </a:fld>
            <a:endParaRPr lang="en-US" dirty="0"/>
          </a:p>
        </p:txBody>
      </p:sp>
      <p:graphicFrame>
        <p:nvGraphicFramePr>
          <p:cNvPr id="7" name="Table 6">
            <a:extLst>
              <a:ext uri="{FF2B5EF4-FFF2-40B4-BE49-F238E27FC236}">
                <a16:creationId xmlns:a16="http://schemas.microsoft.com/office/drawing/2014/main" id="{2F4D5F87-87F0-4ACC-8DEB-4AE85AAF24E0}"/>
              </a:ext>
            </a:extLst>
          </p:cNvPr>
          <p:cNvGraphicFramePr>
            <a:graphicFrameLocks noGrp="1"/>
          </p:cNvGraphicFramePr>
          <p:nvPr>
            <p:extLst>
              <p:ext uri="{D42A27DB-BD31-4B8C-83A1-F6EECF244321}">
                <p14:modId xmlns:p14="http://schemas.microsoft.com/office/powerpoint/2010/main" val="3763835478"/>
              </p:ext>
            </p:extLst>
          </p:nvPr>
        </p:nvGraphicFramePr>
        <p:xfrm>
          <a:off x="2528075" y="7487061"/>
          <a:ext cx="6345102" cy="2243647"/>
        </p:xfrm>
        <a:graphic>
          <a:graphicData uri="http://schemas.openxmlformats.org/drawingml/2006/table">
            <a:tbl>
              <a:tblPr firstRow="1" bandRow="1">
                <a:tableStyleId>{5C22544A-7EE6-4342-B048-85BDC9FD1C3A}</a:tableStyleId>
              </a:tblPr>
              <a:tblGrid>
                <a:gridCol w="1586275">
                  <a:extLst>
                    <a:ext uri="{9D8B030D-6E8A-4147-A177-3AD203B41FA5}">
                      <a16:colId xmlns:a16="http://schemas.microsoft.com/office/drawing/2014/main" val="3949957381"/>
                    </a:ext>
                  </a:extLst>
                </a:gridCol>
                <a:gridCol w="1586275">
                  <a:extLst>
                    <a:ext uri="{9D8B030D-6E8A-4147-A177-3AD203B41FA5}">
                      <a16:colId xmlns:a16="http://schemas.microsoft.com/office/drawing/2014/main" val="2481598548"/>
                    </a:ext>
                  </a:extLst>
                </a:gridCol>
                <a:gridCol w="3172552">
                  <a:extLst>
                    <a:ext uri="{9D8B030D-6E8A-4147-A177-3AD203B41FA5}">
                      <a16:colId xmlns:a16="http://schemas.microsoft.com/office/drawing/2014/main" val="3120339679"/>
                    </a:ext>
                  </a:extLst>
                </a:gridCol>
              </a:tblGrid>
              <a:tr h="492223">
                <a:tc>
                  <a:txBody>
                    <a:bodyPr/>
                    <a:lstStyle/>
                    <a:p>
                      <a:r>
                        <a:rPr lang="en-US" sz="2400" dirty="0"/>
                        <a:t>STT</a:t>
                      </a:r>
                    </a:p>
                  </a:txBody>
                  <a:tcPr/>
                </a:tc>
                <a:tc>
                  <a:txBody>
                    <a:bodyPr/>
                    <a:lstStyle/>
                    <a:p>
                      <a:r>
                        <a:rPr lang="en-US" sz="2400" dirty="0"/>
                        <a:t>MSSV</a:t>
                      </a:r>
                    </a:p>
                  </a:txBody>
                  <a:tcPr/>
                </a:tc>
                <a:tc>
                  <a:txBody>
                    <a:bodyPr/>
                    <a:lstStyle/>
                    <a:p>
                      <a:pPr marL="0" marR="0" lvl="0" indent="0" algn="l" defTabSz="1632753" rtl="0" eaLnBrk="1" fontAlgn="ctr" latinLnBrk="0" hangingPunct="1">
                        <a:lnSpc>
                          <a:spcPct val="100000"/>
                        </a:lnSpc>
                        <a:spcBef>
                          <a:spcPts val="0"/>
                        </a:spcBef>
                        <a:spcAft>
                          <a:spcPts val="0"/>
                        </a:spcAft>
                        <a:buClrTx/>
                        <a:buSzTx/>
                        <a:buFontTx/>
                        <a:buNone/>
                        <a:tabLst/>
                        <a:defRPr/>
                      </a:pPr>
                      <a:r>
                        <a:rPr lang="en-US" sz="2400" dirty="0"/>
                        <a:t>Họ &amp; Tên</a:t>
                      </a:r>
                    </a:p>
                  </a:txBody>
                  <a:tcPr/>
                </a:tc>
                <a:extLst>
                  <a:ext uri="{0D108BD9-81ED-4DB2-BD59-A6C34878D82A}">
                    <a16:rowId xmlns:a16="http://schemas.microsoft.com/office/drawing/2014/main" val="1170690633"/>
                  </a:ext>
                </a:extLst>
              </a:tr>
              <a:tr h="437856">
                <a:tc>
                  <a:txBody>
                    <a:bodyPr/>
                    <a:lstStyle/>
                    <a:p>
                      <a:pPr algn="ctr" rtl="0" fontAlgn="ctr"/>
                      <a:r>
                        <a:rPr lang="en-US" sz="2000" dirty="0">
                          <a:solidFill>
                            <a:srgbClr val="000000"/>
                          </a:solidFill>
                          <a:effectLst/>
                        </a:rPr>
                        <a:t>1</a:t>
                      </a:r>
                    </a:p>
                  </a:txBody>
                  <a:tcPr marL="28575" marR="28575" marT="0" marB="0" anchor="ctr"/>
                </a:tc>
                <a:tc>
                  <a:txBody>
                    <a:bodyPr/>
                    <a:lstStyle/>
                    <a:p>
                      <a:pPr algn="ctr" rtl="0" fontAlgn="ctr"/>
                      <a:r>
                        <a:rPr lang="en-US" sz="2000" dirty="0">
                          <a:solidFill>
                            <a:srgbClr val="000000"/>
                          </a:solidFill>
                          <a:effectLst/>
                        </a:rPr>
                        <a:t>1510184</a:t>
                      </a:r>
                    </a:p>
                  </a:txBody>
                  <a:tcPr marL="28575" marR="28575" marT="0" marB="0" anchor="ctr"/>
                </a:tc>
                <a:tc>
                  <a:txBody>
                    <a:bodyPr/>
                    <a:lstStyle/>
                    <a:p>
                      <a:pPr rtl="0" fontAlgn="ctr"/>
                      <a:r>
                        <a:rPr lang="vi-VN" sz="2000" dirty="0">
                          <a:solidFill>
                            <a:srgbClr val="000000"/>
                          </a:solidFill>
                          <a:effectLst/>
                        </a:rPr>
                        <a:t>Lương Sĩ</a:t>
                      </a:r>
                      <a:r>
                        <a:rPr lang="en-US" sz="2000" dirty="0">
                          <a:solidFill>
                            <a:srgbClr val="000000"/>
                          </a:solidFill>
                          <a:effectLst/>
                        </a:rPr>
                        <a:t> Đằng</a:t>
                      </a:r>
                    </a:p>
                  </a:txBody>
                  <a:tcPr marL="28575" marR="28575" marT="0" marB="0" anchor="ctr"/>
                </a:tc>
                <a:extLst>
                  <a:ext uri="{0D108BD9-81ED-4DB2-BD59-A6C34878D82A}">
                    <a16:rowId xmlns:a16="http://schemas.microsoft.com/office/drawing/2014/main" val="3298748735"/>
                  </a:ext>
                </a:extLst>
              </a:tr>
              <a:tr h="437856">
                <a:tc>
                  <a:txBody>
                    <a:bodyPr/>
                    <a:lstStyle/>
                    <a:p>
                      <a:pPr algn="ctr" rtl="0" fontAlgn="ctr"/>
                      <a:r>
                        <a:rPr lang="en-US" sz="2000" dirty="0">
                          <a:solidFill>
                            <a:srgbClr val="000000"/>
                          </a:solidFill>
                          <a:effectLst/>
                        </a:rPr>
                        <a:t>2</a:t>
                      </a:r>
                    </a:p>
                  </a:txBody>
                  <a:tcPr marL="28575" marR="28575" marT="0" marB="0" anchor="ctr"/>
                </a:tc>
                <a:tc>
                  <a:txBody>
                    <a:bodyPr/>
                    <a:lstStyle/>
                    <a:p>
                      <a:pPr algn="ctr" rtl="0" fontAlgn="ctr"/>
                      <a:r>
                        <a:rPr lang="en-US" sz="2000" dirty="0">
                          <a:solidFill>
                            <a:srgbClr val="000000"/>
                          </a:solidFill>
                          <a:effectLst/>
                        </a:rPr>
                        <a:t>1510187</a:t>
                      </a:r>
                    </a:p>
                  </a:txBody>
                  <a:tcPr marL="28575" marR="28575" marT="0" marB="0" anchor="ctr"/>
                </a:tc>
                <a:tc>
                  <a:txBody>
                    <a:bodyPr/>
                    <a:lstStyle/>
                    <a:p>
                      <a:pPr rtl="0" fontAlgn="ctr"/>
                      <a:r>
                        <a:rPr lang="vi-VN" sz="2000" dirty="0">
                          <a:solidFill>
                            <a:srgbClr val="000000"/>
                          </a:solidFill>
                          <a:effectLst/>
                        </a:rPr>
                        <a:t>Trương Thành</a:t>
                      </a:r>
                      <a:r>
                        <a:rPr lang="en-US" sz="2000" dirty="0">
                          <a:solidFill>
                            <a:srgbClr val="000000"/>
                          </a:solidFill>
                          <a:effectLst/>
                        </a:rPr>
                        <a:t> Độ</a:t>
                      </a:r>
                    </a:p>
                  </a:txBody>
                  <a:tcPr marL="28575" marR="28575" marT="0" marB="0" anchor="ctr"/>
                </a:tc>
                <a:extLst>
                  <a:ext uri="{0D108BD9-81ED-4DB2-BD59-A6C34878D82A}">
                    <a16:rowId xmlns:a16="http://schemas.microsoft.com/office/drawing/2014/main" val="3582543085"/>
                  </a:ext>
                </a:extLst>
              </a:tr>
              <a:tr h="437856">
                <a:tc>
                  <a:txBody>
                    <a:bodyPr/>
                    <a:lstStyle/>
                    <a:p>
                      <a:pPr algn="ctr" rtl="0" fontAlgn="ctr"/>
                      <a:r>
                        <a:rPr lang="en-US" sz="2000" dirty="0">
                          <a:solidFill>
                            <a:srgbClr val="000000"/>
                          </a:solidFill>
                          <a:effectLst/>
                        </a:rPr>
                        <a:t>3</a:t>
                      </a:r>
                    </a:p>
                  </a:txBody>
                  <a:tcPr marL="28575" marR="28575" marT="0" marB="0" anchor="ctr"/>
                </a:tc>
                <a:tc>
                  <a:txBody>
                    <a:bodyPr/>
                    <a:lstStyle/>
                    <a:p>
                      <a:pPr algn="ctr" rtl="0" fontAlgn="ctr"/>
                      <a:r>
                        <a:rPr lang="en-US" sz="2000">
                          <a:solidFill>
                            <a:srgbClr val="000000"/>
                          </a:solidFill>
                          <a:effectLst/>
                        </a:rPr>
                        <a:t>1510204</a:t>
                      </a:r>
                    </a:p>
                  </a:txBody>
                  <a:tcPr marL="28575" marR="28575" marT="0" marB="0" anchor="ctr"/>
                </a:tc>
                <a:tc>
                  <a:txBody>
                    <a:bodyPr/>
                    <a:lstStyle/>
                    <a:p>
                      <a:pPr rtl="0" fontAlgn="ctr"/>
                      <a:r>
                        <a:rPr lang="en-US" sz="2000" dirty="0">
                          <a:solidFill>
                            <a:srgbClr val="000000"/>
                          </a:solidFill>
                          <a:effectLst/>
                        </a:rPr>
                        <a:t>Phạm Thanh Hùng</a:t>
                      </a:r>
                    </a:p>
                  </a:txBody>
                  <a:tcPr marL="28575" marR="28575" marT="0" marB="0" anchor="ctr"/>
                </a:tc>
                <a:extLst>
                  <a:ext uri="{0D108BD9-81ED-4DB2-BD59-A6C34878D82A}">
                    <a16:rowId xmlns:a16="http://schemas.microsoft.com/office/drawing/2014/main" val="3300891344"/>
                  </a:ext>
                </a:extLst>
              </a:tr>
              <a:tr h="437856">
                <a:tc>
                  <a:txBody>
                    <a:bodyPr/>
                    <a:lstStyle/>
                    <a:p>
                      <a:pPr algn="ctr" rtl="0" fontAlgn="ctr"/>
                      <a:r>
                        <a:rPr lang="en-US" sz="2000" dirty="0">
                          <a:solidFill>
                            <a:srgbClr val="000000"/>
                          </a:solidFill>
                          <a:effectLst/>
                        </a:rPr>
                        <a:t>4</a:t>
                      </a:r>
                    </a:p>
                  </a:txBody>
                  <a:tcPr marL="28575" marR="28575" marT="0" marB="0" anchor="ctr"/>
                </a:tc>
                <a:tc>
                  <a:txBody>
                    <a:bodyPr/>
                    <a:lstStyle/>
                    <a:p>
                      <a:pPr algn="ctr" rtl="0" fontAlgn="ctr"/>
                      <a:r>
                        <a:rPr lang="en-US" sz="2000">
                          <a:solidFill>
                            <a:srgbClr val="000000"/>
                          </a:solidFill>
                          <a:effectLst/>
                        </a:rPr>
                        <a:t>1512888</a:t>
                      </a:r>
                    </a:p>
                  </a:txBody>
                  <a:tcPr marL="28575" marR="28575" marT="0" marB="0" anchor="ctr"/>
                </a:tc>
                <a:tc>
                  <a:txBody>
                    <a:bodyPr/>
                    <a:lstStyle/>
                    <a:p>
                      <a:pPr rtl="0" fontAlgn="ctr"/>
                      <a:r>
                        <a:rPr lang="en-US" sz="2000" dirty="0">
                          <a:solidFill>
                            <a:srgbClr val="000000"/>
                          </a:solidFill>
                          <a:effectLst/>
                        </a:rPr>
                        <a:t>Đinh Quốc Khánh</a:t>
                      </a:r>
                    </a:p>
                  </a:txBody>
                  <a:tcPr marL="28575" marR="28575" marT="0" marB="0" anchor="ctr"/>
                </a:tc>
                <a:extLst>
                  <a:ext uri="{0D108BD9-81ED-4DB2-BD59-A6C34878D82A}">
                    <a16:rowId xmlns:a16="http://schemas.microsoft.com/office/drawing/2014/main" val="519238297"/>
                  </a:ext>
                </a:extLst>
              </a:tr>
            </a:tbl>
          </a:graphicData>
        </a:graphic>
      </p:graphicFrame>
    </p:spTree>
    <p:extLst>
      <p:ext uri="{BB962C8B-B14F-4D97-AF65-F5344CB8AC3E}">
        <p14:creationId xmlns:p14="http://schemas.microsoft.com/office/powerpoint/2010/main" val="3371498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vi-VN" altLang="ja-JP" dirty="0"/>
              <a:t>NỘI DUNG BÁO CÁO</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a:t>
            </a:fld>
            <a:endParaRPr lang="en-US" dirty="0"/>
          </a:p>
        </p:txBody>
      </p:sp>
      <p:sp>
        <p:nvSpPr>
          <p:cNvPr id="5" name="テキスト プレースホルダー 4"/>
          <p:cNvSpPr>
            <a:spLocks noGrp="1"/>
          </p:cNvSpPr>
          <p:nvPr>
            <p:ph type="body" sz="quarter" idx="15"/>
          </p:nvPr>
        </p:nvSpPr>
        <p:spPr/>
        <p:txBody>
          <a:bodyPr/>
          <a:lstStyle/>
          <a:p>
            <a:r>
              <a:rPr kumimoji="1" lang="vi-VN" altLang="ja-JP" dirty="0"/>
              <a:t>1</a:t>
            </a:r>
            <a:endParaRPr kumimoji="1" lang="ja-JP" altLang="en-US" dirty="0"/>
          </a:p>
        </p:txBody>
      </p:sp>
      <p:sp>
        <p:nvSpPr>
          <p:cNvPr id="7" name="テキスト プレースホルダー 6"/>
          <p:cNvSpPr>
            <a:spLocks noGrp="1"/>
          </p:cNvSpPr>
          <p:nvPr>
            <p:ph type="body" sz="quarter" idx="22"/>
          </p:nvPr>
        </p:nvSpPr>
        <p:spPr>
          <a:xfrm>
            <a:off x="2525615" y="2465704"/>
            <a:ext cx="5625625" cy="583498"/>
          </a:xfrm>
        </p:spPr>
        <p:txBody>
          <a:bodyPr/>
          <a:lstStyle/>
          <a:p>
            <a:r>
              <a:rPr kumimoji="1" lang="en-US" altLang="ja-JP" dirty="0"/>
              <a:t>NGÔN NGỮ</a:t>
            </a:r>
            <a:endParaRPr kumimoji="1" lang="ja-JP" altLang="en-US" dirty="0"/>
          </a:p>
        </p:txBody>
      </p:sp>
      <p:sp>
        <p:nvSpPr>
          <p:cNvPr id="8" name="テキスト プレースホルダー 7"/>
          <p:cNvSpPr>
            <a:spLocks noGrp="1"/>
          </p:cNvSpPr>
          <p:nvPr>
            <p:ph type="body" sz="quarter" idx="23"/>
          </p:nvPr>
        </p:nvSpPr>
        <p:spPr/>
        <p:txBody>
          <a:bodyPr/>
          <a:lstStyle/>
          <a:p>
            <a:r>
              <a:rPr kumimoji="1" lang="vi-VN" altLang="ja-JP" dirty="0"/>
              <a:t>3</a:t>
            </a:r>
            <a:endParaRPr kumimoji="1" lang="ja-JP" altLang="en-US" dirty="0"/>
          </a:p>
        </p:txBody>
      </p:sp>
      <p:sp>
        <p:nvSpPr>
          <p:cNvPr id="10" name="テキスト プレースホルダー 9"/>
          <p:cNvSpPr>
            <a:spLocks noGrp="1"/>
          </p:cNvSpPr>
          <p:nvPr>
            <p:ph type="body" sz="quarter" idx="25"/>
          </p:nvPr>
        </p:nvSpPr>
        <p:spPr/>
        <p:txBody>
          <a:bodyPr/>
          <a:lstStyle/>
          <a:p>
            <a:r>
              <a:rPr kumimoji="1" lang="en-US" altLang="ja-JP" dirty="0"/>
              <a:t>TH</a:t>
            </a:r>
            <a:r>
              <a:rPr kumimoji="1" lang="vi-VN" altLang="ja-JP" dirty="0"/>
              <a:t>Ư</a:t>
            </a:r>
            <a:r>
              <a:rPr kumimoji="1" lang="en-US" altLang="ja-JP" dirty="0"/>
              <a:t> VIỆN</a:t>
            </a:r>
            <a:endParaRPr kumimoji="1" lang="ja-JP" altLang="en-US" dirty="0"/>
          </a:p>
        </p:txBody>
      </p:sp>
      <p:sp>
        <p:nvSpPr>
          <p:cNvPr id="11" name="テキスト プレースホルダー 10"/>
          <p:cNvSpPr>
            <a:spLocks noGrp="1"/>
          </p:cNvSpPr>
          <p:nvPr>
            <p:ph type="body" sz="quarter" idx="26"/>
          </p:nvPr>
        </p:nvSpPr>
        <p:spPr/>
        <p:txBody>
          <a:bodyPr/>
          <a:lstStyle/>
          <a:p>
            <a:r>
              <a:rPr kumimoji="1" lang="vi-VN" altLang="ja-JP" dirty="0"/>
              <a:t>5</a:t>
            </a:r>
            <a:endParaRPr kumimoji="1" lang="ja-JP" altLang="en-US" dirty="0"/>
          </a:p>
        </p:txBody>
      </p:sp>
      <p:sp>
        <p:nvSpPr>
          <p:cNvPr id="13" name="テキスト プレースホルダー 12"/>
          <p:cNvSpPr>
            <a:spLocks noGrp="1"/>
          </p:cNvSpPr>
          <p:nvPr>
            <p:ph type="body" sz="quarter" idx="28"/>
          </p:nvPr>
        </p:nvSpPr>
        <p:spPr/>
        <p:txBody>
          <a:bodyPr/>
          <a:lstStyle/>
          <a:p>
            <a:r>
              <a:rPr kumimoji="1" lang="en-US" altLang="ja-JP" dirty="0"/>
              <a:t>DEMO</a:t>
            </a:r>
            <a:endParaRPr kumimoji="1" lang="ja-JP" altLang="en-US" dirty="0"/>
          </a:p>
        </p:txBody>
      </p:sp>
      <p:sp>
        <p:nvSpPr>
          <p:cNvPr id="14" name="テキスト プレースホルダー 13"/>
          <p:cNvSpPr>
            <a:spLocks noGrp="1"/>
          </p:cNvSpPr>
          <p:nvPr>
            <p:ph type="body" sz="quarter" idx="29"/>
          </p:nvPr>
        </p:nvSpPr>
        <p:spPr/>
        <p:txBody>
          <a:bodyPr/>
          <a:lstStyle/>
          <a:p>
            <a:r>
              <a:rPr kumimoji="1" lang="vi-VN" altLang="ja-JP" dirty="0"/>
              <a:t>2</a:t>
            </a:r>
            <a:endParaRPr kumimoji="1" lang="ja-JP" altLang="en-US" dirty="0"/>
          </a:p>
        </p:txBody>
      </p:sp>
      <p:sp>
        <p:nvSpPr>
          <p:cNvPr id="16" name="テキスト プレースホルダー 15"/>
          <p:cNvSpPr>
            <a:spLocks noGrp="1"/>
          </p:cNvSpPr>
          <p:nvPr>
            <p:ph type="body" sz="quarter" idx="31"/>
          </p:nvPr>
        </p:nvSpPr>
        <p:spPr/>
        <p:txBody>
          <a:bodyPr/>
          <a:lstStyle/>
          <a:p>
            <a:r>
              <a:rPr kumimoji="1" lang="en-US" altLang="ja-JP" dirty="0"/>
              <a:t>SCRAPING WEBSITE</a:t>
            </a:r>
            <a:endParaRPr kumimoji="1" lang="ja-JP" altLang="en-US" dirty="0"/>
          </a:p>
        </p:txBody>
      </p:sp>
      <p:sp>
        <p:nvSpPr>
          <p:cNvPr id="17" name="テキスト プレースホルダー 16"/>
          <p:cNvSpPr>
            <a:spLocks noGrp="1"/>
          </p:cNvSpPr>
          <p:nvPr>
            <p:ph type="body" sz="quarter" idx="32"/>
          </p:nvPr>
        </p:nvSpPr>
        <p:spPr/>
        <p:txBody>
          <a:bodyPr/>
          <a:lstStyle/>
          <a:p>
            <a:r>
              <a:rPr kumimoji="1" lang="vi-VN" altLang="ja-JP" dirty="0"/>
              <a:t>4</a:t>
            </a:r>
            <a:endParaRPr kumimoji="1" lang="ja-JP" altLang="en-US" dirty="0"/>
          </a:p>
        </p:txBody>
      </p:sp>
      <p:sp>
        <p:nvSpPr>
          <p:cNvPr id="19" name="テキスト プレースホルダー 18"/>
          <p:cNvSpPr>
            <a:spLocks noGrp="1"/>
          </p:cNvSpPr>
          <p:nvPr>
            <p:ph type="body" sz="quarter" idx="34"/>
          </p:nvPr>
        </p:nvSpPr>
        <p:spPr/>
        <p:txBody>
          <a:bodyPr/>
          <a:lstStyle/>
          <a:p>
            <a:r>
              <a:rPr kumimoji="1" lang="en-US" altLang="ja-JP" dirty="0"/>
              <a:t>CHỨC NĂNG</a:t>
            </a:r>
          </a:p>
        </p:txBody>
      </p:sp>
      <p:sp>
        <p:nvSpPr>
          <p:cNvPr id="20" name="テキスト プレースホルダー 19"/>
          <p:cNvSpPr>
            <a:spLocks noGrp="1"/>
          </p:cNvSpPr>
          <p:nvPr>
            <p:ph type="body" sz="quarter" idx="35"/>
          </p:nvPr>
        </p:nvSpPr>
        <p:spPr/>
        <p:txBody>
          <a:bodyPr/>
          <a:lstStyle/>
          <a:p>
            <a:r>
              <a:rPr kumimoji="1" lang="vi-VN" altLang="ja-JP" dirty="0"/>
              <a:t>6</a:t>
            </a:r>
            <a:endParaRPr kumimoji="1" lang="ja-JP" altLang="en-US" dirty="0"/>
          </a:p>
        </p:txBody>
      </p:sp>
      <p:sp>
        <p:nvSpPr>
          <p:cNvPr id="22" name="テキスト プレースホルダー 21"/>
          <p:cNvSpPr>
            <a:spLocks noGrp="1"/>
          </p:cNvSpPr>
          <p:nvPr>
            <p:ph type="body" sz="quarter" idx="37"/>
          </p:nvPr>
        </p:nvSpPr>
        <p:spPr/>
        <p:txBody>
          <a:bodyPr/>
          <a:lstStyle/>
          <a:p>
            <a:r>
              <a:rPr kumimoji="1" lang="en-US" altLang="ja-JP" dirty="0"/>
              <a:t>HỎI ĐÁP</a:t>
            </a:r>
            <a:endParaRPr kumimoji="1" lang="ja-JP" altLang="en-US" dirty="0"/>
          </a:p>
        </p:txBody>
      </p:sp>
    </p:spTree>
    <p:extLst>
      <p:ext uri="{BB962C8B-B14F-4D97-AF65-F5344CB8AC3E}">
        <p14:creationId xmlns:p14="http://schemas.microsoft.com/office/powerpoint/2010/main" val="160740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3</a:t>
            </a:fld>
            <a:endParaRPr lang="en-US" dirty="0"/>
          </a:p>
        </p:txBody>
      </p:sp>
      <p:pic>
        <p:nvPicPr>
          <p:cNvPr id="10" name="Picture Placeholder 9">
            <a:extLst>
              <a:ext uri="{FF2B5EF4-FFF2-40B4-BE49-F238E27FC236}">
                <a16:creationId xmlns:a16="http://schemas.microsoft.com/office/drawing/2014/main" id="{DADCCE72-003D-42F7-8DE3-EC4271B9AA4D}"/>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5007" r="25007"/>
          <a:stretch>
            <a:fillRect/>
          </a:stretch>
        </p:blipFill>
        <p:spPr/>
      </p:pic>
      <p:sp>
        <p:nvSpPr>
          <p:cNvPr id="5" name="タイトル 4"/>
          <p:cNvSpPr>
            <a:spLocks noGrp="1"/>
          </p:cNvSpPr>
          <p:nvPr>
            <p:ph type="title"/>
          </p:nvPr>
        </p:nvSpPr>
        <p:spPr/>
        <p:txBody>
          <a:bodyPr/>
          <a:lstStyle/>
          <a:p>
            <a:r>
              <a:rPr kumimoji="1" lang="en-US" altLang="ja-JP" sz="4400" dirty="0"/>
              <a:t>PYTHON</a:t>
            </a:r>
            <a:endParaRPr kumimoji="1" lang="ja-JP" altLang="en-US" sz="4400" dirty="0"/>
          </a:p>
        </p:txBody>
      </p:sp>
      <p:sp>
        <p:nvSpPr>
          <p:cNvPr id="6" name="Text Placeholder 5">
            <a:extLst>
              <a:ext uri="{FF2B5EF4-FFF2-40B4-BE49-F238E27FC236}">
                <a16:creationId xmlns:a16="http://schemas.microsoft.com/office/drawing/2014/main" id="{4697F11B-13C9-4FD1-A0BB-7546D005DC17}"/>
              </a:ext>
            </a:extLst>
          </p:cNvPr>
          <p:cNvSpPr>
            <a:spLocks noGrp="1"/>
          </p:cNvSpPr>
          <p:nvPr>
            <p:ph type="body" sz="quarter" idx="16"/>
          </p:nvPr>
        </p:nvSpPr>
        <p:spPr/>
        <p:txBody>
          <a:bodyPr/>
          <a:lstStyle/>
          <a:p>
            <a:r>
              <a:rPr lang="en-US" dirty="0"/>
              <a:t>LÀ NGÔN NGỮ MÃ NGUỒN MỞ</a:t>
            </a:r>
          </a:p>
        </p:txBody>
      </p:sp>
      <p:sp>
        <p:nvSpPr>
          <p:cNvPr id="8" name="Text Placeholder 7">
            <a:extLst>
              <a:ext uri="{FF2B5EF4-FFF2-40B4-BE49-F238E27FC236}">
                <a16:creationId xmlns:a16="http://schemas.microsoft.com/office/drawing/2014/main" id="{9F4794D7-E61D-4412-B91C-888B714EEFCD}"/>
              </a:ext>
            </a:extLst>
          </p:cNvPr>
          <p:cNvSpPr>
            <a:spLocks noGrp="1"/>
          </p:cNvSpPr>
          <p:nvPr>
            <p:ph type="body" sz="quarter" idx="18"/>
          </p:nvPr>
        </p:nvSpPr>
        <p:spPr/>
        <p:txBody>
          <a:bodyPr/>
          <a:lstStyle/>
          <a:p>
            <a:r>
              <a:rPr lang="en-US" dirty="0"/>
              <a:t>ƯU ĐIỂM</a:t>
            </a:r>
          </a:p>
        </p:txBody>
      </p:sp>
      <p:sp>
        <p:nvSpPr>
          <p:cNvPr id="11" name="テキスト プレースホルダー 3">
            <a:extLst>
              <a:ext uri="{FF2B5EF4-FFF2-40B4-BE49-F238E27FC236}">
                <a16:creationId xmlns:a16="http://schemas.microsoft.com/office/drawing/2014/main" id="{8E240A55-5673-43F9-89C4-32C1F38B37DF}"/>
              </a:ext>
            </a:extLst>
          </p:cNvPr>
          <p:cNvSpPr>
            <a:spLocks noGrp="1"/>
          </p:cNvSpPr>
          <p:nvPr>
            <p:ph type="body" sz="quarter" idx="15"/>
          </p:nvPr>
        </p:nvSpPr>
        <p:spPr>
          <a:xfrm>
            <a:off x="7609756" y="5585433"/>
            <a:ext cx="9811090" cy="3023452"/>
          </a:xfrm>
        </p:spPr>
        <p:txBody>
          <a:bodyPr/>
          <a:lstStyle/>
          <a:p>
            <a:pPr marL="342900" indent="-342900">
              <a:lnSpc>
                <a:spcPct val="150000"/>
              </a:lnSpc>
              <a:buFont typeface="Wingdings" panose="05000000000000000000" pitchFamily="2" charset="2"/>
              <a:buChar char="ü"/>
            </a:pPr>
            <a:r>
              <a:rPr lang="en-US" dirty="0"/>
              <a:t>Miễn phí.</a:t>
            </a:r>
          </a:p>
          <a:p>
            <a:pPr marL="342900" indent="-342900">
              <a:lnSpc>
                <a:spcPct val="150000"/>
              </a:lnSpc>
              <a:buFont typeface="Wingdings" panose="05000000000000000000" pitchFamily="2" charset="2"/>
              <a:buChar char="ü"/>
            </a:pPr>
            <a:r>
              <a:rPr lang="en-US" dirty="0"/>
              <a:t>Uber, PayPal, Google, Facebook, Instagram, Netflix, Dropbox,… đều sử dụng.</a:t>
            </a:r>
          </a:p>
          <a:p>
            <a:pPr marL="342900" indent="-342900">
              <a:lnSpc>
                <a:spcPct val="150000"/>
              </a:lnSpc>
              <a:buFont typeface="Wingdings" panose="05000000000000000000" pitchFamily="2" charset="2"/>
              <a:buChar char="ü"/>
            </a:pPr>
            <a:r>
              <a:rPr lang="en-US" dirty="0"/>
              <a:t>Cộng đồng sử dụng lớn</a:t>
            </a:r>
          </a:p>
          <a:p>
            <a:pPr marL="342900" indent="-342900">
              <a:lnSpc>
                <a:spcPct val="150000"/>
              </a:lnSpc>
              <a:buFont typeface="Wingdings" panose="05000000000000000000" pitchFamily="2" charset="2"/>
              <a:buChar char="ü"/>
            </a:pPr>
            <a:r>
              <a:rPr lang="en-US" dirty="0"/>
              <a:t>Code ngắn gọn</a:t>
            </a:r>
          </a:p>
          <a:p>
            <a:pPr marL="342900" indent="-342900">
              <a:lnSpc>
                <a:spcPct val="150000"/>
              </a:lnSpc>
              <a:buFont typeface="Wingdings" panose="05000000000000000000" pitchFamily="2" charset="2"/>
              <a:buChar char="ü"/>
            </a:pPr>
            <a:r>
              <a:rPr lang="en-US" dirty="0"/>
              <a:t>Không quá khắt khe</a:t>
            </a:r>
            <a:endParaRPr lang="vi-VN" dirty="0"/>
          </a:p>
        </p:txBody>
      </p:sp>
    </p:spTree>
    <p:extLst>
      <p:ext uri="{BB962C8B-B14F-4D97-AF65-F5344CB8AC3E}">
        <p14:creationId xmlns:p14="http://schemas.microsoft.com/office/powerpoint/2010/main" val="1424248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sz="4400" dirty="0"/>
              <a:t>SCRAPING WEBSITE</a:t>
            </a:r>
            <a:endParaRPr kumimoji="1" lang="ja-JP" altLang="en-US" sz="4400"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4</a:t>
            </a:fld>
            <a:endParaRPr lang="en-US" dirty="0"/>
          </a:p>
        </p:txBody>
      </p:sp>
      <p:sp>
        <p:nvSpPr>
          <p:cNvPr id="4" name="テキスト プレースホルダー 3"/>
          <p:cNvSpPr>
            <a:spLocks noGrp="1"/>
          </p:cNvSpPr>
          <p:nvPr>
            <p:ph type="body" sz="quarter" idx="14"/>
          </p:nvPr>
        </p:nvSpPr>
        <p:spPr>
          <a:xfrm>
            <a:off x="637261" y="2015652"/>
            <a:ext cx="16057784" cy="675075"/>
          </a:xfrm>
        </p:spPr>
        <p:txBody>
          <a:bodyPr/>
          <a:lstStyle/>
          <a:p>
            <a:pPr>
              <a:lnSpc>
                <a:spcPct val="150000"/>
              </a:lnSpc>
              <a:spcBef>
                <a:spcPts val="3600"/>
              </a:spcBef>
            </a:pPr>
            <a:r>
              <a:rPr lang="en-US" sz="2800" u="sng" dirty="0"/>
              <a:t>Khái niệm:</a:t>
            </a:r>
          </a:p>
        </p:txBody>
      </p:sp>
      <p:sp>
        <p:nvSpPr>
          <p:cNvPr id="9" name="Text Placeholder 8">
            <a:extLst>
              <a:ext uri="{FF2B5EF4-FFF2-40B4-BE49-F238E27FC236}">
                <a16:creationId xmlns:a16="http://schemas.microsoft.com/office/drawing/2014/main" id="{A70CAC81-D4D4-403E-85EF-F3827AF46ECE}"/>
              </a:ext>
            </a:extLst>
          </p:cNvPr>
          <p:cNvSpPr>
            <a:spLocks noGrp="1"/>
          </p:cNvSpPr>
          <p:nvPr>
            <p:ph type="body" sz="quarter" idx="15"/>
          </p:nvPr>
        </p:nvSpPr>
        <p:spPr>
          <a:xfrm>
            <a:off x="772276" y="2848245"/>
            <a:ext cx="16057784" cy="6480720"/>
          </a:xfrm>
        </p:spPr>
        <p:txBody>
          <a:bodyPr/>
          <a:lstStyle/>
          <a:p>
            <a:pPr>
              <a:lnSpc>
                <a:spcPct val="150000"/>
              </a:lnSpc>
            </a:pPr>
            <a:r>
              <a:rPr lang="en-US" dirty="0"/>
              <a:t>L</a:t>
            </a:r>
            <a:r>
              <a:rPr lang="vi-VN" dirty="0"/>
              <a:t>à một quá trình tự động thu thập thông tin từ website</a:t>
            </a:r>
            <a:r>
              <a:rPr lang="en-US" dirty="0"/>
              <a:t>, </a:t>
            </a:r>
            <a:r>
              <a:rPr lang="vi-VN" dirty="0"/>
              <a:t>nguồn website, phân tích cấu trúc, nội dung . Kiểu scraping phổ biến nhất là site scraping, tập trung vào sao chép nội dung web.</a:t>
            </a:r>
            <a:endParaRPr lang="en-US" dirty="0"/>
          </a:p>
          <a:p>
            <a:pPr>
              <a:lnSpc>
                <a:spcPct val="150000"/>
              </a:lnSpc>
            </a:pPr>
            <a:r>
              <a:rPr lang="vi-VN" dirty="0"/>
              <a:t>Một dạng scraping nâng cao hơn đó là database scraping. Nó khá giống với site scraping ngoài việc tin tặc tạo ra con bot tương tác với phần ứng dụng nhằm lấy dữ liệu từ cơ sở dữ liệu của trang đó.</a:t>
            </a:r>
            <a:endParaRPr lang="en-US" dirty="0"/>
          </a:p>
          <a:p>
            <a:pPr>
              <a:lnSpc>
                <a:spcPct val="150000"/>
              </a:lnSpc>
            </a:pPr>
            <a:r>
              <a:rPr lang="vi-VN" dirty="0"/>
              <a:t>Database scraping có thể được dùng để đánh cắp tài sản sở hữu trí tuệ, danh sách đơn giá, danh sách khách hàng và những tập dữ liệu khác thường gây khó chịu với người nhập liệu nhưng rất dễ dàng với các con bot.</a:t>
            </a:r>
            <a:endParaRPr lang="en-US" dirty="0"/>
          </a:p>
        </p:txBody>
      </p:sp>
    </p:spTree>
    <p:extLst>
      <p:ext uri="{BB962C8B-B14F-4D97-AF65-F5344CB8AC3E}">
        <p14:creationId xmlns:p14="http://schemas.microsoft.com/office/powerpoint/2010/main" val="3892117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CB1C-A993-4C29-B1F7-1B4AB6EE1205}"/>
              </a:ext>
            </a:extLst>
          </p:cNvPr>
          <p:cNvSpPr>
            <a:spLocks noGrp="1"/>
          </p:cNvSpPr>
          <p:nvPr>
            <p:ph type="title"/>
          </p:nvPr>
        </p:nvSpPr>
        <p:spPr/>
        <p:txBody>
          <a:bodyPr/>
          <a:lstStyle/>
          <a:p>
            <a:r>
              <a:rPr lang="en-US" dirty="0"/>
              <a:t>REQUESTS</a:t>
            </a:r>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a:t>
            </a:fld>
            <a:endParaRPr lang="en-US" dirty="0"/>
          </a:p>
        </p:txBody>
      </p:sp>
      <p:sp>
        <p:nvSpPr>
          <p:cNvPr id="6" name="Text Placeholder 5">
            <a:extLst>
              <a:ext uri="{FF2B5EF4-FFF2-40B4-BE49-F238E27FC236}">
                <a16:creationId xmlns:a16="http://schemas.microsoft.com/office/drawing/2014/main" id="{E1F1F799-F00B-4FEB-AF1C-4A9FB9BD105F}"/>
              </a:ext>
            </a:extLst>
          </p:cNvPr>
          <p:cNvSpPr>
            <a:spLocks noGrp="1"/>
          </p:cNvSpPr>
          <p:nvPr>
            <p:ph type="body" sz="quarter" idx="15"/>
          </p:nvPr>
        </p:nvSpPr>
        <p:spPr>
          <a:xfrm>
            <a:off x="772276" y="2218175"/>
            <a:ext cx="16057784" cy="1125125"/>
          </a:xfrm>
        </p:spPr>
        <p:txBody>
          <a:bodyPr/>
          <a:lstStyle/>
          <a:p>
            <a:r>
              <a:rPr lang="en-US" dirty="0"/>
              <a:t>L</a:t>
            </a:r>
            <a:r>
              <a:rPr lang="vi-VN" dirty="0"/>
              <a:t>à một mô-đun Python có thể sử dụng để gửi tất cả các loại yêu cầu HTTP. Đây là một thư viện dễ sử dụng với rất nhiều tính năng từ truyền tham số trong URL đến gửi tiêu đề tùy chỉnh và </a:t>
            </a:r>
            <a:r>
              <a:rPr lang="en-US" dirty="0"/>
              <a:t>x</a:t>
            </a:r>
            <a:r>
              <a:rPr lang="vi-VN" dirty="0"/>
              <a:t>ác minh SSL.</a:t>
            </a:r>
            <a:endParaRPr lang="en-US" dirty="0"/>
          </a:p>
        </p:txBody>
      </p:sp>
      <p:sp>
        <p:nvSpPr>
          <p:cNvPr id="9" name="テキスト プレースホルダー 3">
            <a:extLst>
              <a:ext uri="{FF2B5EF4-FFF2-40B4-BE49-F238E27FC236}">
                <a16:creationId xmlns:a16="http://schemas.microsoft.com/office/drawing/2014/main" id="{6834EFC9-4BF1-4E59-A120-7D8E92D80873}"/>
              </a:ext>
            </a:extLst>
          </p:cNvPr>
          <p:cNvSpPr>
            <a:spLocks noGrp="1"/>
          </p:cNvSpPr>
          <p:nvPr>
            <p:ph type="body" sz="quarter" idx="14"/>
          </p:nvPr>
        </p:nvSpPr>
        <p:spPr>
          <a:xfrm>
            <a:off x="637261" y="1318075"/>
            <a:ext cx="16057784" cy="675075"/>
          </a:xfrm>
        </p:spPr>
        <p:txBody>
          <a:bodyPr/>
          <a:lstStyle/>
          <a:p>
            <a:pPr>
              <a:lnSpc>
                <a:spcPct val="150000"/>
              </a:lnSpc>
              <a:spcBef>
                <a:spcPts val="3600"/>
              </a:spcBef>
            </a:pPr>
            <a:r>
              <a:rPr lang="en-US" sz="2800" u="sng" dirty="0"/>
              <a:t>Khái niệm:</a:t>
            </a:r>
          </a:p>
        </p:txBody>
      </p:sp>
      <p:sp>
        <p:nvSpPr>
          <p:cNvPr id="10" name="テキスト プレースホルダー 3">
            <a:extLst>
              <a:ext uri="{FF2B5EF4-FFF2-40B4-BE49-F238E27FC236}">
                <a16:creationId xmlns:a16="http://schemas.microsoft.com/office/drawing/2014/main" id="{3A43BB61-25BC-4783-9C62-B331271635D2}"/>
              </a:ext>
            </a:extLst>
          </p:cNvPr>
          <p:cNvSpPr txBox="1">
            <a:spLocks/>
          </p:cNvSpPr>
          <p:nvPr/>
        </p:nvSpPr>
        <p:spPr>
          <a:xfrm>
            <a:off x="648190" y="3568325"/>
            <a:ext cx="16057784" cy="675075"/>
          </a:xfrm>
          <a:prstGeom prst="rect">
            <a:avLst/>
          </a:prstGeom>
        </p:spPr>
        <p:txBody>
          <a:bodyPr vert="horz" lIns="163275" tIns="81638" rIns="163275" bIns="81638" rtlCol="0" anchor="b">
            <a:noAutofit/>
          </a:bodyPr>
          <a:lstStyle>
            <a:lvl1pPr marL="0" indent="0" algn="l" defTabSz="1632753" rtl="0" eaLnBrk="1" latinLnBrk="0" hangingPunct="1">
              <a:spcBef>
                <a:spcPct val="20000"/>
              </a:spcBef>
              <a:buFont typeface="Arial" panose="020B0604020202020204" pitchFamily="34" charset="0"/>
              <a:buNone/>
              <a:defRPr sz="5400" kern="1200" spc="300" baseline="0">
                <a:solidFill>
                  <a:schemeClr val="accent1"/>
                </a:solidFill>
                <a:latin typeface="+mj-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50000"/>
              </a:lnSpc>
              <a:spcBef>
                <a:spcPts val="3600"/>
              </a:spcBef>
            </a:pPr>
            <a:r>
              <a:rPr lang="en-US" sz="2800" u="sng" dirty="0"/>
              <a:t>Cài đặt:</a:t>
            </a:r>
          </a:p>
        </p:txBody>
      </p:sp>
      <p:sp>
        <p:nvSpPr>
          <p:cNvPr id="11" name="Text Placeholder 5">
            <a:extLst>
              <a:ext uri="{FF2B5EF4-FFF2-40B4-BE49-F238E27FC236}">
                <a16:creationId xmlns:a16="http://schemas.microsoft.com/office/drawing/2014/main" id="{EBFF7CA9-18C3-45BB-83B4-8C09E504A959}"/>
              </a:ext>
            </a:extLst>
          </p:cNvPr>
          <p:cNvSpPr txBox="1">
            <a:spLocks/>
          </p:cNvSpPr>
          <p:nvPr/>
        </p:nvSpPr>
        <p:spPr>
          <a:xfrm>
            <a:off x="787252" y="4468425"/>
            <a:ext cx="16057784" cy="4658018"/>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dirty="0"/>
              <a:t>pip install requests</a:t>
            </a:r>
          </a:p>
          <a:p>
            <a:r>
              <a:rPr lang="en-US" dirty="0"/>
              <a:t>import requests</a:t>
            </a:r>
          </a:p>
          <a:p>
            <a:r>
              <a:rPr lang="en-US" dirty="0"/>
              <a:t>headers = {</a:t>
            </a:r>
          </a:p>
          <a:p>
            <a:r>
              <a:rPr lang="en-US" dirty="0"/>
              <a:t>'User-Agent': '</a:t>
            </a:r>
            <a:r>
              <a:rPr lang="en-US" dirty="0" err="1"/>
              <a:t>MollaBot</a:t>
            </a:r>
            <a:r>
              <a:rPr lang="en-US" dirty="0"/>
              <a:t> 0.1',</a:t>
            </a:r>
          </a:p>
          <a:p>
            <a:r>
              <a:rPr lang="en-US" dirty="0"/>
              <a:t>'From': 'quockhanhitdlu@gmail.com'</a:t>
            </a:r>
          </a:p>
          <a:p>
            <a:r>
              <a:rPr lang="en-US" dirty="0"/>
              <a:t>}</a:t>
            </a:r>
          </a:p>
          <a:p>
            <a:r>
              <a:rPr lang="en-US" dirty="0"/>
              <a:t>req = </a:t>
            </a:r>
            <a:r>
              <a:rPr lang="en-US" dirty="0" err="1"/>
              <a:t>requests.get</a:t>
            </a:r>
            <a:r>
              <a:rPr lang="en-US" dirty="0"/>
              <a:t>(</a:t>
            </a:r>
            <a:r>
              <a:rPr lang="en-US" dirty="0" err="1"/>
              <a:t>urlCompleta</a:t>
            </a:r>
            <a:r>
              <a:rPr lang="en-US" dirty="0"/>
              <a:t>, headers=headers)</a:t>
            </a:r>
          </a:p>
          <a:p>
            <a:endParaRPr lang="en-US" dirty="0"/>
          </a:p>
        </p:txBody>
      </p:sp>
    </p:spTree>
    <p:extLst>
      <p:ext uri="{BB962C8B-B14F-4D97-AF65-F5344CB8AC3E}">
        <p14:creationId xmlns:p14="http://schemas.microsoft.com/office/powerpoint/2010/main" val="2072102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CB1C-A993-4C29-B1F7-1B4AB6EE1205}"/>
              </a:ext>
            </a:extLst>
          </p:cNvPr>
          <p:cNvSpPr>
            <a:spLocks noGrp="1"/>
          </p:cNvSpPr>
          <p:nvPr>
            <p:ph type="title"/>
          </p:nvPr>
        </p:nvSpPr>
        <p:spPr/>
        <p:txBody>
          <a:bodyPr/>
          <a:lstStyle/>
          <a:p>
            <a:r>
              <a:rPr lang="en-US" dirty="0"/>
              <a:t>BEAUTIFUL SOUP 4</a:t>
            </a:r>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a:t>
            </a:fld>
            <a:endParaRPr lang="en-US" dirty="0"/>
          </a:p>
        </p:txBody>
      </p:sp>
      <p:sp>
        <p:nvSpPr>
          <p:cNvPr id="6" name="Text Placeholder 5">
            <a:extLst>
              <a:ext uri="{FF2B5EF4-FFF2-40B4-BE49-F238E27FC236}">
                <a16:creationId xmlns:a16="http://schemas.microsoft.com/office/drawing/2014/main" id="{E1F1F799-F00B-4FEB-AF1C-4A9FB9BD105F}"/>
              </a:ext>
            </a:extLst>
          </p:cNvPr>
          <p:cNvSpPr>
            <a:spLocks noGrp="1"/>
          </p:cNvSpPr>
          <p:nvPr>
            <p:ph type="body" sz="quarter" idx="15"/>
          </p:nvPr>
        </p:nvSpPr>
        <p:spPr>
          <a:xfrm>
            <a:off x="772276" y="2218175"/>
            <a:ext cx="16057784" cy="1125125"/>
          </a:xfrm>
        </p:spPr>
        <p:txBody>
          <a:bodyPr/>
          <a:lstStyle/>
          <a:p>
            <a:r>
              <a:rPr lang="en-US" dirty="0"/>
              <a:t>M</a:t>
            </a:r>
            <a:r>
              <a:rPr lang="vi-VN" dirty="0"/>
              <a:t>ột thư viện Python để trích xuất dữ liệu từ các tập tin HTML. </a:t>
            </a:r>
            <a:endParaRPr lang="en-US" dirty="0"/>
          </a:p>
        </p:txBody>
      </p:sp>
      <p:sp>
        <p:nvSpPr>
          <p:cNvPr id="9" name="テキスト プレースホルダー 3">
            <a:extLst>
              <a:ext uri="{FF2B5EF4-FFF2-40B4-BE49-F238E27FC236}">
                <a16:creationId xmlns:a16="http://schemas.microsoft.com/office/drawing/2014/main" id="{6834EFC9-4BF1-4E59-A120-7D8E92D80873}"/>
              </a:ext>
            </a:extLst>
          </p:cNvPr>
          <p:cNvSpPr>
            <a:spLocks noGrp="1"/>
          </p:cNvSpPr>
          <p:nvPr>
            <p:ph type="body" sz="quarter" idx="14"/>
          </p:nvPr>
        </p:nvSpPr>
        <p:spPr>
          <a:xfrm>
            <a:off x="637261" y="1318075"/>
            <a:ext cx="16057784" cy="675075"/>
          </a:xfrm>
        </p:spPr>
        <p:txBody>
          <a:bodyPr/>
          <a:lstStyle/>
          <a:p>
            <a:pPr>
              <a:lnSpc>
                <a:spcPct val="150000"/>
              </a:lnSpc>
              <a:spcBef>
                <a:spcPts val="3600"/>
              </a:spcBef>
            </a:pPr>
            <a:r>
              <a:rPr lang="en-US" sz="2800" u="sng" dirty="0"/>
              <a:t>Khái niệm:</a:t>
            </a:r>
          </a:p>
        </p:txBody>
      </p:sp>
      <p:sp>
        <p:nvSpPr>
          <p:cNvPr id="10" name="テキスト プレースホルダー 3">
            <a:extLst>
              <a:ext uri="{FF2B5EF4-FFF2-40B4-BE49-F238E27FC236}">
                <a16:creationId xmlns:a16="http://schemas.microsoft.com/office/drawing/2014/main" id="{3A43BB61-25BC-4783-9C62-B331271635D2}"/>
              </a:ext>
            </a:extLst>
          </p:cNvPr>
          <p:cNvSpPr txBox="1">
            <a:spLocks/>
          </p:cNvSpPr>
          <p:nvPr/>
        </p:nvSpPr>
        <p:spPr>
          <a:xfrm>
            <a:off x="648190" y="3568325"/>
            <a:ext cx="16057784" cy="675075"/>
          </a:xfrm>
          <a:prstGeom prst="rect">
            <a:avLst/>
          </a:prstGeom>
        </p:spPr>
        <p:txBody>
          <a:bodyPr vert="horz" lIns="163275" tIns="81638" rIns="163275" bIns="81638" rtlCol="0" anchor="b">
            <a:noAutofit/>
          </a:bodyPr>
          <a:lstStyle>
            <a:lvl1pPr marL="0" indent="0" algn="l" defTabSz="1632753" rtl="0" eaLnBrk="1" latinLnBrk="0" hangingPunct="1">
              <a:spcBef>
                <a:spcPct val="20000"/>
              </a:spcBef>
              <a:buFont typeface="Arial" panose="020B0604020202020204" pitchFamily="34" charset="0"/>
              <a:buNone/>
              <a:defRPr sz="5400" kern="1200" spc="300" baseline="0">
                <a:solidFill>
                  <a:schemeClr val="accent1"/>
                </a:solidFill>
                <a:latin typeface="+mj-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50000"/>
              </a:lnSpc>
              <a:spcBef>
                <a:spcPts val="3600"/>
              </a:spcBef>
            </a:pPr>
            <a:r>
              <a:rPr lang="en-US" sz="2800" u="sng" dirty="0"/>
              <a:t>Cài đặt:</a:t>
            </a:r>
          </a:p>
        </p:txBody>
      </p:sp>
      <p:sp>
        <p:nvSpPr>
          <p:cNvPr id="11" name="Text Placeholder 5">
            <a:extLst>
              <a:ext uri="{FF2B5EF4-FFF2-40B4-BE49-F238E27FC236}">
                <a16:creationId xmlns:a16="http://schemas.microsoft.com/office/drawing/2014/main" id="{EBFF7CA9-18C3-45BB-83B4-8C09E504A959}"/>
              </a:ext>
            </a:extLst>
          </p:cNvPr>
          <p:cNvSpPr txBox="1">
            <a:spLocks/>
          </p:cNvSpPr>
          <p:nvPr/>
        </p:nvSpPr>
        <p:spPr>
          <a:xfrm>
            <a:off x="772276" y="4580937"/>
            <a:ext cx="16057784" cy="1462664"/>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dirty="0"/>
              <a:t>bs4 import </a:t>
            </a:r>
            <a:r>
              <a:rPr lang="en-US" dirty="0" err="1"/>
              <a:t>BeautifulSoup</a:t>
            </a:r>
            <a:endParaRPr lang="en-US" dirty="0"/>
          </a:p>
          <a:p>
            <a:r>
              <a:rPr lang="en-US" dirty="0"/>
              <a:t>soup = </a:t>
            </a:r>
            <a:r>
              <a:rPr lang="en-US" dirty="0" err="1"/>
              <a:t>BeautifulSoup</a:t>
            </a:r>
            <a:r>
              <a:rPr lang="en-US" dirty="0"/>
              <a:t>(</a:t>
            </a:r>
            <a:r>
              <a:rPr lang="en-US" dirty="0" err="1"/>
              <a:t>req.text</a:t>
            </a:r>
            <a:r>
              <a:rPr lang="en-US" dirty="0"/>
              <a:t>, "</a:t>
            </a:r>
            <a:r>
              <a:rPr lang="en-US" dirty="0" err="1"/>
              <a:t>lxml</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0353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CB1C-A993-4C29-B1F7-1B4AB6EE1205}"/>
              </a:ext>
            </a:extLst>
          </p:cNvPr>
          <p:cNvSpPr>
            <a:spLocks noGrp="1"/>
          </p:cNvSpPr>
          <p:nvPr>
            <p:ph type="title"/>
          </p:nvPr>
        </p:nvSpPr>
        <p:spPr/>
        <p:txBody>
          <a:bodyPr/>
          <a:lstStyle/>
          <a:p>
            <a:r>
              <a:rPr lang="en-US" dirty="0"/>
              <a:t>MYSQL CONNECTOR</a:t>
            </a:r>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7</a:t>
            </a:fld>
            <a:endParaRPr lang="en-US" dirty="0"/>
          </a:p>
        </p:txBody>
      </p:sp>
      <p:sp>
        <p:nvSpPr>
          <p:cNvPr id="6" name="Text Placeholder 5">
            <a:extLst>
              <a:ext uri="{FF2B5EF4-FFF2-40B4-BE49-F238E27FC236}">
                <a16:creationId xmlns:a16="http://schemas.microsoft.com/office/drawing/2014/main" id="{E1F1F799-F00B-4FEB-AF1C-4A9FB9BD105F}"/>
              </a:ext>
            </a:extLst>
          </p:cNvPr>
          <p:cNvSpPr>
            <a:spLocks noGrp="1"/>
          </p:cNvSpPr>
          <p:nvPr>
            <p:ph type="body" sz="quarter" idx="15"/>
          </p:nvPr>
        </p:nvSpPr>
        <p:spPr>
          <a:xfrm>
            <a:off x="772276" y="2218175"/>
            <a:ext cx="16057784" cy="1462664"/>
          </a:xfrm>
        </p:spPr>
        <p:txBody>
          <a:bodyPr/>
          <a:lstStyle/>
          <a:p>
            <a:r>
              <a:rPr lang="vi-VN" dirty="0"/>
              <a:t> Trình kết nối MySQL được phát triển bởi nhóm MySQL tại Oracle, cũng được viết hoàn toàn bằng Python. </a:t>
            </a:r>
            <a:r>
              <a:rPr lang="en-US" dirty="0"/>
              <a:t>Vì vậy, hiệu suất rất cao.</a:t>
            </a:r>
          </a:p>
        </p:txBody>
      </p:sp>
      <p:sp>
        <p:nvSpPr>
          <p:cNvPr id="9" name="テキスト プレースホルダー 3">
            <a:extLst>
              <a:ext uri="{FF2B5EF4-FFF2-40B4-BE49-F238E27FC236}">
                <a16:creationId xmlns:a16="http://schemas.microsoft.com/office/drawing/2014/main" id="{6834EFC9-4BF1-4E59-A120-7D8E92D80873}"/>
              </a:ext>
            </a:extLst>
          </p:cNvPr>
          <p:cNvSpPr>
            <a:spLocks noGrp="1"/>
          </p:cNvSpPr>
          <p:nvPr>
            <p:ph type="body" sz="quarter" idx="14"/>
          </p:nvPr>
        </p:nvSpPr>
        <p:spPr>
          <a:xfrm>
            <a:off x="637261" y="1318075"/>
            <a:ext cx="16057784" cy="675075"/>
          </a:xfrm>
        </p:spPr>
        <p:txBody>
          <a:bodyPr/>
          <a:lstStyle/>
          <a:p>
            <a:pPr>
              <a:lnSpc>
                <a:spcPct val="150000"/>
              </a:lnSpc>
              <a:spcBef>
                <a:spcPts val="3600"/>
              </a:spcBef>
            </a:pPr>
            <a:r>
              <a:rPr lang="en-US" sz="2800" u="sng" dirty="0"/>
              <a:t>Khái niệm:</a:t>
            </a:r>
          </a:p>
        </p:txBody>
      </p:sp>
      <p:sp>
        <p:nvSpPr>
          <p:cNvPr id="10" name="テキスト プレースホルダー 3">
            <a:extLst>
              <a:ext uri="{FF2B5EF4-FFF2-40B4-BE49-F238E27FC236}">
                <a16:creationId xmlns:a16="http://schemas.microsoft.com/office/drawing/2014/main" id="{3A43BB61-25BC-4783-9C62-B331271635D2}"/>
              </a:ext>
            </a:extLst>
          </p:cNvPr>
          <p:cNvSpPr txBox="1">
            <a:spLocks/>
          </p:cNvSpPr>
          <p:nvPr/>
        </p:nvSpPr>
        <p:spPr>
          <a:xfrm>
            <a:off x="648190" y="3568325"/>
            <a:ext cx="16057784" cy="675075"/>
          </a:xfrm>
          <a:prstGeom prst="rect">
            <a:avLst/>
          </a:prstGeom>
        </p:spPr>
        <p:txBody>
          <a:bodyPr vert="horz" lIns="163275" tIns="81638" rIns="163275" bIns="81638" rtlCol="0" anchor="b">
            <a:noAutofit/>
          </a:bodyPr>
          <a:lstStyle>
            <a:lvl1pPr marL="0" indent="0" algn="l" defTabSz="1632753" rtl="0" eaLnBrk="1" latinLnBrk="0" hangingPunct="1">
              <a:spcBef>
                <a:spcPct val="20000"/>
              </a:spcBef>
              <a:buFont typeface="Arial" panose="020B0604020202020204" pitchFamily="34" charset="0"/>
              <a:buNone/>
              <a:defRPr sz="5400" kern="1200" spc="300" baseline="0">
                <a:solidFill>
                  <a:schemeClr val="accent1"/>
                </a:solidFill>
                <a:latin typeface="+mj-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50000"/>
              </a:lnSpc>
              <a:spcBef>
                <a:spcPts val="3600"/>
              </a:spcBef>
            </a:pPr>
            <a:r>
              <a:rPr lang="en-US" sz="2800" u="sng" dirty="0"/>
              <a:t>Cài đặt:</a:t>
            </a:r>
          </a:p>
        </p:txBody>
      </p:sp>
      <p:sp>
        <p:nvSpPr>
          <p:cNvPr id="11" name="Text Placeholder 5">
            <a:extLst>
              <a:ext uri="{FF2B5EF4-FFF2-40B4-BE49-F238E27FC236}">
                <a16:creationId xmlns:a16="http://schemas.microsoft.com/office/drawing/2014/main" id="{EBFF7CA9-18C3-45BB-83B4-8C09E504A959}"/>
              </a:ext>
            </a:extLst>
          </p:cNvPr>
          <p:cNvSpPr txBox="1">
            <a:spLocks/>
          </p:cNvSpPr>
          <p:nvPr/>
        </p:nvSpPr>
        <p:spPr>
          <a:xfrm>
            <a:off x="772276" y="4580937"/>
            <a:ext cx="16057784" cy="5198078"/>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dirty="0"/>
              <a:t>import </a:t>
            </a:r>
            <a:r>
              <a:rPr lang="en-US" dirty="0" err="1"/>
              <a:t>mysql.connector</a:t>
            </a:r>
            <a:endParaRPr lang="en-US" dirty="0"/>
          </a:p>
          <a:p>
            <a:r>
              <a:rPr lang="en-US" dirty="0" err="1"/>
              <a:t>mydb</a:t>
            </a:r>
            <a:r>
              <a:rPr lang="en-US" dirty="0"/>
              <a:t> = </a:t>
            </a:r>
            <a:r>
              <a:rPr lang="en-US" dirty="0" err="1"/>
              <a:t>mysql.connector.connect</a:t>
            </a:r>
            <a:r>
              <a:rPr lang="en-US" dirty="0"/>
              <a:t>(</a:t>
            </a:r>
          </a:p>
          <a:p>
            <a:r>
              <a:rPr lang="en-US" dirty="0"/>
              <a:t>host="localhost",</a:t>
            </a:r>
          </a:p>
          <a:p>
            <a:r>
              <a:rPr lang="en-US" dirty="0"/>
              <a:t>user="root",</a:t>
            </a:r>
          </a:p>
          <a:p>
            <a:r>
              <a:rPr lang="en-US" dirty="0"/>
              <a:t>passwd="",</a:t>
            </a:r>
          </a:p>
          <a:p>
            <a:r>
              <a:rPr lang="en-US" dirty="0"/>
              <a:t>database="</a:t>
            </a:r>
            <a:r>
              <a:rPr lang="en-US" dirty="0" err="1"/>
              <a:t>toolseo</a:t>
            </a:r>
            <a:r>
              <a:rPr lang="en-US" dirty="0"/>
              <a:t>",</a:t>
            </a:r>
          </a:p>
          <a:p>
            <a:r>
              <a:rPr lang="en-US" dirty="0"/>
              <a:t>charset='utf8',</a:t>
            </a:r>
          </a:p>
          <a:p>
            <a:r>
              <a:rPr lang="en-US" dirty="0" err="1"/>
              <a:t>use_unicode</a:t>
            </a:r>
            <a:r>
              <a:rPr lang="en-US" dirty="0"/>
              <a:t>=True</a:t>
            </a:r>
          </a:p>
          <a:p>
            <a:r>
              <a:rPr lang="en-US" dirty="0"/>
              <a:t>)</a:t>
            </a:r>
          </a:p>
          <a:p>
            <a:r>
              <a:rPr lang="en-US" dirty="0" err="1"/>
              <a:t>mycursor</a:t>
            </a:r>
            <a:r>
              <a:rPr lang="en-US" dirty="0"/>
              <a:t> = </a:t>
            </a:r>
            <a:r>
              <a:rPr lang="en-US" dirty="0" err="1"/>
              <a:t>mydb.cursor</a:t>
            </a:r>
            <a:r>
              <a:rPr lang="en-US" dirty="0"/>
              <a: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8257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CHỨC NĂNG</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a:t>
            </a:fld>
            <a:endParaRPr lang="en-US" dirty="0"/>
          </a:p>
        </p:txBody>
      </p:sp>
      <p:sp>
        <p:nvSpPr>
          <p:cNvPr id="24" name="テキスト プレースホルダー 23"/>
          <p:cNvSpPr>
            <a:spLocks noGrp="1"/>
          </p:cNvSpPr>
          <p:nvPr>
            <p:ph type="body" sz="quarter" idx="15"/>
          </p:nvPr>
        </p:nvSpPr>
        <p:spPr/>
        <p:txBody>
          <a:bodyPr/>
          <a:lstStyle/>
          <a:p>
            <a:r>
              <a:rPr lang="en-US" dirty="0"/>
              <a:t>L</a:t>
            </a:r>
            <a:r>
              <a:rPr lang="vi-VN" dirty="0"/>
              <a:t>ư</a:t>
            </a:r>
            <a:r>
              <a:rPr lang="en-US" dirty="0"/>
              <a:t>u thông tin title của trang web</a:t>
            </a:r>
            <a:endParaRPr lang="vi-VN" dirty="0"/>
          </a:p>
          <a:p>
            <a:br>
              <a:rPr lang="vi-VN" dirty="0"/>
            </a:br>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a:t>LẤY THÔNG TIN TITLE</a:t>
            </a:r>
            <a:endParaRPr kumimoji="1" lang="ja-JP" altLang="en-US" dirty="0"/>
          </a:p>
          <a:p>
            <a:endParaRPr kumimoji="1" lang="ja-JP" altLang="en-US" dirty="0"/>
          </a:p>
        </p:txBody>
      </p:sp>
      <p:sp>
        <p:nvSpPr>
          <p:cNvPr id="27" name="テキスト プレースホルダー 26"/>
          <p:cNvSpPr>
            <a:spLocks noGrp="1"/>
          </p:cNvSpPr>
          <p:nvPr>
            <p:ph type="body" sz="quarter" idx="22"/>
          </p:nvPr>
        </p:nvSpPr>
        <p:spPr/>
        <p:txBody>
          <a:bodyPr/>
          <a:lstStyle/>
          <a:p>
            <a:r>
              <a:rPr lang="en-US" dirty="0"/>
              <a:t>L</a:t>
            </a:r>
            <a:r>
              <a:rPr lang="vi-VN" dirty="0"/>
              <a:t>ư</a:t>
            </a:r>
            <a:r>
              <a:rPr lang="en-US" dirty="0"/>
              <a:t>u lại các đ</a:t>
            </a:r>
            <a:r>
              <a:rPr lang="vi-VN" dirty="0"/>
              <a:t>ư</a:t>
            </a:r>
            <a:r>
              <a:rPr lang="en-US" dirty="0" err="1"/>
              <a:t>ờng</a:t>
            </a:r>
            <a:r>
              <a:rPr lang="en-US" dirty="0"/>
              <a:t> dẫn</a:t>
            </a:r>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a:t>Đ</a:t>
            </a:r>
            <a:r>
              <a:rPr kumimoji="1" lang="vi-VN" altLang="ja-JP" dirty="0"/>
              <a:t>Ư</a:t>
            </a:r>
            <a:r>
              <a:rPr kumimoji="1" lang="en-US" altLang="ja-JP" dirty="0"/>
              <a:t>ỜNG DẪN</a:t>
            </a:r>
            <a:endParaRPr kumimoji="1" lang="ja-JP" altLang="en-US" dirty="0"/>
          </a:p>
          <a:p>
            <a:endParaRPr kumimoji="1" lang="ja-JP" altLang="en-US" dirty="0"/>
          </a:p>
        </p:txBody>
      </p:sp>
      <p:pic>
        <p:nvPicPr>
          <p:cNvPr id="42" name="図プレースホルダー 41"/>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36"/>
          </p:nvPr>
        </p:nvPicPr>
        <p:blipFill>
          <a:blip r:embed="rId3" cstate="print">
            <a:extLst>
              <a:ext uri="{28A0092B-C50C-407E-A947-70E740481C1C}">
                <a14:useLocalDpi xmlns:a14="http://schemas.microsoft.com/office/drawing/2010/main" val="0"/>
              </a:ext>
            </a:extLst>
          </a:blip>
          <a:srcRect l="110" r="110"/>
          <a:stretch>
            <a:fillRect/>
          </a:stretch>
        </p:blipFill>
        <p:spPr/>
      </p:pic>
    </p:spTree>
    <p:extLst>
      <p:ext uri="{BB962C8B-B14F-4D97-AF65-F5344CB8AC3E}">
        <p14:creationId xmlns:p14="http://schemas.microsoft.com/office/powerpoint/2010/main" val="174272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a:t>THANK YOU!</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852853418"/>
      </p:ext>
    </p:extLst>
  </p:cSld>
  <p:clrMapOvr>
    <a:masterClrMapping/>
  </p:clrMapOvr>
</p:sld>
</file>

<file path=ppt/theme/theme1.xml><?xml version="1.0" encoding="utf-8"?>
<a:theme xmlns:a="http://schemas.openxmlformats.org/drawingml/2006/main" name="No Decoration">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1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42958</TotalTime>
  <Words>316</Words>
  <Application>Microsoft Office PowerPoint</Application>
  <PresentationFormat>Custom</PresentationFormat>
  <Paragraphs>97</Paragraphs>
  <Slides>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Calibri</vt:lpstr>
      <vt:lpstr>Roboto Condensed Light</vt:lpstr>
      <vt:lpstr>Roboto Light</vt:lpstr>
      <vt:lpstr>Wingdings</vt:lpstr>
      <vt:lpstr>No Decoration</vt:lpstr>
      <vt:lpstr>Contents</vt:lpstr>
      <vt:lpstr>1_Contents</vt:lpstr>
      <vt:lpstr>BÁO CÁO MÔN PHÁT TRIỂN MÃ NGUỒN MỞ</vt:lpstr>
      <vt:lpstr>NỘI DUNG BÁO CÁO</vt:lpstr>
      <vt:lpstr>PYTHON</vt:lpstr>
      <vt:lpstr>SCRAPING WEBSITE</vt:lpstr>
      <vt:lpstr>REQUESTS</vt:lpstr>
      <vt:lpstr>BEAUTIFUL SOUP 4</vt:lpstr>
      <vt:lpstr>MYSQL CONNECTOR</vt:lpstr>
      <vt:lpstr>CHỨC NĂNG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Quoc Khanh</cp:lastModifiedBy>
  <cp:revision>656</cp:revision>
  <dcterms:created xsi:type="dcterms:W3CDTF">2015-01-09T17:56:04Z</dcterms:created>
  <dcterms:modified xsi:type="dcterms:W3CDTF">2019-05-24T10:13:32Z</dcterms:modified>
</cp:coreProperties>
</file>