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8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6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45E746-B051-481E-ABE2-F66EAD063CC9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6A26CE-9D32-41C1-90E2-15CFA40FAC77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1. </a:t>
          </a:r>
          <a:r>
            <a:rPr lang="en-US" b="0" i="0" dirty="0" smtClean="0">
              <a:solidFill>
                <a:schemeClr val="bg1"/>
              </a:solidFill>
            </a:rPr>
            <a:t>Integrated issue tracking.</a:t>
          </a:r>
          <a:endParaRPr lang="en-US" dirty="0">
            <a:solidFill>
              <a:schemeClr val="bg1"/>
            </a:solidFill>
          </a:endParaRPr>
        </a:p>
      </dgm:t>
    </dgm:pt>
    <dgm:pt modelId="{54C8022B-7B47-40FB-A8EA-98F699AC3A87}" type="parTrans" cxnId="{16D6A6F4-9732-47DF-A36F-350E9E4EACE6}">
      <dgm:prSet/>
      <dgm:spPr/>
      <dgm:t>
        <a:bodyPr/>
        <a:lstStyle/>
        <a:p>
          <a:endParaRPr lang="en-US"/>
        </a:p>
      </dgm:t>
    </dgm:pt>
    <dgm:pt modelId="{E1C2F281-40AC-4C22-8AA1-8EE17E54F92C}" type="sibTrans" cxnId="{16D6A6F4-9732-47DF-A36F-350E9E4EACE6}">
      <dgm:prSet/>
      <dgm:spPr/>
      <dgm:t>
        <a:bodyPr/>
        <a:lstStyle/>
        <a:p>
          <a:endParaRPr lang="en-US"/>
        </a:p>
      </dgm:t>
    </dgm:pt>
    <dgm:pt modelId="{B232B724-2DCB-4598-95F3-430F10EBA7EF}">
      <dgm:prSet phldrT="[Text]"/>
      <dgm:spPr/>
      <dgm:t>
        <a:bodyPr/>
        <a:lstStyle/>
        <a:p>
          <a:r>
            <a:rPr lang="en-US" b="0" i="0" dirty="0" smtClean="0"/>
            <a:t>2. Collaborative code review.</a:t>
          </a:r>
          <a:endParaRPr lang="en-US" dirty="0"/>
        </a:p>
      </dgm:t>
    </dgm:pt>
    <dgm:pt modelId="{771287EE-241E-4B7C-A605-8F29C1DC2BE9}" type="parTrans" cxnId="{6AF954E7-D98C-4070-87E3-044D9D24C644}">
      <dgm:prSet/>
      <dgm:spPr/>
      <dgm:t>
        <a:bodyPr/>
        <a:lstStyle/>
        <a:p>
          <a:endParaRPr lang="en-US"/>
        </a:p>
      </dgm:t>
    </dgm:pt>
    <dgm:pt modelId="{96172642-8741-486F-9A19-117585E69474}" type="sibTrans" cxnId="{6AF954E7-D98C-4070-87E3-044D9D24C644}">
      <dgm:prSet/>
      <dgm:spPr/>
      <dgm:t>
        <a:bodyPr/>
        <a:lstStyle/>
        <a:p>
          <a:endParaRPr lang="en-US"/>
        </a:p>
      </dgm:t>
    </dgm:pt>
    <dgm:pt modelId="{C8E18A03-AC97-4669-92DD-C156823CAFEC}">
      <dgm:prSet phldrT="[Text]"/>
      <dgm:spPr/>
      <dgm:t>
        <a:bodyPr/>
        <a:lstStyle/>
        <a:p>
          <a:r>
            <a:rPr lang="en-US" b="0" i="0" dirty="0" smtClean="0"/>
            <a:t>3. Easily manage teams within organizations.</a:t>
          </a:r>
          <a:endParaRPr lang="en-US" dirty="0"/>
        </a:p>
      </dgm:t>
    </dgm:pt>
    <dgm:pt modelId="{F0939299-9A8F-4905-820F-51930C15454B}" type="parTrans" cxnId="{A07BA678-9550-4DC8-8CAF-8E1E6C3A8D70}">
      <dgm:prSet/>
      <dgm:spPr/>
      <dgm:t>
        <a:bodyPr/>
        <a:lstStyle/>
        <a:p>
          <a:endParaRPr lang="en-US"/>
        </a:p>
      </dgm:t>
    </dgm:pt>
    <dgm:pt modelId="{2688ED2E-1F87-4592-BE44-5D192736EB6E}" type="sibTrans" cxnId="{A07BA678-9550-4DC8-8CAF-8E1E6C3A8D70}">
      <dgm:prSet/>
      <dgm:spPr/>
      <dgm:t>
        <a:bodyPr/>
        <a:lstStyle/>
        <a:p>
          <a:endParaRPr lang="en-US"/>
        </a:p>
      </dgm:t>
    </dgm:pt>
    <dgm:pt modelId="{848A5CC3-441D-44CF-AB9D-2E561D708F98}" type="pres">
      <dgm:prSet presAssocID="{9145E746-B051-481E-ABE2-F66EAD063CC9}" presName="Name0" presStyleCnt="0">
        <dgm:presLayoutVars>
          <dgm:resizeHandles/>
        </dgm:presLayoutVars>
      </dgm:prSet>
      <dgm:spPr/>
      <dgm:t>
        <a:bodyPr/>
        <a:lstStyle/>
        <a:p>
          <a:endParaRPr lang="en-US"/>
        </a:p>
      </dgm:t>
    </dgm:pt>
    <dgm:pt modelId="{5575F2C8-AFCD-4C49-8AAB-BFA60773471D}" type="pres">
      <dgm:prSet presAssocID="{786A26CE-9D32-41C1-90E2-15CFA40FAC77}" presName="text" presStyleLbl="node1" presStyleIdx="0" presStyleCnt="3" custScaleX="980584" custScaleY="18633" custLinFactY="-9463" custLinFactNeighborX="3002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2EDB4-2918-467B-93EF-A4C9A3206116}" type="pres">
      <dgm:prSet presAssocID="{E1C2F281-40AC-4C22-8AA1-8EE17E54F92C}" presName="space" presStyleCnt="0"/>
      <dgm:spPr/>
    </dgm:pt>
    <dgm:pt modelId="{1845F1D8-AF01-40DB-B677-C5DD1A07875C}" type="pres">
      <dgm:prSet presAssocID="{B232B724-2DCB-4598-95F3-430F10EBA7EF}" presName="text" presStyleLbl="node1" presStyleIdx="1" presStyleCnt="3" custScaleX="167898" custScaleY="18056" custLinFactY="-61" custLinFactNeighborX="-514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BBE7D6-1D33-4FA0-B994-D7BDEBF0B88C}" type="pres">
      <dgm:prSet presAssocID="{96172642-8741-486F-9A19-117585E69474}" presName="space" presStyleCnt="0"/>
      <dgm:spPr/>
    </dgm:pt>
    <dgm:pt modelId="{50A2EFAF-A080-4AD6-970D-D45DE9699C0F}" type="pres">
      <dgm:prSet presAssocID="{C8E18A03-AC97-4669-92DD-C156823CAFEC}" presName="text" presStyleLbl="node1" presStyleIdx="2" presStyleCnt="3" custScaleX="111570" custScaleY="19892" custLinFactNeighborY="321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F954E7-D98C-4070-87E3-044D9D24C644}" srcId="{9145E746-B051-481E-ABE2-F66EAD063CC9}" destId="{B232B724-2DCB-4598-95F3-430F10EBA7EF}" srcOrd="1" destOrd="0" parTransId="{771287EE-241E-4B7C-A605-8F29C1DC2BE9}" sibTransId="{96172642-8741-486F-9A19-117585E69474}"/>
    <dgm:cxn modelId="{16D6A6F4-9732-47DF-A36F-350E9E4EACE6}" srcId="{9145E746-B051-481E-ABE2-F66EAD063CC9}" destId="{786A26CE-9D32-41C1-90E2-15CFA40FAC77}" srcOrd="0" destOrd="0" parTransId="{54C8022B-7B47-40FB-A8EA-98F699AC3A87}" sibTransId="{E1C2F281-40AC-4C22-8AA1-8EE17E54F92C}"/>
    <dgm:cxn modelId="{662D63BE-EE01-43ED-99D5-2051F6B54456}" type="presOf" srcId="{C8E18A03-AC97-4669-92DD-C156823CAFEC}" destId="{50A2EFAF-A080-4AD6-970D-D45DE9699C0F}" srcOrd="0" destOrd="0" presId="urn:diagrams.loki3.com/VaryingWidthList"/>
    <dgm:cxn modelId="{3EF790E4-11AD-4357-9C69-A47890316A58}" type="presOf" srcId="{786A26CE-9D32-41C1-90E2-15CFA40FAC77}" destId="{5575F2C8-AFCD-4C49-8AAB-BFA60773471D}" srcOrd="0" destOrd="0" presId="urn:diagrams.loki3.com/VaryingWidthList"/>
    <dgm:cxn modelId="{CB31B27D-AC20-4144-BFB8-510F748D6C12}" type="presOf" srcId="{9145E746-B051-481E-ABE2-F66EAD063CC9}" destId="{848A5CC3-441D-44CF-AB9D-2E561D708F98}" srcOrd="0" destOrd="0" presId="urn:diagrams.loki3.com/VaryingWidthList"/>
    <dgm:cxn modelId="{A07BA678-9550-4DC8-8CAF-8E1E6C3A8D70}" srcId="{9145E746-B051-481E-ABE2-F66EAD063CC9}" destId="{C8E18A03-AC97-4669-92DD-C156823CAFEC}" srcOrd="2" destOrd="0" parTransId="{F0939299-9A8F-4905-820F-51930C15454B}" sibTransId="{2688ED2E-1F87-4592-BE44-5D192736EB6E}"/>
    <dgm:cxn modelId="{8C01603D-472C-4493-A727-B6F36E562AC2}" type="presOf" srcId="{B232B724-2DCB-4598-95F3-430F10EBA7EF}" destId="{1845F1D8-AF01-40DB-B677-C5DD1A07875C}" srcOrd="0" destOrd="0" presId="urn:diagrams.loki3.com/VaryingWidthList"/>
    <dgm:cxn modelId="{FC8EA3B7-95D2-4C02-A764-0F44B0A49EC2}" type="presParOf" srcId="{848A5CC3-441D-44CF-AB9D-2E561D708F98}" destId="{5575F2C8-AFCD-4C49-8AAB-BFA60773471D}" srcOrd="0" destOrd="0" presId="urn:diagrams.loki3.com/VaryingWidthList"/>
    <dgm:cxn modelId="{D049F95B-3E44-437F-B0A1-29E9BEE5336B}" type="presParOf" srcId="{848A5CC3-441D-44CF-AB9D-2E561D708F98}" destId="{5222EDB4-2918-467B-93EF-A4C9A3206116}" srcOrd="1" destOrd="0" presId="urn:diagrams.loki3.com/VaryingWidthList"/>
    <dgm:cxn modelId="{1386C1FF-6270-4F0F-8E34-D42338A0875E}" type="presParOf" srcId="{848A5CC3-441D-44CF-AB9D-2E561D708F98}" destId="{1845F1D8-AF01-40DB-B677-C5DD1A07875C}" srcOrd="2" destOrd="0" presId="urn:diagrams.loki3.com/VaryingWidthList"/>
    <dgm:cxn modelId="{BC0000D6-DC35-4DD3-B46A-8DE495FF94B3}" type="presParOf" srcId="{848A5CC3-441D-44CF-AB9D-2E561D708F98}" destId="{EDBBE7D6-1D33-4FA0-B994-D7BDEBF0B88C}" srcOrd="3" destOrd="0" presId="urn:diagrams.loki3.com/VaryingWidthList"/>
    <dgm:cxn modelId="{9DB7F581-69DA-48FD-B5A4-AFAC2E3A73EB}" type="presParOf" srcId="{848A5CC3-441D-44CF-AB9D-2E561D708F98}" destId="{50A2EFAF-A080-4AD6-970D-D45DE9699C0F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5F2C8-AFCD-4C49-8AAB-BFA60773471D}">
      <dsp:nvSpPr>
        <dsp:cNvPr id="0" name=""/>
        <dsp:cNvSpPr/>
      </dsp:nvSpPr>
      <dsp:spPr>
        <a:xfrm>
          <a:off x="0" y="86640"/>
          <a:ext cx="8915400" cy="7033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bg1"/>
              </a:solidFill>
            </a:rPr>
            <a:t>1. </a:t>
          </a:r>
          <a:r>
            <a:rPr lang="en-US" sz="3200" b="0" i="0" kern="1200" dirty="0" smtClean="0">
              <a:solidFill>
                <a:schemeClr val="bg1"/>
              </a:solidFill>
            </a:rPr>
            <a:t>Integrated issue tracking.</a:t>
          </a:r>
          <a:endParaRPr lang="en-US" sz="3200" kern="1200" dirty="0">
            <a:solidFill>
              <a:schemeClr val="bg1"/>
            </a:solidFill>
          </a:endParaRPr>
        </a:p>
      </dsp:txBody>
      <dsp:txXfrm>
        <a:off x="0" y="86640"/>
        <a:ext cx="8915400" cy="703313"/>
      </dsp:txXfrm>
    </dsp:sp>
    <dsp:sp modelId="{1845F1D8-AF01-40DB-B677-C5DD1A07875C}">
      <dsp:nvSpPr>
        <dsp:cNvPr id="0" name=""/>
        <dsp:cNvSpPr/>
      </dsp:nvSpPr>
      <dsp:spPr>
        <a:xfrm>
          <a:off x="0" y="1333566"/>
          <a:ext cx="8915400" cy="681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dirty="0" smtClean="0"/>
            <a:t>2. Collaborative code review.</a:t>
          </a:r>
          <a:endParaRPr lang="en-US" sz="3200" kern="1200" dirty="0"/>
        </a:p>
      </dsp:txBody>
      <dsp:txXfrm>
        <a:off x="0" y="1333566"/>
        <a:ext cx="8915400" cy="681534"/>
      </dsp:txXfrm>
    </dsp:sp>
    <dsp:sp modelId="{50A2EFAF-A080-4AD6-970D-D45DE9699C0F}">
      <dsp:nvSpPr>
        <dsp:cNvPr id="0" name=""/>
        <dsp:cNvSpPr/>
      </dsp:nvSpPr>
      <dsp:spPr>
        <a:xfrm>
          <a:off x="0" y="2455527"/>
          <a:ext cx="8915400" cy="7508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dirty="0" smtClean="0"/>
            <a:t>3. Easily manage teams within organizations.</a:t>
          </a:r>
          <a:endParaRPr lang="en-US" sz="3200" kern="1200" dirty="0"/>
        </a:p>
      </dsp:txBody>
      <dsp:txXfrm>
        <a:off x="0" y="2455527"/>
        <a:ext cx="8915400" cy="750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log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8606" y="1175197"/>
            <a:ext cx="8915399" cy="2508161"/>
          </a:xfrm>
        </p:spPr>
        <p:txBody>
          <a:bodyPr>
            <a:normAutofit/>
          </a:bodyPr>
          <a:lstStyle/>
          <a:p>
            <a:r>
              <a:rPr lang="en-US" sz="4700" b="1" dirty="0" smtClean="0">
                <a:solidFill>
                  <a:srgbClr val="FF0000"/>
                </a:solidFill>
                <a:effectLst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lang="en-US" sz="4700" b="1" dirty="0">
                <a:solidFill>
                  <a:srgbClr val="FF0000"/>
                </a:solidFill>
                <a:effectLst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CODEREVIEW TOOL</a:t>
            </a:r>
            <a:r>
              <a:rPr lang="en-US" dirty="0">
                <a:effectLst>
                  <a:reflection blurRad="6350" stA="55000" endA="50" endPos="85000" dist="60007" dir="5400000" sy="-100000" algn="bl" rotWithShape="0"/>
                </a:effectLst>
              </a:rPr>
              <a:t/>
            </a:r>
            <a:br>
              <a:rPr lang="en-US" dirty="0">
                <a:effectLst>
                  <a:reflection blurRad="6350" stA="55000" endA="50" endPos="85000" dist="60007" dir="5400000" sy="-100000" algn="bl" rotWithShape="0"/>
                </a:effectLst>
              </a:rPr>
            </a:br>
            <a:endParaRPr lang="en-US" dirty="0">
              <a:effectLst>
                <a:reflection blurRad="6350" stA="55000" endA="50" endPos="85000" dist="60007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8606" y="231136"/>
            <a:ext cx="8915399" cy="580233"/>
          </a:xfrm>
        </p:spPr>
        <p:txBody>
          <a:bodyPr>
            <a:norm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ea typeface="Times" panose="020B0500000000000000" pitchFamily="34" charset="0"/>
                <a:cs typeface="Times New Roman" panose="02020603050405020304" pitchFamily="18" charset="0"/>
              </a:rPr>
              <a:t>DUY TAN UNIVERSITY</a:t>
            </a:r>
            <a:endParaRPr lang="en-US" sz="3000" dirty="0">
              <a:latin typeface="Times New Roman" panose="02020603050405020304" pitchFamily="18" charset="0"/>
              <a:ea typeface="Times" panose="020B0500000000000000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86182" y="3902300"/>
            <a:ext cx="8915399" cy="23490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QNLT Team Members</a:t>
            </a:r>
          </a:p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85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5313" y="1396621"/>
            <a:ext cx="8915400" cy="595952"/>
          </a:xfrm>
        </p:spPr>
        <p:txBody>
          <a:bodyPr/>
          <a:lstStyle/>
          <a:p>
            <a:r>
              <a:rPr lang="en-US" b="1" dirty="0"/>
              <a:t>Making Changes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6852" y="29315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DEMO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820" y="2527353"/>
            <a:ext cx="7360228" cy="178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05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3139" y="1751038"/>
            <a:ext cx="8915400" cy="950794"/>
          </a:xfrm>
        </p:spPr>
        <p:txBody>
          <a:bodyPr/>
          <a:lstStyle/>
          <a:p>
            <a:r>
              <a:rPr lang="en-US" dirty="0"/>
              <a:t>When you’re done, click </a:t>
            </a:r>
            <a:r>
              <a:rPr lang="en-US" b="1" dirty="0"/>
              <a:t>Commit changes</a:t>
            </a:r>
            <a:r>
              <a:rPr lang="en-US" dirty="0"/>
              <a:t> and your updates will go live in just a few seconds!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86" y="2878828"/>
            <a:ext cx="8065376" cy="356500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836852" y="29315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DEMO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254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9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6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215654"/>
            <a:ext cx="8838732" cy="65588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WHAT IS GITHUP ?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332037" y="1604963"/>
            <a:ext cx="8915400" cy="3777622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 is a code hosting platform for version control and collaboration. It lets you and others work together on projects from anywhere.</a:t>
            </a:r>
            <a:endParaRPr lang="en-US" sz="2200" dirty="0">
              <a:latin typeface="Times New Roman" panose="02020603050405020304" pitchFamily="18" charset="0"/>
              <a:ea typeface="Times" panose="020B0500000000000000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279" y="2469784"/>
            <a:ext cx="3810000" cy="381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43" y="3166281"/>
            <a:ext cx="6045959" cy="283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2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360" y="287933"/>
            <a:ext cx="8911687" cy="128089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088769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380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828" y="0"/>
            <a:ext cx="8911687" cy="128089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DEMO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60183" y="1310728"/>
            <a:ext cx="547834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Your Website</a:t>
            </a:r>
            <a:endParaRPr lang="en-US" sz="26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48909" y="1833009"/>
            <a:ext cx="8205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Helvetica Neue"/>
              </a:rPr>
              <a:t>Once you’ve </a:t>
            </a:r>
            <a:r>
              <a:rPr lang="en-US" dirty="0">
                <a:solidFill>
                  <a:srgbClr val="4183C4"/>
                </a:solidFill>
                <a:latin typeface="Helvetica Neue"/>
                <a:hlinkClick r:id="rId2"/>
              </a:rPr>
              <a:t>signed in</a:t>
            </a:r>
            <a:r>
              <a:rPr lang="en-US" dirty="0">
                <a:solidFill>
                  <a:srgbClr val="444444"/>
                </a:solidFill>
                <a:latin typeface="Helvetica Neue"/>
              </a:rPr>
              <a:t>, you’ll create a new repository to get started.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637" y="2355290"/>
            <a:ext cx="8644629" cy="418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372828" y="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DEMO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76567" y="1275003"/>
            <a:ext cx="94033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Helvetica Neue"/>
              </a:rPr>
              <a:t>On the new repository screen, you need to give this repository a special name to generate your website.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44" y="2438949"/>
            <a:ext cx="8215951" cy="363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1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372828" y="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DEMO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51379" y="1280890"/>
            <a:ext cx="9416955" cy="101566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website’s files will live in a repository named username.github.io(where “username” is your actual GitHub user name). To begin setting up your site, you have to open the Settings tab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857" y="2581231"/>
            <a:ext cx="8830101" cy="323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6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372828" y="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DEMO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47247" y="1280890"/>
            <a:ext cx="84161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Helvetica Neue"/>
              </a:rPr>
              <a:t>If you scroll down on the settings page, you’ll see the </a:t>
            </a:r>
            <a:r>
              <a:rPr lang="en-US" b="1" dirty="0">
                <a:solidFill>
                  <a:srgbClr val="444444"/>
                </a:solidFill>
                <a:latin typeface="Helvetica Neue"/>
              </a:rPr>
              <a:t>GitHub Pages</a:t>
            </a:r>
            <a:r>
              <a:rPr lang="en-US" dirty="0">
                <a:solidFill>
                  <a:srgbClr val="444444"/>
                </a:solidFill>
                <a:latin typeface="Helvetica Neue"/>
              </a:rPr>
              <a:t> section near the bottom. Click the </a:t>
            </a:r>
            <a:r>
              <a:rPr lang="en-US" b="1" dirty="0">
                <a:solidFill>
                  <a:srgbClr val="444444"/>
                </a:solidFill>
                <a:latin typeface="Helvetica Neue"/>
              </a:rPr>
              <a:t>Choose a theme</a:t>
            </a:r>
            <a:r>
              <a:rPr lang="en-US" dirty="0">
                <a:solidFill>
                  <a:srgbClr val="444444"/>
                </a:solidFill>
                <a:latin typeface="Helvetica Neue"/>
              </a:rPr>
              <a:t> button to start the process of creating your site.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5" y="2204220"/>
            <a:ext cx="8494568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10771" y="1662112"/>
            <a:ext cx="8811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Helvetica Neue"/>
              </a:rPr>
              <a:t>If you scroll down on the settings page, you’ll see the </a:t>
            </a:r>
            <a:r>
              <a:rPr lang="en-US" b="1" dirty="0">
                <a:solidFill>
                  <a:srgbClr val="444444"/>
                </a:solidFill>
                <a:latin typeface="Helvetica Neue"/>
              </a:rPr>
              <a:t>GitHub Pages</a:t>
            </a:r>
            <a:r>
              <a:rPr lang="en-US" dirty="0">
                <a:solidFill>
                  <a:srgbClr val="444444"/>
                </a:solidFill>
                <a:latin typeface="Helvetica Neue"/>
              </a:rPr>
              <a:t> section near the bottom. Click the </a:t>
            </a:r>
            <a:r>
              <a:rPr lang="en-US" b="1" dirty="0">
                <a:solidFill>
                  <a:srgbClr val="444444"/>
                </a:solidFill>
                <a:latin typeface="Helvetica Neue"/>
              </a:rPr>
              <a:t>Choose a theme</a:t>
            </a:r>
            <a:r>
              <a:rPr lang="en-US" dirty="0">
                <a:solidFill>
                  <a:srgbClr val="444444"/>
                </a:solidFill>
                <a:latin typeface="Helvetica Neue"/>
              </a:rPr>
              <a:t> button to start the process of creating your site.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632104"/>
            <a:ext cx="8211789" cy="371410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372828" y="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DEMO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94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2734" y="1574042"/>
            <a:ext cx="8915400" cy="773373"/>
          </a:xfrm>
        </p:spPr>
        <p:txBody>
          <a:bodyPr/>
          <a:lstStyle/>
          <a:p>
            <a:r>
              <a:rPr lang="en-US" dirty="0"/>
              <a:t>Once you’re finished editing, scroll down to the bottom of the page and click </a:t>
            </a:r>
            <a:r>
              <a:rPr lang="en-US" b="1" dirty="0"/>
              <a:t>Commit changes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09" y="2538484"/>
            <a:ext cx="7163168" cy="347852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836852" y="29315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DEMO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867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241</TotalTime>
  <Words>179</Words>
  <Application>Microsoft Office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Century Gothic</vt:lpstr>
      <vt:lpstr>Helvetica Neue</vt:lpstr>
      <vt:lpstr>Times</vt:lpstr>
      <vt:lpstr>Times New Roman</vt:lpstr>
      <vt:lpstr>Wingdings</vt:lpstr>
      <vt:lpstr>Wingdings 3</vt:lpstr>
      <vt:lpstr>Wisp</vt:lpstr>
      <vt:lpstr>GITHUB CODEREVIEW TOOL </vt:lpstr>
      <vt:lpstr>1.  WHAT IS GITHUP ?</vt:lpstr>
      <vt:lpstr>2. FEATURE</vt:lpstr>
      <vt:lpstr>3.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GERRIT CODEREVIEW TOOL</dc:title>
  <dc:creator>PC</dc:creator>
  <cp:lastModifiedBy>PC</cp:lastModifiedBy>
  <cp:revision>23</cp:revision>
  <dcterms:created xsi:type="dcterms:W3CDTF">2017-02-16T00:49:41Z</dcterms:created>
  <dcterms:modified xsi:type="dcterms:W3CDTF">2017-02-20T06:03:34Z</dcterms:modified>
</cp:coreProperties>
</file>