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681-E25B-450B-A07B-6C35084CABF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3F22-3931-4FA6-AC1F-4EFCEC3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694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681-E25B-450B-A07B-6C35084CABF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3F22-3931-4FA6-AC1F-4EFCEC3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681-E25B-450B-A07B-6C35084CABF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3F22-3931-4FA6-AC1F-4EFCEC3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33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681-E25B-450B-A07B-6C35084CABF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3F22-3931-4FA6-AC1F-4EFCEC39F4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27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681-E25B-450B-A07B-6C35084CABF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3F22-3931-4FA6-AC1F-4EFCEC3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92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681-E25B-450B-A07B-6C35084CABF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3F22-3931-4FA6-AC1F-4EFCEC3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08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681-E25B-450B-A07B-6C35084CABF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3F22-3931-4FA6-AC1F-4EFCEC3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98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681-E25B-450B-A07B-6C35084CABF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3F22-3931-4FA6-AC1F-4EFCEC3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39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681-E25B-450B-A07B-6C35084CABF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3F22-3931-4FA6-AC1F-4EFCEC3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49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681-E25B-450B-A07B-6C35084CABF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3F22-3931-4FA6-AC1F-4EFCEC3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0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681-E25B-450B-A07B-6C35084CABF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3F22-3931-4FA6-AC1F-4EFCEC3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2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681-E25B-450B-A07B-6C35084CABF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3F22-3931-4FA6-AC1F-4EFCEC3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67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681-E25B-450B-A07B-6C35084CABF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3F22-3931-4FA6-AC1F-4EFCEC3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8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681-E25B-450B-A07B-6C35084CABF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3F22-3931-4FA6-AC1F-4EFCEC3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7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681-E25B-450B-A07B-6C35084CABF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3F22-3931-4FA6-AC1F-4EFCEC3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1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681-E25B-450B-A07B-6C35084CABF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3F22-3931-4FA6-AC1F-4EFCEC3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851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F681-E25B-450B-A07B-6C35084CABF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3F22-3931-4FA6-AC1F-4EFCEC3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649F681-E25B-450B-A07B-6C35084CABF0}" type="datetimeFigureOut">
              <a:rPr lang="en-US" smtClean="0"/>
              <a:t>1/9/2017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C183F22-3931-4FA6-AC1F-4EFCEC39F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1274" y="1712889"/>
            <a:ext cx="9144000" cy="1578132"/>
          </a:xfrm>
        </p:spPr>
        <p:txBody>
          <a:bodyPr>
            <a:normAutofit fontScale="90000"/>
          </a:bodyPr>
          <a:lstStyle/>
          <a:p>
            <a:pPr>
              <a:spcAft>
                <a:spcPts val="1200"/>
              </a:spcAft>
            </a:pPr>
            <a:r>
              <a:rPr lang="en-US" sz="4600" b="1" cap="none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QUY TRÌNH QUẢN LÝ KHO</a:t>
            </a:r>
            <a:br>
              <a:rPr lang="en-US" sz="4600" b="1" cap="none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600" b="1" cap="none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CỬA HÀNG VẬT LIỆU XÂY DỰNG</a:t>
            </a:r>
            <a:endParaRPr lang="en-US" sz="4600" b="1" cap="none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1274" y="575502"/>
            <a:ext cx="9144000" cy="1137387"/>
          </a:xfrm>
        </p:spPr>
        <p:txBody>
          <a:bodyPr>
            <a:normAutofit/>
          </a:bodyPr>
          <a:lstStyle/>
          <a:p>
            <a:r>
              <a:rPr lang="en-US" sz="3000" b="1" cap="none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DUY TÂN</a:t>
            </a:r>
            <a:endParaRPr lang="en-US" sz="3000" b="1" cap="none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601274" y="3859714"/>
            <a:ext cx="9144000" cy="1137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cap="none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 LNQT</a:t>
            </a:r>
            <a:endParaRPr lang="en-US" sz="3000" cap="none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131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685" y="180635"/>
            <a:ext cx="10364451" cy="1055737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team Member </a:t>
            </a:r>
            <a:endParaRPr 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39058"/>
            <a:ext cx="10363826" cy="3424107"/>
          </a:xfrm>
        </p:spPr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Quốc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Thủy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Ly</a:t>
            </a: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9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Lục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QUẢN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539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806" y="232152"/>
            <a:ext cx="10364451" cy="92694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59100"/>
            <a:ext cx="10363826" cy="463209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“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” 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Lan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594" y="2438399"/>
            <a:ext cx="6440637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89519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250" y="167425"/>
            <a:ext cx="10364451" cy="785139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Kho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9" y="1210615"/>
            <a:ext cx="11088710" cy="5357610"/>
          </a:xfrm>
        </p:spPr>
      </p:pic>
    </p:spTree>
    <p:extLst>
      <p:ext uri="{BB962C8B-B14F-4D97-AF65-F5344CB8AC3E}">
        <p14:creationId xmlns:p14="http://schemas.microsoft.com/office/powerpoint/2010/main" val="46011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805" y="193183"/>
            <a:ext cx="10364451" cy="69465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s://scontent.fsgn2-2.fna.fbcdn.net/v/t35.0-12/15935314_1743271082667374_785186271_o.png?oh=e059a2884ba0882199d8e550313f6eea&amp;oe=587522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40" y="1029507"/>
            <a:ext cx="11077979" cy="54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99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563" y="154547"/>
            <a:ext cx="10364451" cy="5404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4.Giới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Kho</a:t>
            </a:r>
            <a:endParaRPr lang="en-US" dirty="0"/>
          </a:p>
        </p:txBody>
      </p:sp>
      <p:pic>
        <p:nvPicPr>
          <p:cNvPr id="4" name="Picture 2" descr="https://scontent.fsgn2-2.fna.fbcdn.net/v/t34.0-12/15941894_1743252132669269_373268934_n.png?oh=2d99683c38a3a596106e54dda8d5a77e&amp;oe=5874CF08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04" y="694987"/>
            <a:ext cx="9955368" cy="587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499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69</TotalTime>
  <Words>127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Times New Roman</vt:lpstr>
      <vt:lpstr>Tw Cen MT</vt:lpstr>
      <vt:lpstr>Droplet</vt:lpstr>
      <vt:lpstr>QUY TRÌNH QUẢN LÝ KHO  CỬA HÀNG VẬT LIỆU XÂY DỰNG</vt:lpstr>
      <vt:lpstr> team Member </vt:lpstr>
      <vt:lpstr>Mục Lục</vt:lpstr>
      <vt:lpstr>1. Giới Thiệu đề tài</vt:lpstr>
      <vt:lpstr>2. Giới thiệu về Quy trình Quản Lý Kho</vt:lpstr>
      <vt:lpstr>3. Giới thiệu Quy trình Nhập kho</vt:lpstr>
      <vt:lpstr>4.Giới thiệu Về Quy trình Xuất Kho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qQuản lý kho  Cửa hàng vật liệu xây dựng</dc:title>
  <dc:creator>PC</dc:creator>
  <cp:lastModifiedBy>PC</cp:lastModifiedBy>
  <cp:revision>10</cp:revision>
  <dcterms:created xsi:type="dcterms:W3CDTF">2017-01-09T04:17:39Z</dcterms:created>
  <dcterms:modified xsi:type="dcterms:W3CDTF">2017-01-09T06:06:14Z</dcterms:modified>
</cp:coreProperties>
</file>