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D8F2-1984-4C67-B31C-5C9C6A8F3A1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E8E3-F0EF-4FF6-8610-4EBD97C7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Location-aware Traffic Offloading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Quoc-Nam </a:t>
            </a:r>
            <a:r>
              <a:rPr lang="en-US" dirty="0" smtClean="0"/>
              <a:t>Le-The</a:t>
            </a:r>
          </a:p>
          <a:p>
            <a:r>
              <a:rPr lang="en-US" dirty="0" smtClean="0"/>
              <a:t>Systems and Computer Engineering Department</a:t>
            </a:r>
          </a:p>
          <a:p>
            <a:r>
              <a:rPr lang="en-US" dirty="0" smtClean="0"/>
              <a:t>Carleton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Offload cellular traffic to small cells, D2D communications, and Wi-Fi without routing through mobile access and core network.</a:t>
            </a:r>
          </a:p>
          <a:p>
            <a:r>
              <a:rPr lang="en-US" dirty="0" smtClean="0"/>
              <a:t>Achieve this by using location estimation to classify users for local caching of data for traffic offloading.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NNSS (nearest neighbor(s) in signal space) to estimate the location of users (Location estimation may not be needed)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kNN</a:t>
            </a:r>
            <a:r>
              <a:rPr lang="en-US" dirty="0" smtClean="0"/>
              <a:t> to classify the users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classifications to offload traffic to nominate candidate AP (local devices) for traffic offloading/caching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Off-line Phase – determine the location and orientation of the user that best matches a set of signal space measurements.[1]</a:t>
            </a:r>
          </a:p>
          <a:p>
            <a:pPr lvl="1"/>
            <a:r>
              <a:rPr lang="en-US" dirty="0" smtClean="0"/>
              <a:t>The signal space measurements can either be gathered during the off-line phase or determined using signal propagation modelling.</a:t>
            </a:r>
          </a:p>
          <a:p>
            <a:pPr lvl="1"/>
            <a:r>
              <a:rPr lang="en-US" dirty="0" smtClean="0"/>
              <a:t>Measuring during the off-line phase becomes more time consuming as the covered area increases.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NNSS (nearest neighbor(s) in signal space) to determine the location and orientation that best matches the observed signal strengths.</a:t>
            </a:r>
          </a:p>
          <a:p>
            <a:pPr lvl="1"/>
            <a:r>
              <a:rPr lang="en-US" dirty="0" smtClean="0"/>
              <a:t>NNSS computes the average location of the k nearest neighbors in signal space and assigns the location to the user.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3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kNN</a:t>
            </a:r>
            <a:r>
              <a:rPr lang="en-US" dirty="0" smtClean="0"/>
              <a:t> to classify the user.</a:t>
            </a:r>
          </a:p>
          <a:p>
            <a:pPr lvl="1"/>
            <a:r>
              <a:rPr lang="en-US" dirty="0" smtClean="0"/>
              <a:t>Each access point (or users) has a classification.</a:t>
            </a:r>
          </a:p>
          <a:p>
            <a:pPr lvl="1"/>
            <a:r>
              <a:rPr lang="en-US" dirty="0" smtClean="0"/>
              <a:t>The user computes the k nearest neighbors based on received signal strength (the stronger the signal the “nearer” they are).</a:t>
            </a:r>
          </a:p>
          <a:p>
            <a:pPr lvl="1"/>
            <a:r>
              <a:rPr lang="en-US" dirty="0" smtClean="0"/>
              <a:t>Of the k nearest neighbors classify the user with the classification that is in the majority.</a:t>
            </a:r>
          </a:p>
          <a:p>
            <a:pPr lvl="2"/>
            <a:r>
              <a:rPr lang="en-US" dirty="0" smtClean="0"/>
              <a:t>May use weights to limit the effect of locations with high density of users (give users less weight than small cells for classification).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cells cache the data ahead of time.</a:t>
            </a:r>
          </a:p>
          <a:p>
            <a:pPr lvl="1"/>
            <a:r>
              <a:rPr lang="en-US" dirty="0" smtClean="0"/>
              <a:t>How to determine what data should be cached ahead of time?</a:t>
            </a:r>
          </a:p>
          <a:p>
            <a:pPr lvl="2"/>
            <a:r>
              <a:rPr lang="en-US" dirty="0" smtClean="0"/>
              <a:t>Content based of popularity</a:t>
            </a:r>
          </a:p>
          <a:p>
            <a:pPr lvl="2"/>
            <a:r>
              <a:rPr lang="en-US" dirty="0" smtClean="0"/>
              <a:t>Location based content (Live video feed from an event)</a:t>
            </a:r>
          </a:p>
          <a:p>
            <a:r>
              <a:rPr lang="en-US" dirty="0" smtClean="0"/>
              <a:t>Users that classify with the small cells download and cache the data from the small cells and other users with the same classification. </a:t>
            </a:r>
          </a:p>
          <a:p>
            <a:pPr lvl="1"/>
            <a:r>
              <a:rPr lang="en-US" dirty="0" smtClean="0"/>
              <a:t>Who do you download from?</a:t>
            </a:r>
          </a:p>
          <a:p>
            <a:pPr lvl="2"/>
            <a:r>
              <a:rPr lang="en-US" dirty="0" smtClean="0"/>
              <a:t>Access points with the strongest received signal strengths and same classification?</a:t>
            </a:r>
          </a:p>
          <a:p>
            <a:pPr lvl="2"/>
            <a:r>
              <a:rPr lang="en-US" dirty="0" smtClean="0"/>
              <a:t>How to distribute the load? Should the users contribute less than the small cells?</a:t>
            </a:r>
          </a:p>
        </p:txBody>
      </p:sp>
    </p:spTree>
    <p:extLst>
      <p:ext uri="{BB962C8B-B14F-4D97-AF65-F5344CB8AC3E}">
        <p14:creationId xmlns:p14="http://schemas.microsoft.com/office/powerpoint/2010/main" val="220008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384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Location-aware Traffic Offloading</vt:lpstr>
      <vt:lpstr>Motivation</vt:lpstr>
      <vt:lpstr>Overview</vt:lpstr>
      <vt:lpstr>Location Estimation</vt:lpstr>
      <vt:lpstr>User Classification</vt:lpstr>
      <vt:lpstr>Caching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Location-aware Traffic Offloading</dc:title>
  <dc:creator>Quoc-Nam Le-The</dc:creator>
  <cp:lastModifiedBy>Quoc-Nam Le-The</cp:lastModifiedBy>
  <cp:revision>11</cp:revision>
  <dcterms:created xsi:type="dcterms:W3CDTF">2016-07-19T15:58:46Z</dcterms:created>
  <dcterms:modified xsi:type="dcterms:W3CDTF">2016-07-20T04:15:32Z</dcterms:modified>
</cp:coreProperties>
</file>