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2" r:id="rId10"/>
    <p:sldId id="262" r:id="rId11"/>
    <p:sldId id="264" r:id="rId12"/>
    <p:sldId id="263" r:id="rId13"/>
    <p:sldId id="268" r:id="rId14"/>
    <p:sldId id="270" r:id="rId15"/>
    <p:sldId id="271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1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7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7172-46B0-4329-8CBC-62F0620DF7B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B659-464C-4E03-A9B5-AC7C2964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Location-aware Traffic Offloading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of the user vs. Density of APs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of the user vs. Density of Aps Curves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Classification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affect the classification accuracy are density of access points and size of the grids (number of classifications)</a:t>
            </a:r>
          </a:p>
          <a:p>
            <a:r>
              <a:rPr lang="en-US" dirty="0" smtClean="0"/>
              <a:t>Increasing the density of APs increases the classification accuracy.</a:t>
            </a:r>
          </a:p>
          <a:p>
            <a:r>
              <a:rPr lang="en-US" dirty="0" smtClean="0"/>
              <a:t>Increasing the size of the grids increases the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0685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of AP vs Classification Accuracy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Radius </a:t>
            </a:r>
            <a:r>
              <a:rPr lang="en-US" dirty="0" smtClean="0"/>
              <a:t>vs Classification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Size vs Classification Accuracy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Size vs. Density of 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Size vs. Density of Aps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Offload cellular traffic to </a:t>
            </a:r>
            <a:r>
              <a:rPr lang="en-US" dirty="0" err="1" smtClean="0"/>
              <a:t>smallcells</a:t>
            </a:r>
            <a:r>
              <a:rPr lang="en-US" dirty="0" smtClean="0"/>
              <a:t>, D2D communications, and Wi-Fi without routing through mobile access and core network</a:t>
            </a:r>
          </a:p>
          <a:p>
            <a:r>
              <a:rPr lang="en-US" dirty="0" smtClean="0"/>
              <a:t>Achieve this by using location estimation to classify users for local caching of data for traffic offloading.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9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regression to estimate the location of users</a:t>
            </a:r>
          </a:p>
          <a:p>
            <a:r>
              <a:rPr lang="en-US" dirty="0" smtClean="0"/>
              <a:t>Use the estimated location of the users to classify them using the </a:t>
            </a:r>
            <a:r>
              <a:rPr lang="en-US" dirty="0" err="1" smtClean="0"/>
              <a:t>kNN</a:t>
            </a:r>
            <a:r>
              <a:rPr lang="en-US" dirty="0" smtClean="0"/>
              <a:t> algorithm (k-nearest-neighbors algorithm)</a:t>
            </a:r>
          </a:p>
          <a:p>
            <a:pPr lvl="1"/>
            <a:r>
              <a:rPr lang="en-US" dirty="0" err="1" smtClean="0"/>
              <a:t>kNN</a:t>
            </a:r>
            <a:r>
              <a:rPr lang="en-US" dirty="0" smtClean="0"/>
              <a:t> algorithm: Find the k closest data points and assign the new point with the class that appear most frequently in the k-subset.</a:t>
            </a:r>
          </a:p>
          <a:p>
            <a:r>
              <a:rPr lang="en-US" dirty="0" smtClean="0"/>
              <a:t>Use classifications to offload traffic to local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6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the location estimation error of users</a:t>
            </a:r>
          </a:p>
          <a:p>
            <a:r>
              <a:rPr lang="en-US" dirty="0" smtClean="0"/>
              <a:t>Maximize the classification accuracy of the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7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of AP (Access Points)</a:t>
            </a:r>
          </a:p>
          <a:p>
            <a:r>
              <a:rPr lang="en-US" dirty="0" smtClean="0"/>
              <a:t>Radius of the user (APs that are to be considered in Location Estimation)</a:t>
            </a:r>
          </a:p>
          <a:p>
            <a:r>
              <a:rPr lang="en-US" dirty="0" smtClean="0"/>
              <a:t>Size of the grids (# of classifications)</a:t>
            </a:r>
          </a:p>
          <a:p>
            <a:r>
              <a:rPr lang="en-US" dirty="0" smtClean="0"/>
              <a:t>Distribution of 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Location Estimation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affect the location estimation error are density of APs and the radius of the user.</a:t>
            </a:r>
          </a:p>
          <a:p>
            <a:r>
              <a:rPr lang="en-US" dirty="0" smtClean="0"/>
              <a:t>As density of APs increases, the location estimation error decreases.</a:t>
            </a:r>
          </a:p>
          <a:p>
            <a:r>
              <a:rPr lang="en-US" dirty="0" smtClean="0"/>
              <a:t>As the radius of the user increases, the location estimation error decreases.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of AP vs Location Estimation Error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Radius vs Location Estimation 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8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Size vs Location Estimation Error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56" y="1825625"/>
            <a:ext cx="8323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314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Location-aware Traffic Offloading</vt:lpstr>
      <vt:lpstr>Motivation</vt:lpstr>
      <vt:lpstr>Stages</vt:lpstr>
      <vt:lpstr>Key Performance Indicators</vt:lpstr>
      <vt:lpstr>Parameters</vt:lpstr>
      <vt:lpstr>Minimize Location Estimation Error</vt:lpstr>
      <vt:lpstr>Density of AP vs Location Estimation Error</vt:lpstr>
      <vt:lpstr>User Radius vs Location Estimation Error</vt:lpstr>
      <vt:lpstr>Grid Size vs Location Estimation Error</vt:lpstr>
      <vt:lpstr>Radius of the user vs. Density of APs</vt:lpstr>
      <vt:lpstr>Radius of the user vs. Density of Aps Curves</vt:lpstr>
      <vt:lpstr>Maximize Classification Accuracy</vt:lpstr>
      <vt:lpstr>Density of AP vs Classification Accuracy</vt:lpstr>
      <vt:lpstr>User Radius vs Classification Accuracy</vt:lpstr>
      <vt:lpstr>Grid Size vs Classification Accuracy</vt:lpstr>
      <vt:lpstr>Grid Size vs. Density of APs</vt:lpstr>
      <vt:lpstr>Grid Size vs. Density of Aps Curves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Location-aware Traffic Offloading</dc:title>
  <dc:creator>Quoc-Nam Le-The</dc:creator>
  <cp:lastModifiedBy>Quoc-Nam Le-The</cp:lastModifiedBy>
  <cp:revision>27</cp:revision>
  <dcterms:created xsi:type="dcterms:W3CDTF">2016-06-27T16:14:25Z</dcterms:created>
  <dcterms:modified xsi:type="dcterms:W3CDTF">2016-06-28T20:28:55Z</dcterms:modified>
</cp:coreProperties>
</file>