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cdayroi.com/module-cam-bien-lazer-5v-ky-008" TargetMode="External"/><Relationship Id="rId4" Type="http://schemas.openxmlformats.org/officeDocument/2006/relationships/hyperlink" Target="https://icdayroi.com/cam-bien-vat-can-hong-ngoai-e18-d80nk" TargetMode="External"/><Relationship Id="rId9" Type="http://schemas.openxmlformats.org/officeDocument/2006/relationships/hyperlink" Target="http://hshop.vn/products/test-board-cammb-102" TargetMode="External"/><Relationship Id="rId5" Type="http://schemas.openxmlformats.org/officeDocument/2006/relationships/hyperlink" Target="http://hshop.vn/products/cam-bien-vat-can-hong-ngoai-e18-d80nk-4" TargetMode="External"/><Relationship Id="rId6" Type="http://schemas.openxmlformats.org/officeDocument/2006/relationships/hyperlink" Target="http://hshop.vn/products/arduino-uno-r3" TargetMode="External"/><Relationship Id="rId7" Type="http://schemas.openxmlformats.org/officeDocument/2006/relationships/hyperlink" Target="http://hshop.vn/products/day-camtest-board-coicoi10cm40soi" TargetMode="External"/><Relationship Id="rId8" Type="http://schemas.openxmlformats.org/officeDocument/2006/relationships/hyperlink" Target="http://hshop.vn/products/day-camtest-board-duc-duc-10cm40so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hshop.vn/products/dong-co-dc-giamtoc-ga37-100rp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Conveyor Belt Proposal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VFA Team</a:t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model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475" y="1294100"/>
            <a:ext cx="4757876" cy="35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25" y="0"/>
            <a:ext cx="6855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05938" y="-86675"/>
            <a:ext cx="30458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</a:t>
            </a:r>
            <a:r>
              <a:rPr lang="en"/>
              <a:t>istant Sensor: (120k)</a:t>
            </a:r>
            <a:b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https://icdayroi.com/module-cam-bien-lazer-5v-ky-008</a:t>
            </a:r>
            <a:b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4"/>
              </a:rPr>
              <a:t>https://icdayroi.com/cam-bien-vat-can-hong-ngoai-e18-d80nk</a:t>
            </a:r>
            <a: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</a:rPr>
              <a:t> (cảm biến này có thể vặn biến trở điều chỉnh khoảng cách phát hiện -&gt; giảm nhiễu)</a:t>
            </a:r>
            <a:b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5"/>
              </a:rPr>
              <a:t>http://hshop.vn/products/cam-bien-vat-can-hong-ngoai-e18-d80nk-4</a:t>
            </a:r>
            <a:endParaRPr sz="1200" u="sng">
              <a:solidFill>
                <a:schemeClr val="hlink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Economica"/>
              <a:buChar char="-"/>
            </a:pP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  <a:t>http://hshop.vn/products/cam-bien-sieu-am-srf05</a:t>
            </a:r>
            <a:endParaRPr sz="1200" u="sng">
              <a:solidFill>
                <a:schemeClr val="hlink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Arduino: (135k)</a:t>
            </a:r>
            <a:br>
              <a:rPr lang="en"/>
            </a:br>
            <a: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  <a:hlinkClick r:id="rId6"/>
              </a:rPr>
              <a:t>http://hshop.vn/products/arduino-uno-r3</a:t>
            </a:r>
            <a: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</a:rPr>
              <a:t> (kèm cáp + vỏ)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Adapter: (32k)</a:t>
            </a:r>
            <a:br>
              <a:rPr lang="en"/>
            </a:br>
            <a:r>
              <a:rPr lang="en"/>
              <a:t>-</a:t>
            </a:r>
            <a:r>
              <a:rPr lang="en" sz="12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</a:rPr>
              <a:t> http://hshop.vn/products/nguon-adaptor-ac-dc-9v-1a</a:t>
            </a:r>
            <a:endParaRPr sz="1200" u="sng">
              <a:solidFill>
                <a:schemeClr val="hlink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Accessories</a:t>
            </a:r>
            <a:r>
              <a:rPr lang="en"/>
              <a:t>: (~100k)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7"/>
              </a:rPr>
              <a:t>http://hshop.vn/products/day-camtest-board-coicoi10cm40soi</a:t>
            </a:r>
            <a:b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8"/>
              </a:rPr>
              <a:t>http://hshop.vn/products/day-camtest-board-duc-duc-10cm40soi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9"/>
              </a:rPr>
              <a:t>http://hshop.vn/products/test-board-cammb-102</a:t>
            </a:r>
            <a:b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</a:br>
            <a:b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</a:br>
            <a:br>
              <a:rPr lang="en" sz="1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 sz="1200" u="sng">
              <a:solidFill>
                <a:schemeClr val="hlink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Motor (160k)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http://hshop.vn/products/dong-co-dc-giamtoc-ga37-100rpm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 Gears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638" y="2577925"/>
            <a:ext cx="61245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7. </a:t>
            </a:r>
            <a:r>
              <a:rPr lang="en"/>
              <a:t>Băng chuyền ( vải hoặc giấy)</a:t>
            </a:r>
            <a:br>
              <a:rPr lang="en"/>
            </a:br>
            <a:r>
              <a:rPr lang="en"/>
              <a:t>8. Phụ tùng giá đỡ, ốc vít…. ( thanh ren M10)</a:t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