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vea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b9a5b1c6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b9a5b1c6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9a5b1c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b9a5b1c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b9a5b1c6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b9a5b1c6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9a5b1c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b9a5b1c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9a5b1c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b9a5b1c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944900" y="3328400"/>
            <a:ext cx="34386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Conveyor Belt</a:t>
            </a:r>
            <a:endParaRPr i="0" sz="3000" u="none" cap="none" strike="noStrike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75650" y="4710050"/>
            <a:ext cx="2205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VFA - AI Team</a:t>
            </a:r>
            <a:endParaRPr b="1" i="0" sz="1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5434025" y="4321025"/>
            <a:ext cx="6285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model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9328"/>
            <a:ext cx="878440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375650" y="4710050"/>
            <a:ext cx="2205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VFA - AI Team</a:t>
            </a:r>
            <a:endParaRPr b="1" i="0" sz="1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650" y="1170125"/>
            <a:ext cx="4649004" cy="342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Connecting of Step Motor and Arduino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9328"/>
            <a:ext cx="878440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375650" y="4710050"/>
            <a:ext cx="2205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VFA - AI Team</a:t>
            </a:r>
            <a:endParaRPr b="1" i="0" sz="1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4">
            <a:alphaModFix/>
          </a:blip>
          <a:srcRect b="4251" l="0" r="0" t="0"/>
          <a:stretch/>
        </p:blipFill>
        <p:spPr>
          <a:xfrm>
            <a:off x="1600200" y="1146175"/>
            <a:ext cx="5943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194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Connecting of sensor SRF04 and Arduino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9328"/>
            <a:ext cx="878440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375650" y="4710050"/>
            <a:ext cx="2205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VFA - AI Team</a:t>
            </a:r>
            <a:endParaRPr b="1" i="0" sz="1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0" y="1404398"/>
            <a:ext cx="3415375" cy="3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107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Connecting of DSLR Camera and Arduino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152475"/>
            <a:ext cx="576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4939975" y="904254"/>
            <a:ext cx="30048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9328"/>
            <a:ext cx="878440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375650" y="4710050"/>
            <a:ext cx="2205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VFA - AI Team</a:t>
            </a:r>
            <a:endParaRPr b="1" i="0" sz="12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4">
            <a:alphaModFix/>
          </a:blip>
          <a:srcRect b="18433" l="0" r="0" t="0"/>
          <a:stretch/>
        </p:blipFill>
        <p:spPr>
          <a:xfrm>
            <a:off x="1420400" y="94895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