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7d3608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67d3608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67d360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67d360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67d3608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67d3608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cb6301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cb630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c9d740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c9d740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c9d7403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c9d7403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cb6301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cb6301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cb6301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cb6301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9d7403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9d7403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0c7f43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0c7f43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1835408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1835408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c7f43b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c7f43b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c7f43b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c7f43b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0c7f43b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0c7f43b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835408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1835408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1835408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1835408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CNN-AE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input dimension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161425" y="1493275"/>
            <a:ext cx="929100" cy="12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441025" y="2660513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97750" y="1769800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800</a:t>
            </a:r>
            <a:endParaRPr/>
          </a:p>
        </p:txBody>
      </p:sp>
      <p:cxnSp>
        <p:nvCxnSpPr>
          <p:cNvPr id="127" name="Google Shape;127;p22"/>
          <p:cNvCxnSpPr/>
          <p:nvPr/>
        </p:nvCxnSpPr>
        <p:spPr>
          <a:xfrm>
            <a:off x="2411350" y="1957850"/>
            <a:ext cx="9069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/>
          <p:nvPr/>
        </p:nvSpPr>
        <p:spPr>
          <a:xfrm>
            <a:off x="4344600" y="1493275"/>
            <a:ext cx="929100" cy="12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026300" y="2148600"/>
            <a:ext cx="15486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615500" y="2644975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384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716225" y="2234850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161425" y="3245875"/>
            <a:ext cx="929100" cy="12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327350" y="4551100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97750" y="3522400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800</a:t>
            </a:r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>
            <a:off x="2411350" y="3710450"/>
            <a:ext cx="9069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/>
          <p:nvPr/>
        </p:nvSpPr>
        <p:spPr>
          <a:xfrm>
            <a:off x="4344600" y="3245875"/>
            <a:ext cx="929100" cy="12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463100" y="3406875"/>
            <a:ext cx="674700" cy="10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463250" y="4551100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137950" y="3740325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384x192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79" y="0"/>
            <a:ext cx="51702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192x768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63" y="0"/>
            <a:ext cx="71724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X1d , x2d , x3d visualization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325" y="1017725"/>
            <a:ext cx="5755750" cy="41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vs add[x1d , x2d ], add[x1d , x2d , x3d]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02" y="971425"/>
            <a:ext cx="6377150" cy="43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vs add [x1d , x3d ]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801" y="967725"/>
            <a:ext cx="5884026" cy="41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X1d , x2d , x3d , x4d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97" y="1095650"/>
            <a:ext cx="5142776" cy="37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vs add(x3d,x4d) and add(x1d,x2d)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25" y="826488"/>
            <a:ext cx="4640976" cy="3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25" y="1298512"/>
            <a:ext cx="4743601" cy="33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1127625" y="4640425"/>
            <a:ext cx="27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add(x1d,x2d)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5985650" y="4640425"/>
            <a:ext cx="27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add(x3d,x4d)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114425"/>
            <a:ext cx="61436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48" y="1094600"/>
            <a:ext cx="4251025" cy="2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275" y="732600"/>
            <a:ext cx="5009525" cy="37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7425" y="3185650"/>
            <a:ext cx="326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shape of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width m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height n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previous layer’s filters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account for all such filters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 in the current layer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((m * n * d)+1)* k)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# params of 2nd layer: ((3*3*2)+1)*16 = 204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# …of 4th layer: ((3*3*16)+1)*8=1160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3" y="54825"/>
            <a:ext cx="4251025" cy="2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38" y="202175"/>
            <a:ext cx="39909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966050" y="1294175"/>
            <a:ext cx="33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(384-3+2*1)/1 + 1 = 384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48132" l="0" r="0" t="0"/>
          <a:stretch/>
        </p:blipFill>
        <p:spPr>
          <a:xfrm>
            <a:off x="0" y="2345675"/>
            <a:ext cx="5009525" cy="19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006438" y="1794225"/>
            <a:ext cx="33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 with kernel size (2x2) -&gt; new dimension will be reduced 1/2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5271" y="2291775"/>
            <a:ext cx="2935370" cy="13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992575" y="4636725"/>
            <a:ext cx="33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param1</a:t>
            </a:r>
            <a:r>
              <a:rPr lang="en"/>
              <a:t> = 3*3*16*2+16 = 304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976675" y="4636725"/>
            <a:ext cx="33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param2</a:t>
            </a:r>
            <a:r>
              <a:rPr lang="en"/>
              <a:t> = (3*3*16*8) + 8 = 1160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1650" y="3316067"/>
            <a:ext cx="2046951" cy="16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564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with 2 latent variables (2 decoders)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1106225"/>
            <a:ext cx="5523049" cy="3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219725" y="1237200"/>
            <a:ext cx="242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reference input snapshot with its </a:t>
            </a:r>
            <a:r>
              <a:rPr lang="en"/>
              <a:t>corresponding</a:t>
            </a:r>
            <a:r>
              <a:rPr lang="en"/>
              <a:t> output (U vector)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with 2 latent variables (2 decoders)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219725" y="1237200"/>
            <a:ext cx="242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reference input snapshot with its corresponding output (V vector)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509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10 snapshots (2 decoders)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24714" l="12418" r="9675" t="25447"/>
          <a:stretch/>
        </p:blipFill>
        <p:spPr>
          <a:xfrm>
            <a:off x="2853825" y="1449025"/>
            <a:ext cx="3561725" cy="22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4" y="0"/>
            <a:ext cx="70569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