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599"/>
  </p:normalViewPr>
  <p:slideViewPr>
    <p:cSldViewPr snapToGrid="0" snapToObjects="1">
      <p:cViewPr varScale="1">
        <p:scale>
          <a:sx n="93" d="100"/>
          <a:sy n="93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A73A-CED5-0749-A7D2-0B176A48C045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4A3F-411D-E244-BB65-1BA41DEE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5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A73A-CED5-0749-A7D2-0B176A48C045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4A3F-411D-E244-BB65-1BA41DEE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1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A73A-CED5-0749-A7D2-0B176A48C045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4A3F-411D-E244-BB65-1BA41DEE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6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A73A-CED5-0749-A7D2-0B176A48C045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4A3F-411D-E244-BB65-1BA41DEE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2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A73A-CED5-0749-A7D2-0B176A48C045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4A3F-411D-E244-BB65-1BA41DEE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0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A73A-CED5-0749-A7D2-0B176A48C045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4A3F-411D-E244-BB65-1BA41DEE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1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A73A-CED5-0749-A7D2-0B176A48C045}" type="datetimeFigureOut">
              <a:rPr lang="en-US" smtClean="0"/>
              <a:t>9/5/17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4A3F-411D-E244-BB65-1BA41DEE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7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A73A-CED5-0749-A7D2-0B176A48C045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4A3F-411D-E244-BB65-1BA41DEE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8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A73A-CED5-0749-A7D2-0B176A48C045}" type="datetimeFigureOut">
              <a:rPr lang="en-US" smtClean="0"/>
              <a:t>9/5/17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4A3F-411D-E244-BB65-1BA41DEE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1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A73A-CED5-0749-A7D2-0B176A48C045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4A3F-411D-E244-BB65-1BA41DEE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4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A73A-CED5-0749-A7D2-0B176A48C045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4A3F-411D-E244-BB65-1BA41DEE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9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BA73A-CED5-0749-A7D2-0B176A48C045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4A3F-411D-E244-BB65-1BA41DEE7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7716990" y="803563"/>
            <a:ext cx="1773381" cy="462742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mtClean="0"/>
              <a:t>D365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001010" y="1503214"/>
            <a:ext cx="1302328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100" dirty="0" smtClean="0"/>
              <a:t>Master date</a:t>
            </a:r>
          </a:p>
          <a:p>
            <a:pPr marL="171450" indent="-171450">
              <a:buFontTx/>
              <a:buChar char="-"/>
            </a:pPr>
            <a:r>
              <a:rPr lang="vi-VN" sz="1100" dirty="0" smtClean="0"/>
              <a:t>Items</a:t>
            </a:r>
          </a:p>
          <a:p>
            <a:pPr marL="171450" indent="-171450">
              <a:buFontTx/>
              <a:buChar char="-"/>
            </a:pPr>
            <a:r>
              <a:rPr lang="vi-VN" sz="1100" dirty="0" smtClean="0"/>
              <a:t>Pricing</a:t>
            </a:r>
          </a:p>
          <a:p>
            <a:pPr marL="171450" indent="-171450">
              <a:buFontTx/>
              <a:buChar char="-"/>
            </a:pPr>
            <a:r>
              <a:rPr lang="vi-VN" sz="1100" dirty="0" smtClean="0"/>
              <a:t>Promotion</a:t>
            </a:r>
          </a:p>
          <a:p>
            <a:pPr marL="171450" indent="-171450">
              <a:buFontTx/>
              <a:buChar char="-"/>
            </a:pPr>
            <a:r>
              <a:rPr lang="vi-VN" sz="1100" dirty="0" smtClean="0"/>
              <a:t>Customers</a:t>
            </a:r>
          </a:p>
          <a:p>
            <a:pPr marL="171450" indent="-171450">
              <a:buFontTx/>
              <a:buChar char="-"/>
            </a:pP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8001010" y="3581397"/>
            <a:ext cx="1302328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100" dirty="0" smtClean="0"/>
              <a:t>Transactions</a:t>
            </a:r>
          </a:p>
          <a:p>
            <a:pPr marL="171450" indent="-171450">
              <a:buFontTx/>
              <a:buChar char="-"/>
            </a:pPr>
            <a:r>
              <a:rPr lang="vi-VN" sz="1100" dirty="0" smtClean="0"/>
              <a:t>Sale orders</a:t>
            </a:r>
          </a:p>
          <a:p>
            <a:pPr marL="171450" indent="-171450">
              <a:buFontTx/>
              <a:buChar char="-"/>
            </a:pPr>
            <a:r>
              <a:rPr lang="vi-VN" sz="1100" dirty="0" smtClean="0"/>
              <a:t>Inventory</a:t>
            </a:r>
          </a:p>
          <a:p>
            <a:pPr marL="171450" indent="-171450">
              <a:buFontTx/>
              <a:buChar char="-"/>
            </a:pPr>
            <a:r>
              <a:rPr lang="vi-VN" sz="1100" dirty="0" smtClean="0"/>
              <a:t>Payment</a:t>
            </a:r>
            <a:endParaRPr lang="en-US" sz="1100" dirty="0"/>
          </a:p>
        </p:txBody>
      </p:sp>
      <p:sp>
        <p:nvSpPr>
          <p:cNvPr id="7" name="Cloud 6"/>
          <p:cNvSpPr/>
          <p:nvPr/>
        </p:nvSpPr>
        <p:spPr>
          <a:xfrm>
            <a:off x="1177637" y="2161309"/>
            <a:ext cx="2299854" cy="1094507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mtClean="0"/>
              <a:t>Internet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31135" y="775855"/>
            <a:ext cx="2161309" cy="997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Ecommerce</a:t>
            </a:r>
          </a:p>
          <a:p>
            <a:pPr algn="ctr"/>
            <a:r>
              <a:rPr lang="vi-VN" dirty="0" smtClean="0"/>
              <a:t>(Magento, Drupal, etc...)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131136" y="4488871"/>
            <a:ext cx="2161309" cy="997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POS</a:t>
            </a:r>
            <a:endParaRPr lang="en-US" dirty="0"/>
          </a:p>
        </p:txBody>
      </p:sp>
      <p:sp>
        <p:nvSpPr>
          <p:cNvPr id="10" name="Smiley Face 9"/>
          <p:cNvSpPr/>
          <p:nvPr/>
        </p:nvSpPr>
        <p:spPr>
          <a:xfrm>
            <a:off x="13855" y="3768434"/>
            <a:ext cx="595746" cy="706584"/>
          </a:xfrm>
          <a:prstGeom prst="smileyFac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10" idx="6"/>
            <a:endCxn id="7" idx="2"/>
          </p:cNvCxnSpPr>
          <p:nvPr/>
        </p:nvCxnSpPr>
        <p:spPr>
          <a:xfrm flipV="1">
            <a:off x="609601" y="2708563"/>
            <a:ext cx="575170" cy="1413163"/>
          </a:xfrm>
          <a:prstGeom prst="bentConnector3">
            <a:avLst>
              <a:gd name="adj1" fmla="val 4518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 flipV="1">
            <a:off x="2327564" y="1274618"/>
            <a:ext cx="803571" cy="949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0"/>
            <a:endCxn id="31" idx="0"/>
          </p:cNvCxnSpPr>
          <p:nvPr/>
        </p:nvCxnSpPr>
        <p:spPr>
          <a:xfrm rot="16200000" flipH="1">
            <a:off x="4423073" y="564571"/>
            <a:ext cx="1593271" cy="2015839"/>
          </a:xfrm>
          <a:prstGeom prst="bentConnector3">
            <a:avLst>
              <a:gd name="adj1" fmla="val -1434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31" idx="2"/>
          </p:cNvCxnSpPr>
          <p:nvPr/>
        </p:nvCxnSpPr>
        <p:spPr>
          <a:xfrm flipV="1">
            <a:off x="5292445" y="2895598"/>
            <a:ext cx="935184" cy="209203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2"/>
            <a:endCxn id="31" idx="2"/>
          </p:cNvCxnSpPr>
          <p:nvPr/>
        </p:nvCxnSpPr>
        <p:spPr>
          <a:xfrm rot="5400000" flipH="1" flipV="1">
            <a:off x="3924311" y="3183078"/>
            <a:ext cx="2590798" cy="2015838"/>
          </a:xfrm>
          <a:prstGeom prst="bentConnector3">
            <a:avLst>
              <a:gd name="adj1" fmla="val -882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31" idx="0"/>
          </p:cNvCxnSpPr>
          <p:nvPr/>
        </p:nvCxnSpPr>
        <p:spPr>
          <a:xfrm>
            <a:off x="5292444" y="1274618"/>
            <a:ext cx="935185" cy="10945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document 27"/>
          <p:cNvSpPr/>
          <p:nvPr/>
        </p:nvSpPr>
        <p:spPr>
          <a:xfrm>
            <a:off x="10044548" y="1905002"/>
            <a:ext cx="1925781" cy="2424542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BI Reports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4" idx="4"/>
            <a:endCxn id="28" idx="1"/>
          </p:cNvCxnSpPr>
          <p:nvPr/>
        </p:nvCxnSpPr>
        <p:spPr>
          <a:xfrm>
            <a:off x="9490371" y="3117273"/>
            <a:ext cx="554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292444" y="2369126"/>
            <a:ext cx="1870369" cy="5264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/>
              <a:t>Interface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1" idx="3"/>
            <a:endCxn id="5" idx="1"/>
          </p:cNvCxnSpPr>
          <p:nvPr/>
        </p:nvCxnSpPr>
        <p:spPr>
          <a:xfrm flipV="1">
            <a:off x="7162813" y="2112814"/>
            <a:ext cx="838197" cy="519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3"/>
            <a:endCxn id="6" idx="1"/>
          </p:cNvCxnSpPr>
          <p:nvPr/>
        </p:nvCxnSpPr>
        <p:spPr>
          <a:xfrm>
            <a:off x="7162813" y="2632362"/>
            <a:ext cx="838197" cy="15586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miley Face 54"/>
          <p:cNvSpPr/>
          <p:nvPr/>
        </p:nvSpPr>
        <p:spPr>
          <a:xfrm>
            <a:off x="1697190" y="4634341"/>
            <a:ext cx="595746" cy="706584"/>
          </a:xfrm>
          <a:prstGeom prst="smileyFac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Elbow Connector 55"/>
          <p:cNvCxnSpPr>
            <a:stCxn id="55" idx="6"/>
            <a:endCxn id="9" idx="1"/>
          </p:cNvCxnSpPr>
          <p:nvPr/>
        </p:nvCxnSpPr>
        <p:spPr>
          <a:xfrm>
            <a:off x="2292936" y="4987633"/>
            <a:ext cx="83820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4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2017-09-05T16:09:13Z</dcterms:created>
  <dcterms:modified xsi:type="dcterms:W3CDTF">2017-09-05T16:22:44Z</dcterms:modified>
</cp:coreProperties>
</file>