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70" r:id="rId2"/>
    <p:sldId id="261" r:id="rId3"/>
    <p:sldId id="262" r:id="rId4"/>
    <p:sldId id="271" r:id="rId5"/>
    <p:sldId id="264" r:id="rId6"/>
    <p:sldId id="265" r:id="rId7"/>
    <p:sldId id="268" r:id="rId8"/>
    <p:sldId id="269" r:id="rId9"/>
    <p:sldId id="266" r:id="rId10"/>
    <p:sldId id="272" r:id="rId11"/>
    <p:sldId id="273" r:id="rId12"/>
    <p:sldId id="274" r:id="rId13"/>
    <p:sldId id="275" r:id="rId14"/>
    <p:sldId id="26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ADF"/>
    <a:srgbClr val="FF99CC"/>
    <a:srgbClr val="FF33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8F1ED-15E0-435C-A93A-B8B50DFCF0B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DCF66-C323-43F9-81A8-BFD364368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42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3546-3D59-4B26-8E4D-070D1D56A7CD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5B06-4B28-485E-9854-20A9AA583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7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3546-3D59-4B26-8E4D-070D1D56A7CD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5B06-4B28-485E-9854-20A9AA583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6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3546-3D59-4B26-8E4D-070D1D56A7CD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5B06-4B28-485E-9854-20A9AA583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8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3546-3D59-4B26-8E4D-070D1D56A7CD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5B06-4B28-485E-9854-20A9AA583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6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3546-3D59-4B26-8E4D-070D1D56A7CD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5B06-4B28-485E-9854-20A9AA583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3546-3D59-4B26-8E4D-070D1D56A7CD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5B06-4B28-485E-9854-20A9AA583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2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3546-3D59-4B26-8E4D-070D1D56A7CD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5B06-4B28-485E-9854-20A9AA583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1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3546-3D59-4B26-8E4D-070D1D56A7CD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5B06-4B28-485E-9854-20A9AA583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4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3546-3D59-4B26-8E4D-070D1D56A7CD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5B06-4B28-485E-9854-20A9AA583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0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3546-3D59-4B26-8E4D-070D1D56A7CD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5B06-4B28-485E-9854-20A9AA583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1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3546-3D59-4B26-8E4D-070D1D56A7CD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65B06-4B28-485E-9854-20A9AA583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0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03546-3D59-4B26-8E4D-070D1D56A7CD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65B06-4B28-485E-9854-20A9AA583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1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4.png"/><Relationship Id="rId10" Type="http://schemas.openxmlformats.org/officeDocument/2006/relationships/image" Target="../media/image43.png"/><Relationship Id="rId4" Type="http://schemas.openxmlformats.org/officeDocument/2006/relationships/image" Target="../media/image33.pn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0.png"/><Relationship Id="rId7" Type="http://schemas.openxmlformats.org/officeDocument/2006/relationships/image" Target="../media/image4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48.png"/><Relationship Id="rId5" Type="http://schemas.openxmlformats.org/officeDocument/2006/relationships/image" Target="../media/image35.png"/><Relationship Id="rId10" Type="http://schemas.openxmlformats.org/officeDocument/2006/relationships/image" Target="../media/image47.png"/><Relationship Id="rId4" Type="http://schemas.openxmlformats.org/officeDocument/2006/relationships/image" Target="../media/image33.png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4932" y="272561"/>
            <a:ext cx="10533184" cy="144545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96"/>
          <a:stretch/>
        </p:blipFill>
        <p:spPr>
          <a:xfrm>
            <a:off x="901903" y="265176"/>
            <a:ext cx="1874733" cy="1125433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777895" y="474002"/>
            <a:ext cx="4293031" cy="2789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84" y="318492"/>
            <a:ext cx="387408" cy="3888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568" y="161579"/>
            <a:ext cx="689351" cy="6893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87" y="403818"/>
            <a:ext cx="450327" cy="4849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19019" y="469855"/>
            <a:ext cx="464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20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1735" y="1828996"/>
            <a:ext cx="10533184" cy="28695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82047" y="2184202"/>
            <a:ext cx="443211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22225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.VnCooper" panose="020B7200000000000000" pitchFamily="34" charset="0"/>
              </a:rPr>
              <a:t>APPLE </a:t>
            </a:r>
          </a:p>
          <a:p>
            <a:pPr algn="ctr"/>
            <a:r>
              <a:rPr lang="en-US" sz="5400" b="1" smtClean="0">
                <a:ln w="22225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.VnCooper" panose="020B7200000000000000" pitchFamily="34" charset="0"/>
              </a:rPr>
              <a:t>WATCH</a:t>
            </a:r>
          </a:p>
          <a:p>
            <a:pPr algn="ctr"/>
            <a:r>
              <a:rPr lang="en-US" sz="5400" b="1" smtClean="0">
                <a:ln w="22225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Gabriola" panose="04040605051002020D02" pitchFamily="82" charset="0"/>
              </a:rPr>
              <a:t>                 Ultra 2</a:t>
            </a:r>
            <a:endParaRPr lang="en-US" sz="5400" b="1">
              <a:ln w="22225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accent2"/>
              </a:solidFill>
              <a:latin typeface="Gabriola" panose="04040605051002020D02" pitchFamily="8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93166" y="2004929"/>
            <a:ext cx="191270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Siêu sale </a:t>
            </a:r>
          </a:p>
          <a:p>
            <a:pPr algn="ctr"/>
            <a:r>
              <a:rPr lang="en-US" sz="35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11.11</a:t>
            </a:r>
            <a:endParaRPr lang="en-US" sz="35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14" b="6838"/>
          <a:stretch/>
        </p:blipFill>
        <p:spPr>
          <a:xfrm>
            <a:off x="5576505" y="1648699"/>
            <a:ext cx="4653678" cy="344593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1"/>
          <a:stretch/>
        </p:blipFill>
        <p:spPr>
          <a:xfrm>
            <a:off x="5933115" y="1949897"/>
            <a:ext cx="3706638" cy="2998532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758414" y="4079093"/>
            <a:ext cx="441806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smtClean="0"/>
              <a:t>Chỉ từ </a:t>
            </a:r>
            <a:r>
              <a:rPr lang="en-US" sz="4000" smtClean="0"/>
              <a:t>11.990.000đ</a:t>
            </a:r>
            <a:endParaRPr lang="en-US" sz="4000"/>
          </a:p>
        </p:txBody>
      </p:sp>
      <p:sp>
        <p:nvSpPr>
          <p:cNvPr id="17" name="TextBox 16"/>
          <p:cNvSpPr txBox="1"/>
          <p:nvPr/>
        </p:nvSpPr>
        <p:spPr>
          <a:xfrm>
            <a:off x="9171804" y="2044999"/>
            <a:ext cx="1872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Đeo là mê.</a:t>
            </a:r>
          </a:p>
          <a:p>
            <a:pPr algn="ctr"/>
            <a:r>
              <a:rPr lang="en-US" b="1" smtClean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Hơn bao giờ hết.</a:t>
            </a:r>
            <a:endParaRPr lang="en-US" b="1">
              <a:ln w="12700" cmpd="sng">
                <a:solidFill>
                  <a:schemeClr val="tx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69174" y="327262"/>
            <a:ext cx="720494" cy="28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kí</a:t>
            </a:r>
            <a:endParaRPr 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96826" y="331356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  <a:endParaRPr 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764932" y="1234440"/>
            <a:ext cx="10539987" cy="91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3963" y="1301075"/>
            <a:ext cx="1330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 đồng hồ</a:t>
            </a: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80772" y="1297650"/>
            <a:ext cx="1695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 thương hiệu</a:t>
            </a: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13534" y="1282027"/>
            <a:ext cx="1547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 theo giá</a:t>
            </a: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26753" y="1304908"/>
            <a:ext cx="178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 phẩm nổi bật</a:t>
            </a: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4932" y="216577"/>
            <a:ext cx="10533184" cy="144545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96"/>
          <a:stretch/>
        </p:blipFill>
        <p:spPr>
          <a:xfrm>
            <a:off x="901903" y="265176"/>
            <a:ext cx="1874733" cy="1125433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777895" y="474002"/>
            <a:ext cx="4293031" cy="2789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84" y="318492"/>
            <a:ext cx="387408" cy="3888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568" y="161579"/>
            <a:ext cx="689351" cy="6893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87" y="403818"/>
            <a:ext cx="450327" cy="4849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19019" y="469855"/>
            <a:ext cx="464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20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44252" y="1302079"/>
            <a:ext cx="1330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 đồng hồ</a:t>
            </a: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0772" y="1297650"/>
            <a:ext cx="1580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 thương hiệu</a:t>
            </a: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6751" y="1314479"/>
            <a:ext cx="1547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 theo giá</a:t>
            </a: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8561" y="1330532"/>
            <a:ext cx="178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 phẩm nổi bật</a:t>
            </a: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69174" y="327262"/>
            <a:ext cx="720494" cy="28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kí</a:t>
            </a:r>
            <a:endParaRPr 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96826" y="331356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  <a:endParaRPr 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764932" y="1271763"/>
            <a:ext cx="10539987" cy="91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932" y="1722108"/>
            <a:ext cx="5264249" cy="144044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9181" y="1722108"/>
            <a:ext cx="5268935" cy="1450383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330159"/>
              </p:ext>
            </p:extLst>
          </p:nvPr>
        </p:nvGraphicFramePr>
        <p:xfrm>
          <a:off x="4079834" y="1655052"/>
          <a:ext cx="150320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208">
                  <a:extLst>
                    <a:ext uri="{9D8B030D-6E8A-4147-A177-3AD203B41FA5}">
                      <a16:colId xmlns:a16="http://schemas.microsoft.com/office/drawing/2014/main" val="2006286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Apple watch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5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Samsung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11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OPPO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8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Xiaomi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78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Huawei</a:t>
                      </a:r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9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Garmin</a:t>
                      </a:r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90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Mibro</a:t>
                      </a:r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93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Amalzit</a:t>
                      </a:r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Coros</a:t>
                      </a:r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57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07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9838" y="771525"/>
            <a:ext cx="11343986" cy="5750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93688" y="905456"/>
            <a:ext cx="2160634" cy="2714433"/>
          </a:xfrm>
          <a:prstGeom prst="roundRect">
            <a:avLst>
              <a:gd name="adj" fmla="val 93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933458" y="905456"/>
            <a:ext cx="2160634" cy="2714433"/>
          </a:xfrm>
          <a:prstGeom prst="roundRect">
            <a:avLst>
              <a:gd name="adj" fmla="val 93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42210" y="2800224"/>
            <a:ext cx="24536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 hồ thông minh </a:t>
            </a:r>
            <a:endParaRPr lang="en-US" sz="1400" b="1" smtClean="0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Huawei </a:t>
            </a:r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 GT 5 Pro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98821" y="3310270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7.490.000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9002" y="3243552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.490.000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16" name="Rounded Rectangle 15"/>
          <p:cNvSpPr/>
          <p:nvPr/>
        </p:nvSpPr>
        <p:spPr>
          <a:xfrm>
            <a:off x="5173228" y="905456"/>
            <a:ext cx="2160634" cy="2714433"/>
          </a:xfrm>
          <a:prstGeom prst="roundRect">
            <a:avLst>
              <a:gd name="adj" fmla="val 93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412998" y="905456"/>
            <a:ext cx="2160634" cy="2714433"/>
          </a:xfrm>
          <a:prstGeom prst="roundRect">
            <a:avLst>
              <a:gd name="adj" fmla="val 80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457080" y="2617266"/>
            <a:ext cx="20455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b="1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 hồ thông minh Huawei Watch Fit SE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78361" y="3310270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48542" y="3243552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1.490.000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24" name="Rounded Rectangle 23"/>
          <p:cNvSpPr/>
          <p:nvPr/>
        </p:nvSpPr>
        <p:spPr>
          <a:xfrm>
            <a:off x="9652768" y="905456"/>
            <a:ext cx="2160634" cy="2714433"/>
          </a:xfrm>
          <a:prstGeom prst="roundRect">
            <a:avLst>
              <a:gd name="adj" fmla="val 88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596663" y="2803142"/>
            <a:ext cx="2307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 hồ thông minh Huawei Watch Fit 2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18131" y="3310270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88312" y="3243552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.290.000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28" name="Rounded Rectangle 27"/>
          <p:cNvSpPr/>
          <p:nvPr/>
        </p:nvSpPr>
        <p:spPr>
          <a:xfrm>
            <a:off x="683269" y="3711625"/>
            <a:ext cx="2160634" cy="2714433"/>
          </a:xfrm>
          <a:prstGeom prst="roundRect">
            <a:avLst>
              <a:gd name="adj" fmla="val 88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3269" y="5609311"/>
            <a:ext cx="21606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 hồ thông minh Huawei Watch GT 5 Pro 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48632" y="6116439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8.990.000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18813" y="6049721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.990.000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33" name="Rounded Rectangle 32"/>
          <p:cNvSpPr/>
          <p:nvPr/>
        </p:nvSpPr>
        <p:spPr>
          <a:xfrm>
            <a:off x="2923039" y="3711625"/>
            <a:ext cx="2160634" cy="2714433"/>
          </a:xfrm>
          <a:prstGeom prst="roundRect">
            <a:avLst>
              <a:gd name="adj" fmla="val 88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936665" y="5609311"/>
            <a:ext cx="21250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Vòng đeo tay thông minh Huawei Band 8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88402" y="6116439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58583" y="6049721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.090.000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37" name="Rounded Rectangle 36"/>
          <p:cNvSpPr/>
          <p:nvPr/>
        </p:nvSpPr>
        <p:spPr>
          <a:xfrm>
            <a:off x="5162809" y="3711625"/>
            <a:ext cx="2160634" cy="2714433"/>
          </a:xfrm>
          <a:prstGeom prst="roundRect">
            <a:avLst>
              <a:gd name="adj" fmla="val 88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206890" y="5609311"/>
            <a:ext cx="2045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Vòng đeo tay thông minh Huawei Band 9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28172" y="6116439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98353" y="6049721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41" name="Rounded Rectangle 40"/>
          <p:cNvSpPr/>
          <p:nvPr/>
        </p:nvSpPr>
        <p:spPr>
          <a:xfrm>
            <a:off x="7402579" y="3711625"/>
            <a:ext cx="2160634" cy="2714433"/>
          </a:xfrm>
          <a:prstGeom prst="roundRect">
            <a:avLst>
              <a:gd name="adj" fmla="val 88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347276" y="5609311"/>
            <a:ext cx="23050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 hồ thông minh </a:t>
            </a:r>
            <a:endParaRPr lang="en-US" sz="1400" b="1" smtClean="0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Huawei </a:t>
            </a:r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 Ultimate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67942" y="6116439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17.990.000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8123" y="6049721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19.990.000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45" name="Rounded Rectangle 44"/>
          <p:cNvSpPr/>
          <p:nvPr/>
        </p:nvSpPr>
        <p:spPr>
          <a:xfrm>
            <a:off x="9642349" y="3711625"/>
            <a:ext cx="2160634" cy="2714433"/>
          </a:xfrm>
          <a:prstGeom prst="roundRect">
            <a:avLst>
              <a:gd name="adj" fmla="val 84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984" y="3782711"/>
            <a:ext cx="1815888" cy="1815888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5211667" y="2570038"/>
            <a:ext cx="22611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b="1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 hồ thông minh Huawei Watch GT 5 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16849" y="3296028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87030" y="3229310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5.990.000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580" y="1013685"/>
            <a:ext cx="1713117" cy="1713117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9609594" y="5596980"/>
            <a:ext cx="21250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 hồ thông minh Huawei Watch GT 5 Pro 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961332" y="6104108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10.990.000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931513" y="6037390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12.490.000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073" y="3830427"/>
            <a:ext cx="1699588" cy="1699588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561023" y="2791784"/>
            <a:ext cx="24536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 hồ thông minh </a:t>
            </a:r>
            <a:endParaRPr lang="en-US" sz="1400" b="1" smtClean="0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Huawei </a:t>
            </a:r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 Fit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17634" y="3301830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87815" y="3235112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2.990.000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82" y="1028150"/>
            <a:ext cx="1735156" cy="1735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886" y="1019842"/>
            <a:ext cx="1795154" cy="17951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880" y="1012610"/>
            <a:ext cx="1892300" cy="1892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886" y="1012610"/>
            <a:ext cx="1828656" cy="18286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39" y="3774302"/>
            <a:ext cx="1866968" cy="186696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57" y="3796953"/>
            <a:ext cx="1851635" cy="185163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28" y="3833114"/>
            <a:ext cx="1772993" cy="177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4932" y="216577"/>
            <a:ext cx="10533184" cy="144545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96"/>
          <a:stretch/>
        </p:blipFill>
        <p:spPr>
          <a:xfrm>
            <a:off x="901903" y="265176"/>
            <a:ext cx="1874733" cy="1125433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777895" y="474002"/>
            <a:ext cx="4293031" cy="2789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84" y="318492"/>
            <a:ext cx="387408" cy="3888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568" y="161579"/>
            <a:ext cx="689351" cy="6893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87" y="403818"/>
            <a:ext cx="450327" cy="4849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19019" y="469855"/>
            <a:ext cx="464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20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44252" y="1302079"/>
            <a:ext cx="1330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 đồng hồ</a:t>
            </a: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0772" y="1297650"/>
            <a:ext cx="1580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 thương hiệu</a:t>
            </a: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6751" y="1314479"/>
            <a:ext cx="1547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 theo giá</a:t>
            </a: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8561" y="1330532"/>
            <a:ext cx="178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 phẩm nổi bật</a:t>
            </a: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69174" y="327262"/>
            <a:ext cx="720494" cy="28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kí</a:t>
            </a:r>
            <a:endParaRPr 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96826" y="331356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  <a:endParaRPr 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764932" y="1271763"/>
            <a:ext cx="10539987" cy="91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932" y="1722108"/>
            <a:ext cx="5264249" cy="144044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9181" y="1722108"/>
            <a:ext cx="5268935" cy="1450383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78964"/>
              </p:ext>
            </p:extLst>
          </p:nvPr>
        </p:nvGraphicFramePr>
        <p:xfrm>
          <a:off x="5894309" y="1657331"/>
          <a:ext cx="15250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096">
                  <a:extLst>
                    <a:ext uri="{9D8B030D-6E8A-4147-A177-3AD203B41FA5}">
                      <a16:colId xmlns:a16="http://schemas.microsoft.com/office/drawing/2014/main" val="39338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Dưới 1 triệu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53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triệu - 3 triệu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13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triệu – 5 trệu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5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 triệu -10 triệu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0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 triệu – 20 triệu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63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Trên 20 triệu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53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65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9838" y="771525"/>
            <a:ext cx="11343986" cy="5750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93688" y="905456"/>
            <a:ext cx="2160634" cy="2714433"/>
          </a:xfrm>
          <a:prstGeom prst="roundRect">
            <a:avLst>
              <a:gd name="adj" fmla="val 93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933458" y="905456"/>
            <a:ext cx="2160634" cy="2714433"/>
          </a:xfrm>
          <a:prstGeom prst="roundRect">
            <a:avLst>
              <a:gd name="adj" fmla="val 93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173228" y="905456"/>
            <a:ext cx="2160634" cy="2714433"/>
          </a:xfrm>
          <a:prstGeom prst="roundRect">
            <a:avLst>
              <a:gd name="adj" fmla="val 93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412998" y="905456"/>
            <a:ext cx="2160634" cy="2714433"/>
          </a:xfrm>
          <a:prstGeom prst="roundRect">
            <a:avLst>
              <a:gd name="adj" fmla="val 80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457080" y="2617266"/>
            <a:ext cx="20455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b="1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 hồ thông minh </a:t>
            </a:r>
            <a:endParaRPr lang="en-US" sz="1400" b="1" smtClean="0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Galaxy </a:t>
            </a:r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 Ultra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78361" y="3310270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16.990.000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48542" y="3243552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17.090.000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24" name="Rounded Rectangle 23"/>
          <p:cNvSpPr/>
          <p:nvPr/>
        </p:nvSpPr>
        <p:spPr>
          <a:xfrm>
            <a:off x="9652768" y="905456"/>
            <a:ext cx="2160634" cy="2714433"/>
          </a:xfrm>
          <a:prstGeom prst="roundRect">
            <a:avLst>
              <a:gd name="adj" fmla="val 88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596663" y="2803142"/>
            <a:ext cx="2307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 Watch Ultra 49MM (4G) - Viền Titan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18131" y="3310270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15.390.000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88312" y="3243552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23.990.000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28" name="Rounded Rectangle 27"/>
          <p:cNvSpPr/>
          <p:nvPr/>
        </p:nvSpPr>
        <p:spPr>
          <a:xfrm>
            <a:off x="683269" y="3711625"/>
            <a:ext cx="2160634" cy="2714433"/>
          </a:xfrm>
          <a:prstGeom prst="roundRect">
            <a:avLst>
              <a:gd name="adj" fmla="val 88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923039" y="3711625"/>
            <a:ext cx="2160634" cy="2714433"/>
          </a:xfrm>
          <a:prstGeom prst="roundRect">
            <a:avLst>
              <a:gd name="adj" fmla="val 88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936665" y="5609311"/>
            <a:ext cx="21250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 Watch </a:t>
            </a:r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 9 </a:t>
            </a:r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41mm </a:t>
            </a:r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viền </a:t>
            </a:r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thép dây thép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88402" y="6116439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18.690.000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58583" y="6049721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20.290.000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37" name="Rounded Rectangle 36"/>
          <p:cNvSpPr/>
          <p:nvPr/>
        </p:nvSpPr>
        <p:spPr>
          <a:xfrm>
            <a:off x="5162809" y="3711625"/>
            <a:ext cx="2160634" cy="2714433"/>
          </a:xfrm>
          <a:prstGeom prst="roundRect">
            <a:avLst>
              <a:gd name="adj" fmla="val 88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206890" y="5609311"/>
            <a:ext cx="2045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 Watch Series 10 42mm (GPS</a:t>
            </a:r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28172" y="6116439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10.990.000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98353" y="6049721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11.890.000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41" name="Rounded Rectangle 40"/>
          <p:cNvSpPr/>
          <p:nvPr/>
        </p:nvSpPr>
        <p:spPr>
          <a:xfrm>
            <a:off x="7402579" y="3711625"/>
            <a:ext cx="2160634" cy="2714433"/>
          </a:xfrm>
          <a:prstGeom prst="roundRect">
            <a:avLst>
              <a:gd name="adj" fmla="val 88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347276" y="5609311"/>
            <a:ext cx="23050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 hồ thông minh Huawei </a:t>
            </a:r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 </a:t>
            </a:r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Pro Dây Gốm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67942" y="6116439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13.990.000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8123" y="6049721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14.490.000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45" name="Rounded Rectangle 44"/>
          <p:cNvSpPr/>
          <p:nvPr/>
        </p:nvSpPr>
        <p:spPr>
          <a:xfrm>
            <a:off x="9642349" y="3711625"/>
            <a:ext cx="2160634" cy="2714433"/>
          </a:xfrm>
          <a:prstGeom prst="roundRect">
            <a:avLst>
              <a:gd name="adj" fmla="val 84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627" y="1010235"/>
            <a:ext cx="1844065" cy="1844065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2831820" y="2809550"/>
            <a:ext cx="23050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 hồ thông minh </a:t>
            </a:r>
            <a:endParaRPr lang="en-US" sz="1400" b="1" smtClean="0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Huawei </a:t>
            </a:r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 Ultimate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52486" y="3316678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17.990.000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22667" y="3249960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19.990.000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528" y="982950"/>
            <a:ext cx="1815888" cy="1815888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9674748" y="5584540"/>
            <a:ext cx="21250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 hồ thông minh Huawei Watch GT 5 Pro 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026486" y="6091668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10.990.000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996667" y="6024950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12.490.000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227" y="3817987"/>
            <a:ext cx="1699588" cy="1699588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607644" y="2778602"/>
            <a:ext cx="2307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 Watch Series 9 45mm (GPS) viền </a:t>
            </a:r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nhôm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29112" y="3285730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10.790.000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99293" y="3219012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11.290.000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6" y="1025623"/>
            <a:ext cx="1798479" cy="1798479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5123274" y="2813894"/>
            <a:ext cx="21250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 Watch Series 9 </a:t>
            </a:r>
            <a:endParaRPr lang="en-US" sz="1400" b="1" smtClean="0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41mm (</a:t>
            </a:r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4G</a:t>
            </a:r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75011" y="3321022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12.390.000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45192" y="3254304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13.090.000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551" y="994541"/>
            <a:ext cx="1904248" cy="19042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464" y="991961"/>
            <a:ext cx="1831159" cy="1831159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705645" y="5630735"/>
            <a:ext cx="2045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 hồ thông minh </a:t>
            </a:r>
            <a:endParaRPr lang="en-US" sz="1400" b="1" smtClean="0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Garmin </a:t>
            </a:r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Venu 3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26927" y="6137863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11.670.000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997108" y="6071145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12.290.000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83" y="3840849"/>
            <a:ext cx="1885129" cy="18851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749" y="3805252"/>
            <a:ext cx="1804051" cy="1804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927" y="3817987"/>
            <a:ext cx="1833181" cy="1833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28" y="3874683"/>
            <a:ext cx="1745379" cy="174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5803" y="2373909"/>
            <a:ext cx="10533184" cy="1722230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45" y="2724542"/>
            <a:ext cx="892282" cy="892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308" y="2801169"/>
            <a:ext cx="760005" cy="7600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27" y="2865681"/>
            <a:ext cx="610004" cy="61000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6447" y="3716957"/>
            <a:ext cx="440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Bản quyền thuộc về </a:t>
            </a: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ⓒ Ngọc My, Quốc Sáng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85803" y="3646663"/>
            <a:ext cx="10533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843" y="2259792"/>
            <a:ext cx="2072421" cy="144113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726532" y="2373909"/>
            <a:ext cx="195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link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78424" y="2373909"/>
            <a:ext cx="195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Info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70050" y="2743241"/>
            <a:ext cx="1444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Account</a:t>
            </a:r>
          </a:p>
          <a:p>
            <a:r>
              <a:rPr lang="en-US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Order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78424" y="2716220"/>
            <a:ext cx="2396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Võ Ngọc My</a:t>
            </a:r>
          </a:p>
          <a:p>
            <a:r>
              <a:rPr lang="en-US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Mail: </a:t>
            </a:r>
          </a:p>
          <a:p>
            <a:r>
              <a:rPr lang="en-US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Quốc Sáng</a:t>
            </a:r>
          </a:p>
          <a:p>
            <a:r>
              <a:rPr lang="en-US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Mail: </a:t>
            </a:r>
          </a:p>
        </p:txBody>
      </p:sp>
    </p:spTree>
    <p:extLst>
      <p:ext uri="{BB962C8B-B14F-4D97-AF65-F5344CB8AC3E}">
        <p14:creationId xmlns:p14="http://schemas.microsoft.com/office/powerpoint/2010/main" val="279769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66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4932" y="272561"/>
            <a:ext cx="10533184" cy="144545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96"/>
          <a:stretch/>
        </p:blipFill>
        <p:spPr>
          <a:xfrm>
            <a:off x="901903" y="265176"/>
            <a:ext cx="1874733" cy="1125433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777895" y="474002"/>
            <a:ext cx="4293031" cy="2789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84" y="318492"/>
            <a:ext cx="387408" cy="3888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568" y="161579"/>
            <a:ext cx="689351" cy="6893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87" y="403818"/>
            <a:ext cx="450327" cy="4849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19019" y="469855"/>
            <a:ext cx="464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20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3963" y="1301075"/>
            <a:ext cx="1330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 đồng hồ</a:t>
            </a: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0772" y="1297650"/>
            <a:ext cx="1695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 thương hiệu</a:t>
            </a: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3534" y="1282027"/>
            <a:ext cx="1547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 theo giá</a:t>
            </a: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6753" y="1304908"/>
            <a:ext cx="178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 phẩm nổi bật</a:t>
            </a: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69174" y="327262"/>
            <a:ext cx="720494" cy="28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kí</a:t>
            </a:r>
            <a:endParaRPr 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96826" y="331356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  <a:endParaRPr 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764932" y="1234440"/>
            <a:ext cx="10539987" cy="91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54317" y="1930345"/>
            <a:ext cx="10533184" cy="28695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346135" y="1966030"/>
            <a:ext cx="191270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Siêu sale </a:t>
            </a:r>
          </a:p>
          <a:p>
            <a:pPr algn="ctr"/>
            <a:r>
              <a:rPr lang="en-US" sz="35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11.11</a:t>
            </a:r>
            <a:endParaRPr lang="en-US" sz="35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93247" y="1593370"/>
            <a:ext cx="1916954" cy="339205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80" y="3025484"/>
            <a:ext cx="3578360" cy="1782902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42" y="1791635"/>
            <a:ext cx="4370384" cy="2901935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1588796" y="1906271"/>
            <a:ext cx="443211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22225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.VnCooper" panose="020B7200000000000000" pitchFamily="34" charset="0"/>
              </a:rPr>
              <a:t>GARMIN</a:t>
            </a:r>
          </a:p>
          <a:p>
            <a:pPr algn="ctr"/>
            <a:r>
              <a:rPr lang="en-US" sz="5400" b="1" smtClean="0">
                <a:ln w="22225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Gabriola" panose="04040605051002020D02" pitchFamily="82" charset="0"/>
              </a:rPr>
              <a:t>                 Fenix 8</a:t>
            </a:r>
            <a:endParaRPr lang="en-US" sz="5400" b="1">
              <a:ln w="22225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accent2"/>
              </a:solidFill>
              <a:latin typeface="Gabriola" panose="04040605051002020D02" pitchFamily="82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41935" y="4152409"/>
            <a:ext cx="441806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smtClean="0"/>
              <a:t>Chỉ từ </a:t>
            </a:r>
            <a:r>
              <a:rPr lang="en-US" sz="4000" smtClean="0"/>
              <a:t>28.890.000đ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91497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4932" y="272561"/>
            <a:ext cx="10533184" cy="144545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96"/>
          <a:stretch/>
        </p:blipFill>
        <p:spPr>
          <a:xfrm>
            <a:off x="901903" y="265176"/>
            <a:ext cx="1874733" cy="1125433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777895" y="474002"/>
            <a:ext cx="4293031" cy="2789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84" y="318492"/>
            <a:ext cx="387408" cy="3888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568" y="161579"/>
            <a:ext cx="689351" cy="6893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87" y="403818"/>
            <a:ext cx="450327" cy="4849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19019" y="469855"/>
            <a:ext cx="464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20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69174" y="327262"/>
            <a:ext cx="720494" cy="28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kí</a:t>
            </a:r>
            <a:endParaRPr 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96826" y="331356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  <a:endParaRPr 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764932" y="1234440"/>
            <a:ext cx="10539987" cy="91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89320" y="1821282"/>
            <a:ext cx="10533184" cy="28695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02985" y="1858493"/>
            <a:ext cx="1912703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Siêu sale </a:t>
            </a:r>
          </a:p>
          <a:p>
            <a:pPr algn="ctr"/>
            <a:r>
              <a:rPr lang="en-US" sz="35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11.11</a:t>
            </a:r>
            <a:endParaRPr lang="en-US" sz="35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2547" y="3999582"/>
            <a:ext cx="441806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smtClean="0"/>
              <a:t>Giá chỉ </a:t>
            </a:r>
            <a:r>
              <a:rPr lang="en-US" sz="4000" smtClean="0"/>
              <a:t>2.790.000đ</a:t>
            </a:r>
            <a:endParaRPr lang="en-US" sz="400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9" y="1893919"/>
            <a:ext cx="2205627" cy="220562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552917" y="1966699"/>
            <a:ext cx="443211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22225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.VnCooper" panose="020B7200000000000000" pitchFamily="34" charset="0"/>
              </a:rPr>
              <a:t>HUAWEI WATCH</a:t>
            </a:r>
          </a:p>
          <a:p>
            <a:pPr algn="ctr"/>
            <a:r>
              <a:rPr lang="en-US" sz="5400" b="1" smtClean="0">
                <a:ln w="22225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Gabriola" panose="04040605051002020D02" pitchFamily="82" charset="0"/>
              </a:rPr>
              <a:t>                 Fit 3</a:t>
            </a:r>
            <a:endParaRPr lang="en-US" sz="5400" b="1">
              <a:ln w="22225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accent2"/>
              </a:solidFill>
              <a:latin typeface="Gabriola" panose="04040605051002020D02" pitchFamily="82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958" y="2671158"/>
            <a:ext cx="5362575" cy="26955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8994"/>
          <a:stretch/>
        </p:blipFill>
        <p:spPr>
          <a:xfrm>
            <a:off x="6968874" y="1857375"/>
            <a:ext cx="4800600" cy="30289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623963" y="1301075"/>
            <a:ext cx="1330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 đồng hồ</a:t>
            </a: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80772" y="1297650"/>
            <a:ext cx="1695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 thương hiệu</a:t>
            </a: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13534" y="1282027"/>
            <a:ext cx="1547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 theo giá</a:t>
            </a: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26753" y="1304908"/>
            <a:ext cx="178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 phẩm nổi bật</a:t>
            </a: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04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4932" y="272561"/>
            <a:ext cx="10533184" cy="144545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96"/>
          <a:stretch/>
        </p:blipFill>
        <p:spPr>
          <a:xfrm>
            <a:off x="901903" y="265176"/>
            <a:ext cx="1874733" cy="1125433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777895" y="474002"/>
            <a:ext cx="4293031" cy="2789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84" y="318492"/>
            <a:ext cx="387408" cy="3888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568" y="161579"/>
            <a:ext cx="689351" cy="6893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87" y="403818"/>
            <a:ext cx="450327" cy="4849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19019" y="469855"/>
            <a:ext cx="464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err="1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Bạn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200" b="0" i="0" u="none" strike="noStrike" kern="1200" cap="none" spc="0" normalizeH="0" baseline="0" noProof="0" err="1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cần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200" b="0" i="0" u="none" strike="noStrike" kern="1200" cap="none" spc="0" normalizeH="0" baseline="0" noProof="0" err="1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gì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11365" y="1318699"/>
            <a:ext cx="1407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Loại đồng hồ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8929" y="1324256"/>
            <a:ext cx="1668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Chọn thương hiệu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27415" y="1313569"/>
            <a:ext cx="1547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Chọn theo giá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4863" y="1325203"/>
            <a:ext cx="178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Sản phẩm nổi bật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69174" y="327262"/>
            <a:ext cx="720494" cy="28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Đăng kí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96826" y="331356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Đăng nhập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764932" y="1234440"/>
            <a:ext cx="10539987" cy="91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932" y="1722108"/>
            <a:ext cx="5264249" cy="14404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9181" y="1722108"/>
            <a:ext cx="5268935" cy="14503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66392" y="4079631"/>
            <a:ext cx="5493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Làm banner 2 hay 3 cái tùy m, t có gửi folder ảnh trc r đó, ở đây t để có 2 thôi, muốn 3 thì tìm hiểu cái chạy chạy giông mấy web lớn đi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1903" y="4079631"/>
            <a:ext cx="2066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Trang home gồm có slide 4 5 6 với cái footer, đăng kí phải có modal, dùng biểu thức 9 quy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77895" y="5671038"/>
            <a:ext cx="318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Slide 7 là cái menu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7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71659" y="291669"/>
            <a:ext cx="11346024" cy="635293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777663" y="785687"/>
            <a:ext cx="2174937" cy="2804509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00" y="1021933"/>
            <a:ext cx="1817043" cy="1817043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869313" y="2682530"/>
            <a:ext cx="2174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 Watch Ultra 2 </a:t>
            </a:r>
            <a:endParaRPr lang="en-US" sz="1400" b="1" smtClean="0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49mm (4G) dây cao su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76610" y="3252211"/>
            <a:ext cx="1305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21.190.000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154816" y="3175552"/>
            <a:ext cx="1101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>
                <a:latin typeface="Times New Roman" panose="02020603050405020304" pitchFamily="18" charset="0"/>
                <a:cs typeface="Times New Roman" panose="02020603050405020304" pitchFamily="18" charset="0"/>
              </a:rPr>
              <a:t>21.990.000</a:t>
            </a:r>
          </a:p>
          <a:p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4605866" y="262467"/>
            <a:ext cx="3064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n w="13462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Sản phẩm nổi bật</a:t>
            </a:r>
            <a:endParaRPr lang="en-US" sz="2800" b="1">
              <a:ln w="13462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3017433" y="785687"/>
            <a:ext cx="2174937" cy="2804509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119504" y="2682530"/>
            <a:ext cx="21475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 hồ </a:t>
            </a:r>
            <a:endParaRPr lang="en-US" sz="1400" b="1" smtClean="0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Samsung </a:t>
            </a:r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Galaxy Fit 3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316380" y="3252211"/>
            <a:ext cx="1305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1.390.900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394586" y="3175552"/>
            <a:ext cx="1101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101" name="Rounded Rectangle 100"/>
          <p:cNvSpPr/>
          <p:nvPr/>
        </p:nvSpPr>
        <p:spPr>
          <a:xfrm>
            <a:off x="5257203" y="785687"/>
            <a:ext cx="2174937" cy="2804509"/>
          </a:xfrm>
          <a:prstGeom prst="roundRect">
            <a:avLst>
              <a:gd name="adj" fmla="val 937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5317595" y="2682530"/>
            <a:ext cx="2257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 hồ thông minh </a:t>
            </a:r>
            <a:endParaRPr lang="en-US" sz="1400" b="1" smtClean="0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Xiaomi </a:t>
            </a:r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Redmi Watch 4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556150" y="3252211"/>
            <a:ext cx="1305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634356" y="3175552"/>
            <a:ext cx="1101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2.690.000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106" name="Rounded Rectangle 105"/>
          <p:cNvSpPr/>
          <p:nvPr/>
        </p:nvSpPr>
        <p:spPr>
          <a:xfrm>
            <a:off x="7496973" y="785687"/>
            <a:ext cx="2174937" cy="2804509"/>
          </a:xfrm>
          <a:prstGeom prst="roundRect">
            <a:avLst>
              <a:gd name="adj" fmla="val 894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536303" y="2682530"/>
            <a:ext cx="23124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 hồ thông minh </a:t>
            </a:r>
            <a:endParaRPr lang="en-US" sz="1400" b="1" smtClean="0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Coros </a:t>
            </a:r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Pace 3 dây cao su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795920" y="3252211"/>
            <a:ext cx="1305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6.180.000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874126" y="3175552"/>
            <a:ext cx="1101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6.680.000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111" name="Rounded Rectangle 110"/>
          <p:cNvSpPr/>
          <p:nvPr/>
        </p:nvSpPr>
        <p:spPr>
          <a:xfrm>
            <a:off x="9736743" y="785687"/>
            <a:ext cx="2174937" cy="2804509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880" y="909965"/>
            <a:ext cx="1817043" cy="1817043"/>
          </a:xfrm>
          <a:prstGeom prst="rect">
            <a:avLst/>
          </a:prstGeom>
        </p:spPr>
      </p:pic>
      <p:sp>
        <p:nvSpPr>
          <p:cNvPr id="113" name="Rectangle 112"/>
          <p:cNvSpPr/>
          <p:nvPr/>
        </p:nvSpPr>
        <p:spPr>
          <a:xfrm>
            <a:off x="9872477" y="2682530"/>
            <a:ext cx="2059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 hồ thông minh </a:t>
            </a:r>
            <a:endParaRPr lang="en-US" sz="1400" b="1" smtClean="0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Huawei </a:t>
            </a:r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 Fit 3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035690" y="3252211"/>
            <a:ext cx="1305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1113896" y="3175552"/>
            <a:ext cx="1101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2.990.000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906" y="972042"/>
            <a:ext cx="1658536" cy="16585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41" y="898564"/>
            <a:ext cx="1816664" cy="18166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537" y="883350"/>
            <a:ext cx="1763434" cy="1763434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777663" y="3648386"/>
            <a:ext cx="2174937" cy="2804509"/>
          </a:xfrm>
          <a:prstGeom prst="roundRect">
            <a:avLst>
              <a:gd name="adj" fmla="val 80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66332" y="5545229"/>
            <a:ext cx="21827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 hồ </a:t>
            </a:r>
            <a:endParaRPr lang="en-US" sz="1400" b="1" smtClean="0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Huami </a:t>
            </a:r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Amazfit GTS 2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76610" y="6114910"/>
            <a:ext cx="1305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54816" y="6038251"/>
            <a:ext cx="1101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3.990.000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017433" y="3648386"/>
            <a:ext cx="2174937" cy="2804509"/>
          </a:xfrm>
          <a:prstGeom prst="roundRect">
            <a:avLst>
              <a:gd name="adj" fmla="val 80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131053" y="5542311"/>
            <a:ext cx="21707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 Watch SE 2022 </a:t>
            </a:r>
            <a:endParaRPr lang="en-US" sz="1400" b="1" smtClean="0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40mm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16380" y="6114910"/>
            <a:ext cx="1305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5.690.000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94586" y="6038251"/>
            <a:ext cx="1101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7.490.000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37" name="Rounded Rectangle 36"/>
          <p:cNvSpPr/>
          <p:nvPr/>
        </p:nvSpPr>
        <p:spPr>
          <a:xfrm>
            <a:off x="5257203" y="3648386"/>
            <a:ext cx="2174937" cy="2804509"/>
          </a:xfrm>
          <a:prstGeom prst="roundRect">
            <a:avLst>
              <a:gd name="adj" fmla="val 68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362479" y="5545229"/>
            <a:ext cx="21391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 Watch Series 9 </a:t>
            </a:r>
            <a:endParaRPr lang="en-US" sz="1400" b="1" smtClean="0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45mm </a:t>
            </a:r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(4G)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56150" y="6114910"/>
            <a:ext cx="1305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13.490.000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34356" y="6038251"/>
            <a:ext cx="1101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13.890.000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41" name="Rounded Rectangle 40"/>
          <p:cNvSpPr/>
          <p:nvPr/>
        </p:nvSpPr>
        <p:spPr>
          <a:xfrm>
            <a:off x="7496973" y="3648386"/>
            <a:ext cx="2174937" cy="2804509"/>
          </a:xfrm>
          <a:prstGeom prst="roundRect">
            <a:avLst>
              <a:gd name="adj" fmla="val 722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632707" y="5359353"/>
            <a:ext cx="20590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b="1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 hồ thông minh </a:t>
            </a:r>
            <a:endParaRPr lang="en-US" sz="1400" b="1" smtClean="0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trẻ </a:t>
            </a:r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Myalo </a:t>
            </a:r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K74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95920" y="6114910"/>
            <a:ext cx="1305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2.090.000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874126" y="6038251"/>
            <a:ext cx="1101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2.490.000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45" name="Rounded Rectangle 44"/>
          <p:cNvSpPr/>
          <p:nvPr/>
        </p:nvSpPr>
        <p:spPr>
          <a:xfrm>
            <a:off x="9736743" y="3648386"/>
            <a:ext cx="2174937" cy="2804509"/>
          </a:xfrm>
          <a:prstGeom prst="roundRect">
            <a:avLst>
              <a:gd name="adj" fmla="val 722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842765" y="5548659"/>
            <a:ext cx="18630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Samsung Galaxy </a:t>
            </a:r>
            <a:endParaRPr lang="en-US" sz="1400" b="1" smtClean="0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 </a:t>
            </a:r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 </a:t>
            </a:r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44mm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35690" y="6114910"/>
            <a:ext cx="1305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7.990.000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13896" y="6038251"/>
            <a:ext cx="1101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8.490.000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30" y="3850116"/>
            <a:ext cx="1699869" cy="169986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54" y="3803288"/>
            <a:ext cx="1761424" cy="176142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09" y="3803287"/>
            <a:ext cx="1671111" cy="167111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340" y="3776264"/>
            <a:ext cx="1801194" cy="183711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487" y="3793549"/>
            <a:ext cx="1801436" cy="18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559838" y="414879"/>
            <a:ext cx="11343986" cy="6107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93688" y="905456"/>
            <a:ext cx="2160634" cy="2714433"/>
          </a:xfrm>
          <a:prstGeom prst="roundRect">
            <a:avLst>
              <a:gd name="adj" fmla="val 93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07313" y="2803142"/>
            <a:ext cx="21250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 Watch Series 9 </a:t>
            </a:r>
            <a:endParaRPr lang="en-US" sz="1400" b="1" smtClean="0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41mm (</a:t>
            </a:r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9051" y="3310270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9.390.000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29232" y="3243552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10.490.000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32" name="Rounded Rectangle 31"/>
          <p:cNvSpPr/>
          <p:nvPr/>
        </p:nvSpPr>
        <p:spPr>
          <a:xfrm>
            <a:off x="2933458" y="905456"/>
            <a:ext cx="2160634" cy="2714433"/>
          </a:xfrm>
          <a:prstGeom prst="roundRect">
            <a:avLst>
              <a:gd name="adj" fmla="val 93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842210" y="2800224"/>
            <a:ext cx="24536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Vòng đeo tay thông minh </a:t>
            </a:r>
          </a:p>
          <a:p>
            <a:pPr algn="ctr"/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Xiaomi Mi Band 8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98821" y="3310270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69002" y="3243552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36" name="Rounded Rectangle 35"/>
          <p:cNvSpPr/>
          <p:nvPr/>
        </p:nvSpPr>
        <p:spPr>
          <a:xfrm>
            <a:off x="5173228" y="905456"/>
            <a:ext cx="2160634" cy="2714433"/>
          </a:xfrm>
          <a:prstGeom prst="roundRect">
            <a:avLst>
              <a:gd name="adj" fmla="val 93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55778" y="2803142"/>
            <a:ext cx="24689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 hồ định vị trẻ em </a:t>
            </a:r>
            <a:endParaRPr lang="en-US" sz="1400" b="1" smtClean="0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Huawei </a:t>
            </a:r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 </a:t>
            </a:r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Kids4 </a:t>
            </a:r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38591" y="3310270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08772" y="3243552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3.490.000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40" name="Rounded Rectangle 39"/>
          <p:cNvSpPr/>
          <p:nvPr/>
        </p:nvSpPr>
        <p:spPr>
          <a:xfrm>
            <a:off x="7412998" y="905456"/>
            <a:ext cx="2160634" cy="2714433"/>
          </a:xfrm>
          <a:prstGeom prst="roundRect">
            <a:avLst>
              <a:gd name="adj" fmla="val 80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457080" y="2617266"/>
            <a:ext cx="20455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b="1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 hồ thông minh </a:t>
            </a:r>
            <a:endParaRPr lang="en-US" sz="1400" b="1" smtClean="0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Galaxy </a:t>
            </a:r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 Ultra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78361" y="3310270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16.990.000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748542" y="3243552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17.090.000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44" name="Rounded Rectangle 43"/>
          <p:cNvSpPr/>
          <p:nvPr/>
        </p:nvSpPr>
        <p:spPr>
          <a:xfrm>
            <a:off x="9652768" y="905456"/>
            <a:ext cx="2160634" cy="2714433"/>
          </a:xfrm>
          <a:prstGeom prst="roundRect">
            <a:avLst>
              <a:gd name="adj" fmla="val 88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596663" y="2803142"/>
            <a:ext cx="2307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 Watch SE 2 2023 </a:t>
            </a:r>
            <a:endParaRPr lang="en-US" sz="1400" b="1" smtClean="0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40mm </a:t>
            </a:r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(GPS) viền nhôm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018131" y="3310270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5.890.000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988312" y="3243552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6.390.000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72" name="Rounded Rectangle 71"/>
          <p:cNvSpPr/>
          <p:nvPr/>
        </p:nvSpPr>
        <p:spPr>
          <a:xfrm>
            <a:off x="683269" y="3711625"/>
            <a:ext cx="2160634" cy="2714433"/>
          </a:xfrm>
          <a:prstGeom prst="roundRect">
            <a:avLst>
              <a:gd name="adj" fmla="val 88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91" y="3796952"/>
            <a:ext cx="1852899" cy="1852899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683269" y="5609311"/>
            <a:ext cx="21606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 Watch Ultra 2 </a:t>
            </a:r>
            <a:endParaRPr lang="en-US" sz="1400" b="1" smtClean="0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49mm (4G) dây cao su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48632" y="6116439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21.190.000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018813" y="6049721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>
                <a:latin typeface="Times New Roman" panose="02020603050405020304" pitchFamily="18" charset="0"/>
                <a:cs typeface="Times New Roman" panose="02020603050405020304" pitchFamily="18" charset="0"/>
              </a:rPr>
              <a:t>21.990.000</a:t>
            </a:r>
          </a:p>
          <a:p>
            <a:endParaRPr lang="en-US" sz="1200"/>
          </a:p>
        </p:txBody>
      </p:sp>
      <p:sp>
        <p:nvSpPr>
          <p:cNvPr id="77" name="Rounded Rectangle 76"/>
          <p:cNvSpPr/>
          <p:nvPr/>
        </p:nvSpPr>
        <p:spPr>
          <a:xfrm>
            <a:off x="2923039" y="3711625"/>
            <a:ext cx="2160634" cy="2714433"/>
          </a:xfrm>
          <a:prstGeom prst="roundRect">
            <a:avLst>
              <a:gd name="adj" fmla="val 88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936665" y="5609311"/>
            <a:ext cx="21250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 Watch Series 9 </a:t>
            </a:r>
            <a:endParaRPr lang="en-US" sz="1400" b="1" smtClean="0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41mm (</a:t>
            </a:r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4G</a:t>
            </a:r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288402" y="6116439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12.390.000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58583" y="6049721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13.090.000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81" name="Rounded Rectangle 80"/>
          <p:cNvSpPr/>
          <p:nvPr/>
        </p:nvSpPr>
        <p:spPr>
          <a:xfrm>
            <a:off x="5162809" y="3711625"/>
            <a:ext cx="2160634" cy="2714433"/>
          </a:xfrm>
          <a:prstGeom prst="roundRect">
            <a:avLst>
              <a:gd name="adj" fmla="val 88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206890" y="5609311"/>
            <a:ext cx="2045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 hồ thông minh </a:t>
            </a:r>
            <a:endParaRPr lang="en-US" sz="1400" b="1" smtClean="0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Garmin </a:t>
            </a:r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Venu 3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28172" y="6116439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11.670.000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498353" y="6049721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12.290.000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85" name="Rounded Rectangle 84"/>
          <p:cNvSpPr/>
          <p:nvPr/>
        </p:nvSpPr>
        <p:spPr>
          <a:xfrm>
            <a:off x="7402579" y="3711625"/>
            <a:ext cx="2160634" cy="2714433"/>
          </a:xfrm>
          <a:prstGeom prst="roundRect">
            <a:avLst>
              <a:gd name="adj" fmla="val 88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347276" y="5609311"/>
            <a:ext cx="23050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 hồ thông minh </a:t>
            </a:r>
            <a:endParaRPr lang="en-US" sz="1400" b="1" smtClean="0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Huawei </a:t>
            </a:r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 Ultimate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767942" y="6116439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17.990.000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738123" y="6049721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19.990.000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89" name="Rounded Rectangle 88"/>
          <p:cNvSpPr/>
          <p:nvPr/>
        </p:nvSpPr>
        <p:spPr>
          <a:xfrm>
            <a:off x="9642349" y="3711625"/>
            <a:ext cx="2160634" cy="2714433"/>
          </a:xfrm>
          <a:prstGeom prst="roundRect">
            <a:avLst>
              <a:gd name="adj" fmla="val 84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9603877" y="5609311"/>
            <a:ext cx="22611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 hồ định vị trẻ em </a:t>
            </a:r>
            <a:endParaRPr lang="en-US" sz="1400" b="1" smtClean="0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Masstel </a:t>
            </a:r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Hero 10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007712" y="6116439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1.520.000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977893" y="6049721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1.690.000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92" y="990784"/>
            <a:ext cx="1752071" cy="1752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021" y="1050705"/>
            <a:ext cx="1756911" cy="17569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431" y="1026155"/>
            <a:ext cx="1822725" cy="1822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627" y="1010235"/>
            <a:ext cx="1844065" cy="18440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479" y="1012834"/>
            <a:ext cx="1858438" cy="18584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554" y="3819425"/>
            <a:ext cx="1800024" cy="18000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984" y="3782711"/>
            <a:ext cx="1836738" cy="18367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828" y="3819425"/>
            <a:ext cx="1885129" cy="18851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942" y="3789958"/>
            <a:ext cx="1904248" cy="19042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7313" y="518751"/>
            <a:ext cx="168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Gợi ý hôm nay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97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4932" y="216577"/>
            <a:ext cx="10533184" cy="144545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96"/>
          <a:stretch/>
        </p:blipFill>
        <p:spPr>
          <a:xfrm>
            <a:off x="901903" y="265176"/>
            <a:ext cx="1874733" cy="1125433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777895" y="474002"/>
            <a:ext cx="4293031" cy="2789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84" y="318492"/>
            <a:ext cx="387408" cy="3888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568" y="161579"/>
            <a:ext cx="689351" cy="6893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87" y="403818"/>
            <a:ext cx="450327" cy="4849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19019" y="469855"/>
            <a:ext cx="464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20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44252" y="1302079"/>
            <a:ext cx="1330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 đồng hồ</a:t>
            </a: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0772" y="1297650"/>
            <a:ext cx="1725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 thương hiệu</a:t>
            </a: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1189" y="1313732"/>
            <a:ext cx="1547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 theo giá</a:t>
            </a: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52180" y="1327766"/>
            <a:ext cx="178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 phẩm nổi bật</a:t>
            </a: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69174" y="327262"/>
            <a:ext cx="720494" cy="28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kí</a:t>
            </a:r>
            <a:endParaRPr 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96826" y="331356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  <a:endParaRPr 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764932" y="1271763"/>
            <a:ext cx="10539987" cy="91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932" y="1722108"/>
            <a:ext cx="5264249" cy="144044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9181" y="1722108"/>
            <a:ext cx="5268935" cy="1450383"/>
          </a:xfrm>
          <a:prstGeom prst="rect">
            <a:avLst/>
          </a:prstGeom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448500"/>
              </p:ext>
            </p:extLst>
          </p:nvPr>
        </p:nvGraphicFramePr>
        <p:xfrm>
          <a:off x="2144252" y="1661805"/>
          <a:ext cx="17386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648">
                  <a:extLst>
                    <a:ext uri="{9D8B030D-6E8A-4147-A177-3AD203B41FA5}">
                      <a16:colId xmlns:a16="http://schemas.microsoft.com/office/drawing/2014/main" val="1655874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Đồng hồ thông minh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02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Đồng hồ định vị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54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Dây đeo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8735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900818"/>
              </p:ext>
            </p:extLst>
          </p:nvPr>
        </p:nvGraphicFramePr>
        <p:xfrm>
          <a:off x="5894309" y="1657331"/>
          <a:ext cx="1455302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302">
                  <a:extLst>
                    <a:ext uri="{9D8B030D-6E8A-4147-A177-3AD203B41FA5}">
                      <a16:colId xmlns:a16="http://schemas.microsoft.com/office/drawing/2014/main" val="39338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Dưới 1 triệu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53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 triệu - 3 triệu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13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triệu – 5 trệu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5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 triệu -10 triệu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0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 triệu – 20 triệu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63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Trên 20 triệu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53669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898314"/>
              </p:ext>
            </p:extLst>
          </p:nvPr>
        </p:nvGraphicFramePr>
        <p:xfrm>
          <a:off x="7649904" y="1652286"/>
          <a:ext cx="17871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114">
                  <a:extLst>
                    <a:ext uri="{9D8B030D-6E8A-4147-A177-3AD203B41FA5}">
                      <a16:colId xmlns:a16="http://schemas.microsoft.com/office/drawing/2014/main" val="800137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Apple Watch Ultra2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1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Apple Watch Series10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69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Apple Watch Series9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99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Garmin Fenix6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Huawei Watch Fit3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40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Galaxy Watch Ultra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03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Xiaomi Watch 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107598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500327"/>
              </p:ext>
            </p:extLst>
          </p:nvPr>
        </p:nvGraphicFramePr>
        <p:xfrm>
          <a:off x="4079834" y="1655052"/>
          <a:ext cx="150320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208">
                  <a:extLst>
                    <a:ext uri="{9D8B030D-6E8A-4147-A177-3AD203B41FA5}">
                      <a16:colId xmlns:a16="http://schemas.microsoft.com/office/drawing/2014/main" val="2006286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Apple watch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5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Samsung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11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OPPO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8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Xiaomi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78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Huawei</a:t>
                      </a:r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9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Garmin</a:t>
                      </a:r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90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Mibro</a:t>
                      </a:r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93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Amalzit</a:t>
                      </a:r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Coros</a:t>
                      </a:r>
                      <a:endParaRPr 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57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22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4932" y="216577"/>
            <a:ext cx="10533184" cy="144545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96"/>
          <a:stretch/>
        </p:blipFill>
        <p:spPr>
          <a:xfrm>
            <a:off x="901903" y="265176"/>
            <a:ext cx="1874733" cy="1125433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777895" y="474002"/>
            <a:ext cx="4293031" cy="2789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984" y="318492"/>
            <a:ext cx="387408" cy="3888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568" y="161579"/>
            <a:ext cx="689351" cy="68935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987" y="403818"/>
            <a:ext cx="450327" cy="4849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19019" y="469855"/>
            <a:ext cx="464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err="1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2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20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44252" y="1302079"/>
            <a:ext cx="1330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 đồng hồ</a:t>
            </a: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0772" y="1297650"/>
            <a:ext cx="1580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 thương hiệu</a:t>
            </a: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6751" y="1314479"/>
            <a:ext cx="1547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 theo giá</a:t>
            </a: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8561" y="1330532"/>
            <a:ext cx="178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 phẩm nổi bật</a:t>
            </a: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69174" y="327262"/>
            <a:ext cx="720494" cy="28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kí</a:t>
            </a:r>
            <a:endParaRPr 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96826" y="331356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  <a:endParaRPr lang="en-US" sz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764932" y="1271763"/>
            <a:ext cx="10539987" cy="91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932" y="1722108"/>
            <a:ext cx="5264249" cy="144044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9181" y="1722108"/>
            <a:ext cx="5268935" cy="1450383"/>
          </a:xfrm>
          <a:prstGeom prst="rect">
            <a:avLst/>
          </a:prstGeom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252685"/>
              </p:ext>
            </p:extLst>
          </p:nvPr>
        </p:nvGraphicFramePr>
        <p:xfrm>
          <a:off x="2215303" y="1648034"/>
          <a:ext cx="17386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648">
                  <a:extLst>
                    <a:ext uri="{9D8B030D-6E8A-4147-A177-3AD203B41FA5}">
                      <a16:colId xmlns:a16="http://schemas.microsoft.com/office/drawing/2014/main" val="1655874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Đồng hồ thông minh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02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Đồng hồ định vị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54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Dây đeo</a:t>
                      </a:r>
                      <a:endParaRPr kumimoji="0" lang="en-US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8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6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9838" y="771525"/>
            <a:ext cx="11343986" cy="5750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93688" y="905456"/>
            <a:ext cx="2160634" cy="2714433"/>
          </a:xfrm>
          <a:prstGeom prst="roundRect">
            <a:avLst>
              <a:gd name="adj" fmla="val 93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313" y="2803142"/>
            <a:ext cx="21250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 hồ thông minh Huawei Watch GT 5 Pro 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9051" y="3310270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10.990.000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29232" y="3243552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12.490.000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12" name="Rounded Rectangle 11"/>
          <p:cNvSpPr/>
          <p:nvPr/>
        </p:nvSpPr>
        <p:spPr>
          <a:xfrm>
            <a:off x="2933458" y="905456"/>
            <a:ext cx="2160634" cy="2714433"/>
          </a:xfrm>
          <a:prstGeom prst="roundRect">
            <a:avLst>
              <a:gd name="adj" fmla="val 93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42210" y="2800224"/>
            <a:ext cx="24536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 hồ thông minh </a:t>
            </a:r>
            <a:endParaRPr lang="en-US" sz="1400" b="1" smtClean="0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Huawei </a:t>
            </a:r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 Fit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98821" y="3310270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9002" y="3243552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2.990.000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16" name="Rounded Rectangle 15"/>
          <p:cNvSpPr/>
          <p:nvPr/>
        </p:nvSpPr>
        <p:spPr>
          <a:xfrm>
            <a:off x="5173228" y="905456"/>
            <a:ext cx="2160634" cy="2714433"/>
          </a:xfrm>
          <a:prstGeom prst="roundRect">
            <a:avLst>
              <a:gd name="adj" fmla="val 93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55778" y="2803142"/>
            <a:ext cx="24689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 Watch SE 2 2023 40mm (GPS) viền nhôm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8591" y="3310270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.790.000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08772" y="3243552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6.390.000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20" name="Rounded Rectangle 19"/>
          <p:cNvSpPr/>
          <p:nvPr/>
        </p:nvSpPr>
        <p:spPr>
          <a:xfrm>
            <a:off x="7412998" y="905456"/>
            <a:ext cx="2160634" cy="2714433"/>
          </a:xfrm>
          <a:prstGeom prst="roundRect">
            <a:avLst>
              <a:gd name="adj" fmla="val 80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457080" y="2617266"/>
            <a:ext cx="20455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b="1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 hồ thông minh </a:t>
            </a:r>
            <a:endParaRPr lang="en-US" sz="1400" b="1" smtClean="0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Galaxy </a:t>
            </a:r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 Ultra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78361" y="3310270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16.990.000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48542" y="3243552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17.090.000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24" name="Rounded Rectangle 23"/>
          <p:cNvSpPr/>
          <p:nvPr/>
        </p:nvSpPr>
        <p:spPr>
          <a:xfrm>
            <a:off x="9652768" y="905456"/>
            <a:ext cx="2160634" cy="2714433"/>
          </a:xfrm>
          <a:prstGeom prst="roundRect">
            <a:avLst>
              <a:gd name="adj" fmla="val 88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596663" y="2803142"/>
            <a:ext cx="2307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 Watch Series 9 45mm (GPS) viền </a:t>
            </a:r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nhôm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18131" y="3310270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10.790.000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88312" y="3243552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11.290.000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28" name="Rounded Rectangle 27"/>
          <p:cNvSpPr/>
          <p:nvPr/>
        </p:nvSpPr>
        <p:spPr>
          <a:xfrm>
            <a:off x="683269" y="3711625"/>
            <a:ext cx="2160634" cy="2714433"/>
          </a:xfrm>
          <a:prstGeom prst="roundRect">
            <a:avLst>
              <a:gd name="adj" fmla="val 88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91" y="3796952"/>
            <a:ext cx="1874831" cy="1874831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683269" y="5609311"/>
            <a:ext cx="21606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 Watch Ultra 2 </a:t>
            </a:r>
            <a:endParaRPr lang="en-US" sz="1400" b="1" smtClean="0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49mm (4G) dây cao su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48632" y="6116439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21.190.000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18813" y="6049721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>
                <a:latin typeface="Times New Roman" panose="02020603050405020304" pitchFamily="18" charset="0"/>
                <a:cs typeface="Times New Roman" panose="02020603050405020304" pitchFamily="18" charset="0"/>
              </a:rPr>
              <a:t>21.990.000</a:t>
            </a:r>
          </a:p>
          <a:p>
            <a:endParaRPr lang="en-US" sz="1200"/>
          </a:p>
        </p:txBody>
      </p:sp>
      <p:sp>
        <p:nvSpPr>
          <p:cNvPr id="33" name="Rounded Rectangle 32"/>
          <p:cNvSpPr/>
          <p:nvPr/>
        </p:nvSpPr>
        <p:spPr>
          <a:xfrm>
            <a:off x="2923039" y="3711625"/>
            <a:ext cx="2160634" cy="2714433"/>
          </a:xfrm>
          <a:prstGeom prst="roundRect">
            <a:avLst>
              <a:gd name="adj" fmla="val 88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936665" y="5609311"/>
            <a:ext cx="21250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 hồ thông </a:t>
            </a:r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 Garmin Fenix 8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88402" y="6116439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29.990.000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58583" y="6049721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30.090.000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37" name="Rounded Rectangle 36"/>
          <p:cNvSpPr/>
          <p:nvPr/>
        </p:nvSpPr>
        <p:spPr>
          <a:xfrm>
            <a:off x="5162809" y="3711625"/>
            <a:ext cx="2160634" cy="2714433"/>
          </a:xfrm>
          <a:prstGeom prst="roundRect">
            <a:avLst>
              <a:gd name="adj" fmla="val 88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206890" y="5609311"/>
            <a:ext cx="2045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 hồ thông minh Soundpeats Watch 4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28172" y="6116439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98353" y="6049721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41" name="Rounded Rectangle 40"/>
          <p:cNvSpPr/>
          <p:nvPr/>
        </p:nvSpPr>
        <p:spPr>
          <a:xfrm>
            <a:off x="7402579" y="3711625"/>
            <a:ext cx="2160634" cy="2714433"/>
          </a:xfrm>
          <a:prstGeom prst="roundRect">
            <a:avLst>
              <a:gd name="adj" fmla="val 88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347276" y="5609311"/>
            <a:ext cx="23050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 hồ thông minh </a:t>
            </a:r>
            <a:endParaRPr lang="en-US" sz="1400" b="1" smtClean="0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smtClean="0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Huawei </a:t>
            </a:r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 Ultimate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67942" y="6116439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17.990.000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38123" y="6049721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19.990.000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sp>
        <p:nvSpPr>
          <p:cNvPr id="45" name="Rounded Rectangle 44"/>
          <p:cNvSpPr/>
          <p:nvPr/>
        </p:nvSpPr>
        <p:spPr>
          <a:xfrm>
            <a:off x="9642349" y="3711625"/>
            <a:ext cx="2160634" cy="2714433"/>
          </a:xfrm>
          <a:prstGeom prst="roundRect">
            <a:avLst>
              <a:gd name="adj" fmla="val 84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602530" y="5390449"/>
            <a:ext cx="22611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b="1">
              <a:solidFill>
                <a:srgbClr val="0A26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>
                <a:solidFill>
                  <a:srgbClr val="0A26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 hồ thông minh Huawei Watch GT 5 </a:t>
            </a:r>
            <a:endParaRPr lang="en-US" sz="1400" b="1" i="0">
              <a:solidFill>
                <a:srgbClr val="0A26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07712" y="6116439"/>
            <a:ext cx="1296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5.490.000</a:t>
            </a:r>
            <a:endParaRPr lang="en-US" sz="1400" strike="sngStrike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977893" y="6049721"/>
            <a:ext cx="109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trike="sngStrik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5.990.000</a:t>
            </a:r>
            <a:endParaRPr lang="en-US" sz="1200" strike="sng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627" y="1010235"/>
            <a:ext cx="1844065" cy="184406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984" y="3782711"/>
            <a:ext cx="1815888" cy="18158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2" y="1036589"/>
            <a:ext cx="1699588" cy="169958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69" y="1036590"/>
            <a:ext cx="1735156" cy="173515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566" y="1079067"/>
            <a:ext cx="1772797" cy="177279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845" y="1050163"/>
            <a:ext cx="1798479" cy="179847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490" y="3816052"/>
            <a:ext cx="1803397" cy="180339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897" y="3773361"/>
            <a:ext cx="1858125" cy="185812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463" y="3902561"/>
            <a:ext cx="1713117" cy="171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1462</TotalTime>
  <Words>942</Words>
  <Application>Microsoft Office PowerPoint</Application>
  <PresentationFormat>Widescreen</PresentationFormat>
  <Paragraphs>319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.VnCooper</vt:lpstr>
      <vt:lpstr>Arial</vt:lpstr>
      <vt:lpstr>Calibri</vt:lpstr>
      <vt:lpstr>Calibri Light</vt:lpstr>
      <vt:lpstr>Gabriola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70</cp:revision>
  <dcterms:created xsi:type="dcterms:W3CDTF">2024-09-28T08:15:47Z</dcterms:created>
  <dcterms:modified xsi:type="dcterms:W3CDTF">2024-10-21T17:07:10Z</dcterms:modified>
</cp:coreProperties>
</file>