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9" r:id="rId4"/>
    <p:sldId id="292" r:id="rId5"/>
    <p:sldId id="264" r:id="rId6"/>
    <p:sldId id="265" r:id="rId7"/>
    <p:sldId id="266" r:id="rId8"/>
    <p:sldId id="267" r:id="rId9"/>
    <p:sldId id="268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69" r:id="rId19"/>
    <p:sldId id="278" r:id="rId20"/>
    <p:sldId id="289" r:id="rId21"/>
    <p:sldId id="287" r:id="rId22"/>
    <p:sldId id="290" r:id="rId23"/>
    <p:sldId id="288" r:id="rId24"/>
    <p:sldId id="291" r:id="rId25"/>
    <p:sldId id="286" r:id="rId26"/>
    <p:sldId id="277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9" autoAdjust="0"/>
  </p:normalViewPr>
  <p:slideViewPr>
    <p:cSldViewPr>
      <p:cViewPr varScale="1">
        <p:scale>
          <a:sx n="57" d="100"/>
          <a:sy n="57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DEFBA1-6A46-4714-BB48-DBB47E2A83D3}" type="presOf" srcId="{CC3F0FFD-53D4-444D-A837-B3C783A3F0FE}" destId="{C84CFA93-6B1A-4630-A81B-92424FBA79FC}" srcOrd="0" destOrd="0" presId="urn:microsoft.com/office/officeart/2005/8/layout/list1"/>
    <dgm:cxn modelId="{22BF1AD5-2C6F-451A-A1B7-73D6E5D39B25}" type="presOf" srcId="{17B344C9-1EA7-4B0E-9A55-965A7BDFBDDA}" destId="{1FAA7659-DA2C-45C2-9B93-E18148B67A95}" srcOrd="1" destOrd="0" presId="urn:microsoft.com/office/officeart/2005/8/layout/list1"/>
    <dgm:cxn modelId="{BCCCA455-1644-4881-AC4E-309463A07725}" type="presOf" srcId="{17B344C9-1EA7-4B0E-9A55-965A7BDFBDDA}" destId="{CA82FE43-1792-492D-8F06-B0425C810782}" srcOrd="0" destOrd="0" presId="urn:microsoft.com/office/officeart/2005/8/layout/list1"/>
    <dgm:cxn modelId="{69144331-ADEA-4CEC-89B1-E865FA0C4F1F}" type="presOf" srcId="{192F652A-D357-4957-8D9F-D85EAA0444B2}" destId="{C1EADC5E-0BF4-404E-852C-374ED977F30D}" srcOrd="0" destOrd="0" presId="urn:microsoft.com/office/officeart/2005/8/layout/list1"/>
    <dgm:cxn modelId="{0C21136A-11D7-44FE-9037-610BE1A00F5B}" type="presOf" srcId="{CC3F0FFD-53D4-444D-A837-B3C783A3F0FE}" destId="{73F2B5C4-63D7-499F-A57A-FCFAA51B4D2E}" srcOrd="1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78619C2C-7A65-462B-8E97-0671F72DC2B9}" type="presOf" srcId="{A69E0D51-9C4B-410E-AE93-83AC8ED2BA0E}" destId="{6A97AB2D-BCA0-48CC-8C0D-81F9BC6BDAEF}" srcOrd="0" destOrd="0" presId="urn:microsoft.com/office/officeart/2005/8/layout/list1"/>
    <dgm:cxn modelId="{94B8F394-9DC4-4189-AEA1-C5592673F81E}" type="presOf" srcId="{192F652A-D357-4957-8D9F-D85EAA0444B2}" destId="{5512EDEA-702B-42E4-BD6E-09DF98D39EE0}" srcOrd="1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CCEA3C88-8EAD-47E3-B90C-78C6180923F6}" type="presParOf" srcId="{6A97AB2D-BCA0-48CC-8C0D-81F9BC6BDAEF}" destId="{26BD3A84-07B0-4DC6-B42A-1CC60094040E}" srcOrd="0" destOrd="0" presId="urn:microsoft.com/office/officeart/2005/8/layout/list1"/>
    <dgm:cxn modelId="{F4B0D95D-C97F-4387-A7FA-B8ADD89FA7EA}" type="presParOf" srcId="{26BD3A84-07B0-4DC6-B42A-1CC60094040E}" destId="{C84CFA93-6B1A-4630-A81B-92424FBA79FC}" srcOrd="0" destOrd="0" presId="urn:microsoft.com/office/officeart/2005/8/layout/list1"/>
    <dgm:cxn modelId="{7F4676C2-C095-4B48-98C0-2D581D3AD4DF}" type="presParOf" srcId="{26BD3A84-07B0-4DC6-B42A-1CC60094040E}" destId="{73F2B5C4-63D7-499F-A57A-FCFAA51B4D2E}" srcOrd="1" destOrd="0" presId="urn:microsoft.com/office/officeart/2005/8/layout/list1"/>
    <dgm:cxn modelId="{2FB20F5E-6618-486C-85D9-31C12EE7933B}" type="presParOf" srcId="{6A97AB2D-BCA0-48CC-8C0D-81F9BC6BDAEF}" destId="{26A36620-E80E-40E8-B07D-17F9BD526457}" srcOrd="1" destOrd="0" presId="urn:microsoft.com/office/officeart/2005/8/layout/list1"/>
    <dgm:cxn modelId="{BA1D2613-148D-4532-93C1-8972C4A63657}" type="presParOf" srcId="{6A97AB2D-BCA0-48CC-8C0D-81F9BC6BDAEF}" destId="{F8B5A51D-9D03-4778-B1E7-6862BD53EAC1}" srcOrd="2" destOrd="0" presId="urn:microsoft.com/office/officeart/2005/8/layout/list1"/>
    <dgm:cxn modelId="{B23CADD9-2293-4992-BD6B-483D0FA03B63}" type="presParOf" srcId="{6A97AB2D-BCA0-48CC-8C0D-81F9BC6BDAEF}" destId="{500D9CA5-C86B-42E7-9E39-1678A5815A1C}" srcOrd="3" destOrd="0" presId="urn:microsoft.com/office/officeart/2005/8/layout/list1"/>
    <dgm:cxn modelId="{D6224C1F-0269-4531-A288-17C6A0E5639D}" type="presParOf" srcId="{6A97AB2D-BCA0-48CC-8C0D-81F9BC6BDAEF}" destId="{BA594ED3-B90F-4894-BD11-C11534A541B3}" srcOrd="4" destOrd="0" presId="urn:microsoft.com/office/officeart/2005/8/layout/list1"/>
    <dgm:cxn modelId="{D95BE853-B2DA-4499-B4B2-0D5D4BAD3A21}" type="presParOf" srcId="{BA594ED3-B90F-4894-BD11-C11534A541B3}" destId="{CA82FE43-1792-492D-8F06-B0425C810782}" srcOrd="0" destOrd="0" presId="urn:microsoft.com/office/officeart/2005/8/layout/list1"/>
    <dgm:cxn modelId="{40294A21-2BA6-4A9D-8878-A9FFFE591A1D}" type="presParOf" srcId="{BA594ED3-B90F-4894-BD11-C11534A541B3}" destId="{1FAA7659-DA2C-45C2-9B93-E18148B67A95}" srcOrd="1" destOrd="0" presId="urn:microsoft.com/office/officeart/2005/8/layout/list1"/>
    <dgm:cxn modelId="{7C2D697B-FB32-4D44-AD37-8C66D9A3455C}" type="presParOf" srcId="{6A97AB2D-BCA0-48CC-8C0D-81F9BC6BDAEF}" destId="{1F3A3F94-3DE1-4863-A4C1-6144389A1DFE}" srcOrd="5" destOrd="0" presId="urn:microsoft.com/office/officeart/2005/8/layout/list1"/>
    <dgm:cxn modelId="{F7C6C918-E9E1-4AB8-86E1-15F5227F422D}" type="presParOf" srcId="{6A97AB2D-BCA0-48CC-8C0D-81F9BC6BDAEF}" destId="{670DF621-8A98-4C48-9B90-D77D43BAB672}" srcOrd="6" destOrd="0" presId="urn:microsoft.com/office/officeart/2005/8/layout/list1"/>
    <dgm:cxn modelId="{9CA899D8-7992-4DFB-9C9C-A0BE07C02BA1}" type="presParOf" srcId="{6A97AB2D-BCA0-48CC-8C0D-81F9BC6BDAEF}" destId="{22F7B3C9-7D24-4A38-B58F-7E11EA0A07E0}" srcOrd="7" destOrd="0" presId="urn:microsoft.com/office/officeart/2005/8/layout/list1"/>
    <dgm:cxn modelId="{48F7F653-7B7F-465A-8AF2-4526356A4DF4}" type="presParOf" srcId="{6A97AB2D-BCA0-48CC-8C0D-81F9BC6BDAEF}" destId="{5D1BE874-1015-4CD3-B8E9-282B81983AE8}" srcOrd="8" destOrd="0" presId="urn:microsoft.com/office/officeart/2005/8/layout/list1"/>
    <dgm:cxn modelId="{5C7D0CFE-287E-46DD-AD14-0485D9FBF0A4}" type="presParOf" srcId="{5D1BE874-1015-4CD3-B8E9-282B81983AE8}" destId="{C1EADC5E-0BF4-404E-852C-374ED977F30D}" srcOrd="0" destOrd="0" presId="urn:microsoft.com/office/officeart/2005/8/layout/list1"/>
    <dgm:cxn modelId="{FF485B11-B53E-4B19-B285-48E6E0E82CD7}" type="presParOf" srcId="{5D1BE874-1015-4CD3-B8E9-282B81983AE8}" destId="{5512EDEA-702B-42E4-BD6E-09DF98D39EE0}" srcOrd="1" destOrd="0" presId="urn:microsoft.com/office/officeart/2005/8/layout/list1"/>
    <dgm:cxn modelId="{6756D69B-A09F-4196-84E5-EA55E9447972}" type="presParOf" srcId="{6A97AB2D-BCA0-48CC-8C0D-81F9BC6BDAEF}" destId="{55DF21CF-F996-4C72-8867-85B1C011A067}" srcOrd="9" destOrd="0" presId="urn:microsoft.com/office/officeart/2005/8/layout/list1"/>
    <dgm:cxn modelId="{8EA8D3DA-83E6-43DF-A261-F93D7688BB4B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A6B049-D337-47A4-8A86-1363F3B36FD0}" type="presOf" srcId="{192F652A-D357-4957-8D9F-D85EAA0444B2}" destId="{5512EDEA-702B-42E4-BD6E-09DF98D39EE0}" srcOrd="1" destOrd="0" presId="urn:microsoft.com/office/officeart/2005/8/layout/list1"/>
    <dgm:cxn modelId="{CE3868DB-52D5-4AB1-AE68-20139BE145E5}" type="presOf" srcId="{A69E0D51-9C4B-410E-AE93-83AC8ED2BA0E}" destId="{6A97AB2D-BCA0-48CC-8C0D-81F9BC6BDAEF}" srcOrd="0" destOrd="0" presId="urn:microsoft.com/office/officeart/2005/8/layout/list1"/>
    <dgm:cxn modelId="{C16B9B3A-0612-4952-8263-2CF26DB1329A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F489F9A3-2F62-4D2C-BD53-182C77D08829}" type="presOf" srcId="{17B344C9-1EA7-4B0E-9A55-965A7BDFBDDA}" destId="{1FAA7659-DA2C-45C2-9B93-E18148B67A95}" srcOrd="1" destOrd="0" presId="urn:microsoft.com/office/officeart/2005/8/layout/list1"/>
    <dgm:cxn modelId="{12368050-19C5-4DDB-A823-2557B45A237B}" type="presOf" srcId="{17B344C9-1EA7-4B0E-9A55-965A7BDFBDDA}" destId="{CA82FE43-1792-492D-8F06-B0425C810782}" srcOrd="0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A5CAFC44-4B54-49EB-8CFE-3D49F6ECADF3}" type="presOf" srcId="{CC3F0FFD-53D4-444D-A837-B3C783A3F0FE}" destId="{73F2B5C4-63D7-499F-A57A-FCFAA51B4D2E}" srcOrd="1" destOrd="0" presId="urn:microsoft.com/office/officeart/2005/8/layout/list1"/>
    <dgm:cxn modelId="{074AE85E-FE4B-4EF8-A029-22446F6412A2}" type="presOf" srcId="{192F652A-D357-4957-8D9F-D85EAA0444B2}" destId="{C1EADC5E-0BF4-404E-852C-374ED977F30D}" srcOrd="0" destOrd="0" presId="urn:microsoft.com/office/officeart/2005/8/layout/list1"/>
    <dgm:cxn modelId="{61D2977C-4829-4624-A76B-95A92A254289}" type="presParOf" srcId="{6A97AB2D-BCA0-48CC-8C0D-81F9BC6BDAEF}" destId="{26BD3A84-07B0-4DC6-B42A-1CC60094040E}" srcOrd="0" destOrd="0" presId="urn:microsoft.com/office/officeart/2005/8/layout/list1"/>
    <dgm:cxn modelId="{22DD9C18-4550-4A09-A371-6C41C78AD6CB}" type="presParOf" srcId="{26BD3A84-07B0-4DC6-B42A-1CC60094040E}" destId="{C84CFA93-6B1A-4630-A81B-92424FBA79FC}" srcOrd="0" destOrd="0" presId="urn:microsoft.com/office/officeart/2005/8/layout/list1"/>
    <dgm:cxn modelId="{CD855E4F-B3F5-4DB4-B43C-61FDFBD19FAB}" type="presParOf" srcId="{26BD3A84-07B0-4DC6-B42A-1CC60094040E}" destId="{73F2B5C4-63D7-499F-A57A-FCFAA51B4D2E}" srcOrd="1" destOrd="0" presId="urn:microsoft.com/office/officeart/2005/8/layout/list1"/>
    <dgm:cxn modelId="{1A9528CD-47B5-42F4-A0C0-98DE37D86AAE}" type="presParOf" srcId="{6A97AB2D-BCA0-48CC-8C0D-81F9BC6BDAEF}" destId="{26A36620-E80E-40E8-B07D-17F9BD526457}" srcOrd="1" destOrd="0" presId="urn:microsoft.com/office/officeart/2005/8/layout/list1"/>
    <dgm:cxn modelId="{EE3BEBBF-12AA-47A5-89D6-0A39A49BC493}" type="presParOf" srcId="{6A97AB2D-BCA0-48CC-8C0D-81F9BC6BDAEF}" destId="{F8B5A51D-9D03-4778-B1E7-6862BD53EAC1}" srcOrd="2" destOrd="0" presId="urn:microsoft.com/office/officeart/2005/8/layout/list1"/>
    <dgm:cxn modelId="{055DB965-B1E2-4729-AC7C-12B7E601405C}" type="presParOf" srcId="{6A97AB2D-BCA0-48CC-8C0D-81F9BC6BDAEF}" destId="{500D9CA5-C86B-42E7-9E39-1678A5815A1C}" srcOrd="3" destOrd="0" presId="urn:microsoft.com/office/officeart/2005/8/layout/list1"/>
    <dgm:cxn modelId="{13001BD8-99E2-4710-B1C1-C8EAD0AD348F}" type="presParOf" srcId="{6A97AB2D-BCA0-48CC-8C0D-81F9BC6BDAEF}" destId="{BA594ED3-B90F-4894-BD11-C11534A541B3}" srcOrd="4" destOrd="0" presId="urn:microsoft.com/office/officeart/2005/8/layout/list1"/>
    <dgm:cxn modelId="{F5EC1AC0-D721-4061-883E-BE4E17BC37F0}" type="presParOf" srcId="{BA594ED3-B90F-4894-BD11-C11534A541B3}" destId="{CA82FE43-1792-492D-8F06-B0425C810782}" srcOrd="0" destOrd="0" presId="urn:microsoft.com/office/officeart/2005/8/layout/list1"/>
    <dgm:cxn modelId="{B2FA47ED-6B35-4C4A-AF99-1E8850C275B3}" type="presParOf" srcId="{BA594ED3-B90F-4894-BD11-C11534A541B3}" destId="{1FAA7659-DA2C-45C2-9B93-E18148B67A95}" srcOrd="1" destOrd="0" presId="urn:microsoft.com/office/officeart/2005/8/layout/list1"/>
    <dgm:cxn modelId="{A52BEA33-FABF-4999-B9B1-74CDCC5AD229}" type="presParOf" srcId="{6A97AB2D-BCA0-48CC-8C0D-81F9BC6BDAEF}" destId="{1F3A3F94-3DE1-4863-A4C1-6144389A1DFE}" srcOrd="5" destOrd="0" presId="urn:microsoft.com/office/officeart/2005/8/layout/list1"/>
    <dgm:cxn modelId="{F27BCB52-E2FA-472D-A09F-7316D4FC7C7C}" type="presParOf" srcId="{6A97AB2D-BCA0-48CC-8C0D-81F9BC6BDAEF}" destId="{670DF621-8A98-4C48-9B90-D77D43BAB672}" srcOrd="6" destOrd="0" presId="urn:microsoft.com/office/officeart/2005/8/layout/list1"/>
    <dgm:cxn modelId="{9D375767-197B-487B-9257-388F02FE3BC6}" type="presParOf" srcId="{6A97AB2D-BCA0-48CC-8C0D-81F9BC6BDAEF}" destId="{22F7B3C9-7D24-4A38-B58F-7E11EA0A07E0}" srcOrd="7" destOrd="0" presId="urn:microsoft.com/office/officeart/2005/8/layout/list1"/>
    <dgm:cxn modelId="{A55AF79C-F859-4955-AF6E-69CDEE659697}" type="presParOf" srcId="{6A97AB2D-BCA0-48CC-8C0D-81F9BC6BDAEF}" destId="{5D1BE874-1015-4CD3-B8E9-282B81983AE8}" srcOrd="8" destOrd="0" presId="urn:microsoft.com/office/officeart/2005/8/layout/list1"/>
    <dgm:cxn modelId="{AA3321E0-2607-4C58-8AF2-1DB0908B3805}" type="presParOf" srcId="{5D1BE874-1015-4CD3-B8E9-282B81983AE8}" destId="{C1EADC5E-0BF4-404E-852C-374ED977F30D}" srcOrd="0" destOrd="0" presId="urn:microsoft.com/office/officeart/2005/8/layout/list1"/>
    <dgm:cxn modelId="{A2603183-8419-46DD-B211-83A165662BB4}" type="presParOf" srcId="{5D1BE874-1015-4CD3-B8E9-282B81983AE8}" destId="{5512EDEA-702B-42E4-BD6E-09DF98D39EE0}" srcOrd="1" destOrd="0" presId="urn:microsoft.com/office/officeart/2005/8/layout/list1"/>
    <dgm:cxn modelId="{0441D020-4AE5-4AED-BE5F-AC5A205BF233}" type="presParOf" srcId="{6A97AB2D-BCA0-48CC-8C0D-81F9BC6BDAEF}" destId="{55DF21CF-F996-4C72-8867-85B1C011A067}" srcOrd="9" destOrd="0" presId="urn:microsoft.com/office/officeart/2005/8/layout/list1"/>
    <dgm:cxn modelId="{78F5AA8F-68F5-4D19-A3F6-BD2BBD64DB00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645F1-EB78-44BA-8215-6662EE368B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E4B9E-4783-43A0-82F7-B3EC457B6D53}">
      <dgm:prSet/>
      <dgm:spPr/>
      <dgm:t>
        <a:bodyPr/>
        <a:lstStyle/>
        <a:p>
          <a:pPr rtl="0"/>
          <a:r>
            <a:rPr lang="en-US" smtClean="0"/>
            <a:t>Facebook API là gì ?</a:t>
          </a:r>
          <a:endParaRPr lang="en-US"/>
        </a:p>
      </dgm:t>
    </dgm:pt>
    <dgm:pt modelId="{C7CAB0E3-AC25-4FD9-BBB4-EB5659EA4FE6}" type="parTrans" cxnId="{521CC1B5-EE24-46FA-8849-3CB64873A4DD}">
      <dgm:prSet/>
      <dgm:spPr/>
      <dgm:t>
        <a:bodyPr/>
        <a:lstStyle/>
        <a:p>
          <a:endParaRPr lang="en-US"/>
        </a:p>
      </dgm:t>
    </dgm:pt>
    <dgm:pt modelId="{7A5EA420-4D1F-4AEA-954F-1B9615C92722}" type="sibTrans" cxnId="{521CC1B5-EE24-46FA-8849-3CB64873A4DD}">
      <dgm:prSet/>
      <dgm:spPr/>
      <dgm:t>
        <a:bodyPr/>
        <a:lstStyle/>
        <a:p>
          <a:endParaRPr lang="en-US"/>
        </a:p>
      </dgm:t>
    </dgm:pt>
    <dgm:pt modelId="{4D5F3C31-CA12-47C8-93AA-96C5CAEFDB45}">
      <dgm:prSet/>
      <dgm:spPr/>
      <dgm:t>
        <a:bodyPr/>
        <a:lstStyle/>
        <a:p>
          <a:pPr rtl="0"/>
          <a:r>
            <a:rPr lang="en-US" smtClean="0"/>
            <a:t>Facebook API làm việc như thế nào?</a:t>
          </a:r>
          <a:endParaRPr lang="en-US"/>
        </a:p>
      </dgm:t>
    </dgm:pt>
    <dgm:pt modelId="{824540C4-FC3B-41AD-82A3-F6011EE41D4C}" type="parTrans" cxnId="{82A02F77-D9AB-4FD0-B2C3-895C1A2019BD}">
      <dgm:prSet/>
      <dgm:spPr/>
      <dgm:t>
        <a:bodyPr/>
        <a:lstStyle/>
        <a:p>
          <a:endParaRPr lang="en-US"/>
        </a:p>
      </dgm:t>
    </dgm:pt>
    <dgm:pt modelId="{F9A1405A-3D1C-4B07-9695-B06F5F34DD81}" type="sibTrans" cxnId="{82A02F77-D9AB-4FD0-B2C3-895C1A2019BD}">
      <dgm:prSet/>
      <dgm:spPr/>
      <dgm:t>
        <a:bodyPr/>
        <a:lstStyle/>
        <a:p>
          <a:endParaRPr lang="en-US"/>
        </a:p>
      </dgm:t>
    </dgm:pt>
    <dgm:pt modelId="{559AB025-051B-472A-8017-663C70A9A2D3}">
      <dgm:prSet/>
      <dgm:spPr/>
      <dgm:t>
        <a:bodyPr/>
        <a:lstStyle/>
        <a:p>
          <a:pPr rtl="0"/>
          <a:r>
            <a:rPr lang="en-US" smtClean="0"/>
            <a:t>Các loại Facebook API hiện có.</a:t>
          </a:r>
          <a:endParaRPr lang="en-US"/>
        </a:p>
      </dgm:t>
    </dgm:pt>
    <dgm:pt modelId="{DE432D32-FAB3-4732-AFAA-B68809D55925}" type="parTrans" cxnId="{6E14C723-4409-4049-BC25-6FA95681BEE9}">
      <dgm:prSet/>
      <dgm:spPr/>
      <dgm:t>
        <a:bodyPr/>
        <a:lstStyle/>
        <a:p>
          <a:endParaRPr lang="en-US"/>
        </a:p>
      </dgm:t>
    </dgm:pt>
    <dgm:pt modelId="{E04E1EED-40D0-44D0-8415-B2CCA832C56E}" type="sibTrans" cxnId="{6E14C723-4409-4049-BC25-6FA95681BEE9}">
      <dgm:prSet/>
      <dgm:spPr/>
      <dgm:t>
        <a:bodyPr/>
        <a:lstStyle/>
        <a:p>
          <a:endParaRPr lang="en-US"/>
        </a:p>
      </dgm:t>
    </dgm:pt>
    <dgm:pt modelId="{1D697CD8-AE01-4051-92E9-E334597A2FE2}" type="pres">
      <dgm:prSet presAssocID="{352645F1-EB78-44BA-8215-6662EE368B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BCAA9-C133-4439-AE51-A8351D895900}" type="pres">
      <dgm:prSet presAssocID="{4ACE4B9E-4783-43A0-82F7-B3EC457B6D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8CA9A-BBF8-4A69-BAE5-FA70D4EF83AB}" type="pres">
      <dgm:prSet presAssocID="{7A5EA420-4D1F-4AEA-954F-1B9615C92722}" presName="spacer" presStyleCnt="0"/>
      <dgm:spPr/>
    </dgm:pt>
    <dgm:pt modelId="{561B9438-8D54-42C5-A284-165A70B6BB77}" type="pres">
      <dgm:prSet presAssocID="{4D5F3C31-CA12-47C8-93AA-96C5CAEFDB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234A1-EA6F-48A1-AE57-61ADAE5425B8}" type="pres">
      <dgm:prSet presAssocID="{F9A1405A-3D1C-4B07-9695-B06F5F34DD81}" presName="spacer" presStyleCnt="0"/>
      <dgm:spPr/>
    </dgm:pt>
    <dgm:pt modelId="{AF095AD0-2873-4710-8385-6C90526868F2}" type="pres">
      <dgm:prSet presAssocID="{559AB025-051B-472A-8017-663C70A9A2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4C723-4409-4049-BC25-6FA95681BEE9}" srcId="{352645F1-EB78-44BA-8215-6662EE368B81}" destId="{559AB025-051B-472A-8017-663C70A9A2D3}" srcOrd="2" destOrd="0" parTransId="{DE432D32-FAB3-4732-AFAA-B68809D55925}" sibTransId="{E04E1EED-40D0-44D0-8415-B2CCA832C56E}"/>
    <dgm:cxn modelId="{9CD36146-34D0-4C81-99BE-093FC152DB83}" type="presOf" srcId="{4D5F3C31-CA12-47C8-93AA-96C5CAEFDB45}" destId="{561B9438-8D54-42C5-A284-165A70B6BB77}" srcOrd="0" destOrd="0" presId="urn:microsoft.com/office/officeart/2005/8/layout/vList2"/>
    <dgm:cxn modelId="{36A1A40F-F3C0-4F37-9D33-5249369277BA}" type="presOf" srcId="{559AB025-051B-472A-8017-663C70A9A2D3}" destId="{AF095AD0-2873-4710-8385-6C90526868F2}" srcOrd="0" destOrd="0" presId="urn:microsoft.com/office/officeart/2005/8/layout/vList2"/>
    <dgm:cxn modelId="{88886D3F-6F37-4219-BE73-E971A8F63F0D}" type="presOf" srcId="{352645F1-EB78-44BA-8215-6662EE368B81}" destId="{1D697CD8-AE01-4051-92E9-E334597A2FE2}" srcOrd="0" destOrd="0" presId="urn:microsoft.com/office/officeart/2005/8/layout/vList2"/>
    <dgm:cxn modelId="{82A02F77-D9AB-4FD0-B2C3-895C1A2019BD}" srcId="{352645F1-EB78-44BA-8215-6662EE368B81}" destId="{4D5F3C31-CA12-47C8-93AA-96C5CAEFDB45}" srcOrd="1" destOrd="0" parTransId="{824540C4-FC3B-41AD-82A3-F6011EE41D4C}" sibTransId="{F9A1405A-3D1C-4B07-9695-B06F5F34DD81}"/>
    <dgm:cxn modelId="{3657BAF5-1796-4E7A-8297-583E6611F8EC}" type="presOf" srcId="{4ACE4B9E-4783-43A0-82F7-B3EC457B6D53}" destId="{FC9BCAA9-C133-4439-AE51-A8351D895900}" srcOrd="0" destOrd="0" presId="urn:microsoft.com/office/officeart/2005/8/layout/vList2"/>
    <dgm:cxn modelId="{521CC1B5-EE24-46FA-8849-3CB64873A4DD}" srcId="{352645F1-EB78-44BA-8215-6662EE368B81}" destId="{4ACE4B9E-4783-43A0-82F7-B3EC457B6D53}" srcOrd="0" destOrd="0" parTransId="{C7CAB0E3-AC25-4FD9-BBB4-EB5659EA4FE6}" sibTransId="{7A5EA420-4D1F-4AEA-954F-1B9615C92722}"/>
    <dgm:cxn modelId="{0BF68F29-7F96-4322-AEF1-A42FC8A5A76B}" type="presParOf" srcId="{1D697CD8-AE01-4051-92E9-E334597A2FE2}" destId="{FC9BCAA9-C133-4439-AE51-A8351D895900}" srcOrd="0" destOrd="0" presId="urn:microsoft.com/office/officeart/2005/8/layout/vList2"/>
    <dgm:cxn modelId="{1DC81631-ECD7-42D7-B947-0713EC5B86F1}" type="presParOf" srcId="{1D697CD8-AE01-4051-92E9-E334597A2FE2}" destId="{6D58CA9A-BBF8-4A69-BAE5-FA70D4EF83AB}" srcOrd="1" destOrd="0" presId="urn:microsoft.com/office/officeart/2005/8/layout/vList2"/>
    <dgm:cxn modelId="{D068D632-0E4A-42AC-9C58-89576C3FAFEA}" type="presParOf" srcId="{1D697CD8-AE01-4051-92E9-E334597A2FE2}" destId="{561B9438-8D54-42C5-A284-165A70B6BB77}" srcOrd="2" destOrd="0" presId="urn:microsoft.com/office/officeart/2005/8/layout/vList2"/>
    <dgm:cxn modelId="{D1FF8E00-C6FB-4340-A1D1-D4890FFD3B86}" type="presParOf" srcId="{1D697CD8-AE01-4051-92E9-E334597A2FE2}" destId="{7FD234A1-EA6F-48A1-AE57-61ADAE5425B8}" srcOrd="3" destOrd="0" presId="urn:microsoft.com/office/officeart/2005/8/layout/vList2"/>
    <dgm:cxn modelId="{64D528EB-E290-4469-8729-1AC227DC305E}" type="presParOf" srcId="{1D697CD8-AE01-4051-92E9-E334597A2FE2}" destId="{AF095AD0-2873-4710-8385-6C90526868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B8A8BE-305A-495F-9A1D-B9B1511BB9D6}" type="presOf" srcId="{CC3F0FFD-53D4-444D-A837-B3C783A3F0FE}" destId="{73F2B5C4-63D7-499F-A57A-FCFAA51B4D2E}" srcOrd="1" destOrd="0" presId="urn:microsoft.com/office/officeart/2005/8/layout/list1"/>
    <dgm:cxn modelId="{0B84D1F6-504E-4194-9B52-AD99B056775A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3075E155-880B-4C32-9527-6F76D6A0A20E}" type="presOf" srcId="{17B344C9-1EA7-4B0E-9A55-965A7BDFBDDA}" destId="{1FAA7659-DA2C-45C2-9B93-E18148B67A95}" srcOrd="1" destOrd="0" presId="urn:microsoft.com/office/officeart/2005/8/layout/list1"/>
    <dgm:cxn modelId="{1EB3FDDF-1126-4699-86B9-6907802A596D}" type="presOf" srcId="{192F652A-D357-4957-8D9F-D85EAA0444B2}" destId="{C1EADC5E-0BF4-404E-852C-374ED977F30D}" srcOrd="0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818EA3DE-5D78-4B3C-9FCF-8E452D4BA23B}" type="presOf" srcId="{192F652A-D357-4957-8D9F-D85EAA0444B2}" destId="{5512EDEA-702B-42E4-BD6E-09DF98D39EE0}" srcOrd="1" destOrd="0" presId="urn:microsoft.com/office/officeart/2005/8/layout/list1"/>
    <dgm:cxn modelId="{E0E6A623-78AD-4B99-8123-53B0DF49B55D}" type="presOf" srcId="{A69E0D51-9C4B-410E-AE93-83AC8ED2BA0E}" destId="{6A97AB2D-BCA0-48CC-8C0D-81F9BC6BDAEF}" srcOrd="0" destOrd="0" presId="urn:microsoft.com/office/officeart/2005/8/layout/list1"/>
    <dgm:cxn modelId="{EB0A3687-F872-4518-94A6-1F70D8FBD0D8}" type="presOf" srcId="{17B344C9-1EA7-4B0E-9A55-965A7BDFBDDA}" destId="{CA82FE43-1792-492D-8F06-B0425C810782}" srcOrd="0" destOrd="0" presId="urn:microsoft.com/office/officeart/2005/8/layout/list1"/>
    <dgm:cxn modelId="{D6D3D547-72AA-4233-9E6B-9671B7B75BC0}" type="presParOf" srcId="{6A97AB2D-BCA0-48CC-8C0D-81F9BC6BDAEF}" destId="{26BD3A84-07B0-4DC6-B42A-1CC60094040E}" srcOrd="0" destOrd="0" presId="urn:microsoft.com/office/officeart/2005/8/layout/list1"/>
    <dgm:cxn modelId="{3D8222FD-4A40-4052-8F18-DC1392062E6C}" type="presParOf" srcId="{26BD3A84-07B0-4DC6-B42A-1CC60094040E}" destId="{C84CFA93-6B1A-4630-A81B-92424FBA79FC}" srcOrd="0" destOrd="0" presId="urn:microsoft.com/office/officeart/2005/8/layout/list1"/>
    <dgm:cxn modelId="{8592110E-7E8D-40A0-8A3B-6C2D22101039}" type="presParOf" srcId="{26BD3A84-07B0-4DC6-B42A-1CC60094040E}" destId="{73F2B5C4-63D7-499F-A57A-FCFAA51B4D2E}" srcOrd="1" destOrd="0" presId="urn:microsoft.com/office/officeart/2005/8/layout/list1"/>
    <dgm:cxn modelId="{EC353D6F-7BB6-4FA9-AD4C-936DC96995E3}" type="presParOf" srcId="{6A97AB2D-BCA0-48CC-8C0D-81F9BC6BDAEF}" destId="{26A36620-E80E-40E8-B07D-17F9BD526457}" srcOrd="1" destOrd="0" presId="urn:microsoft.com/office/officeart/2005/8/layout/list1"/>
    <dgm:cxn modelId="{243A80E8-33B0-47C8-A87B-045971C67C50}" type="presParOf" srcId="{6A97AB2D-BCA0-48CC-8C0D-81F9BC6BDAEF}" destId="{F8B5A51D-9D03-4778-B1E7-6862BD53EAC1}" srcOrd="2" destOrd="0" presId="urn:microsoft.com/office/officeart/2005/8/layout/list1"/>
    <dgm:cxn modelId="{552D47C2-2DFF-495E-8814-9351D02DD423}" type="presParOf" srcId="{6A97AB2D-BCA0-48CC-8C0D-81F9BC6BDAEF}" destId="{500D9CA5-C86B-42E7-9E39-1678A5815A1C}" srcOrd="3" destOrd="0" presId="urn:microsoft.com/office/officeart/2005/8/layout/list1"/>
    <dgm:cxn modelId="{C8502FE9-7CEA-4C7E-A54C-5DE587D84A9E}" type="presParOf" srcId="{6A97AB2D-BCA0-48CC-8C0D-81F9BC6BDAEF}" destId="{BA594ED3-B90F-4894-BD11-C11534A541B3}" srcOrd="4" destOrd="0" presId="urn:microsoft.com/office/officeart/2005/8/layout/list1"/>
    <dgm:cxn modelId="{BD2EDCED-91DF-4D93-A190-648B03EF83CD}" type="presParOf" srcId="{BA594ED3-B90F-4894-BD11-C11534A541B3}" destId="{CA82FE43-1792-492D-8F06-B0425C810782}" srcOrd="0" destOrd="0" presId="urn:microsoft.com/office/officeart/2005/8/layout/list1"/>
    <dgm:cxn modelId="{3904A611-1FE7-413B-9931-FEF7A4732DCD}" type="presParOf" srcId="{BA594ED3-B90F-4894-BD11-C11534A541B3}" destId="{1FAA7659-DA2C-45C2-9B93-E18148B67A95}" srcOrd="1" destOrd="0" presId="urn:microsoft.com/office/officeart/2005/8/layout/list1"/>
    <dgm:cxn modelId="{DD23C7E2-0B65-4F25-B54D-D85567E371B6}" type="presParOf" srcId="{6A97AB2D-BCA0-48CC-8C0D-81F9BC6BDAEF}" destId="{1F3A3F94-3DE1-4863-A4C1-6144389A1DFE}" srcOrd="5" destOrd="0" presId="urn:microsoft.com/office/officeart/2005/8/layout/list1"/>
    <dgm:cxn modelId="{FFA11E8A-0B5C-419B-910A-1143E5D09556}" type="presParOf" srcId="{6A97AB2D-BCA0-48CC-8C0D-81F9BC6BDAEF}" destId="{670DF621-8A98-4C48-9B90-D77D43BAB672}" srcOrd="6" destOrd="0" presId="urn:microsoft.com/office/officeart/2005/8/layout/list1"/>
    <dgm:cxn modelId="{B1F7835D-D498-4219-A479-88226CC420E5}" type="presParOf" srcId="{6A97AB2D-BCA0-48CC-8C0D-81F9BC6BDAEF}" destId="{22F7B3C9-7D24-4A38-B58F-7E11EA0A07E0}" srcOrd="7" destOrd="0" presId="urn:microsoft.com/office/officeart/2005/8/layout/list1"/>
    <dgm:cxn modelId="{1B0EA625-906B-428C-AA7B-34DF1F60E48B}" type="presParOf" srcId="{6A97AB2D-BCA0-48CC-8C0D-81F9BC6BDAEF}" destId="{5D1BE874-1015-4CD3-B8E9-282B81983AE8}" srcOrd="8" destOrd="0" presId="urn:microsoft.com/office/officeart/2005/8/layout/list1"/>
    <dgm:cxn modelId="{D8C1F3B3-3ED4-4844-8B6F-9B507AB54F3F}" type="presParOf" srcId="{5D1BE874-1015-4CD3-B8E9-282B81983AE8}" destId="{C1EADC5E-0BF4-404E-852C-374ED977F30D}" srcOrd="0" destOrd="0" presId="urn:microsoft.com/office/officeart/2005/8/layout/list1"/>
    <dgm:cxn modelId="{82A9BB3A-BD3A-4F9E-BFF9-53B992071DAC}" type="presParOf" srcId="{5D1BE874-1015-4CD3-B8E9-282B81983AE8}" destId="{5512EDEA-702B-42E4-BD6E-09DF98D39EE0}" srcOrd="1" destOrd="0" presId="urn:microsoft.com/office/officeart/2005/8/layout/list1"/>
    <dgm:cxn modelId="{BD6EB1DD-4844-4B23-88BD-57CA6ED66FBB}" type="presParOf" srcId="{6A97AB2D-BCA0-48CC-8C0D-81F9BC6BDAEF}" destId="{55DF21CF-F996-4C72-8867-85B1C011A067}" srcOrd="9" destOrd="0" presId="urn:microsoft.com/office/officeart/2005/8/layout/list1"/>
    <dgm:cxn modelId="{F3062709-6CF5-42D2-8601-DF0199EFFBFF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1A01D-813C-4A17-B570-E8047DAA62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6C7BB-ADF1-40A9-8883-3556CA494375}">
      <dgm:prSet/>
      <dgm:spPr/>
      <dgm:t>
        <a:bodyPr/>
        <a:lstStyle/>
        <a:p>
          <a:pPr rtl="0"/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Facebook Apps</a:t>
          </a:r>
          <a:endParaRPr lang="en-US" dirty="0"/>
        </a:p>
      </dgm:t>
    </dgm:pt>
    <dgm:pt modelId="{38E46287-0BEB-4536-9C61-984906978B75}" type="parTrans" cxnId="{DA8E1A09-4F7A-4581-B76C-7338F0BD0F39}">
      <dgm:prSet/>
      <dgm:spPr/>
      <dgm:t>
        <a:bodyPr/>
        <a:lstStyle/>
        <a:p>
          <a:endParaRPr lang="en-US"/>
        </a:p>
      </dgm:t>
    </dgm:pt>
    <dgm:pt modelId="{98B14CBF-FE49-480C-9B97-3BFFF1C1903F}" type="sibTrans" cxnId="{DA8E1A09-4F7A-4581-B76C-7338F0BD0F39}">
      <dgm:prSet/>
      <dgm:spPr/>
      <dgm:t>
        <a:bodyPr/>
        <a:lstStyle/>
        <a:p>
          <a:endParaRPr lang="en-US"/>
        </a:p>
      </dgm:t>
    </dgm:pt>
    <dgm:pt modelId="{2B380995-721C-40E4-B93F-8C323E58B415}">
      <dgm:prSet/>
      <dgm:spPr/>
      <dgm:t>
        <a:bodyPr/>
        <a:lstStyle/>
        <a:p>
          <a:pPr rtl="0"/>
          <a:r>
            <a:rPr lang="en-US" dirty="0" err="1" smtClean="0"/>
            <a:t>Viết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Facebook API</a:t>
          </a:r>
          <a:endParaRPr lang="en-US" dirty="0"/>
        </a:p>
      </dgm:t>
    </dgm:pt>
    <dgm:pt modelId="{55DD726D-5937-4C24-A73C-89F7F0A5DCBA}" type="parTrans" cxnId="{58873D4D-F3DA-47EB-9DC2-82B76403F1EA}">
      <dgm:prSet/>
      <dgm:spPr/>
      <dgm:t>
        <a:bodyPr/>
        <a:lstStyle/>
        <a:p>
          <a:endParaRPr lang="en-US"/>
        </a:p>
      </dgm:t>
    </dgm:pt>
    <dgm:pt modelId="{76B1BA07-B5FA-42D9-B38B-FF5B5B63C34D}" type="sibTrans" cxnId="{58873D4D-F3DA-47EB-9DC2-82B76403F1EA}">
      <dgm:prSet/>
      <dgm:spPr/>
      <dgm:t>
        <a:bodyPr/>
        <a:lstStyle/>
        <a:p>
          <a:endParaRPr lang="en-US"/>
        </a:p>
      </dgm:t>
    </dgm:pt>
    <dgm:pt modelId="{6013BEDE-DBC5-4DF8-AF7E-EC06516ABAA4}" type="pres">
      <dgm:prSet presAssocID="{90A1A01D-813C-4A17-B570-E8047DAA62D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6716A-DE1B-49FB-B821-4DC425E9AE42}" type="pres">
      <dgm:prSet presAssocID="{90A1A01D-813C-4A17-B570-E8047DAA62DF}" presName="arrow" presStyleLbl="bgShp" presStyleIdx="0" presStyleCnt="1"/>
      <dgm:spPr/>
    </dgm:pt>
    <dgm:pt modelId="{F4B8F2A8-7CA9-47C5-AB89-44D9D115EC3C}" type="pres">
      <dgm:prSet presAssocID="{90A1A01D-813C-4A17-B570-E8047DAA62DF}" presName="linearProcess" presStyleCnt="0"/>
      <dgm:spPr/>
    </dgm:pt>
    <dgm:pt modelId="{4A64C5AE-4C23-49B6-A008-27C58F726961}" type="pres">
      <dgm:prSet presAssocID="{25E6C7BB-ADF1-40A9-8883-3556CA494375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835B5-66A9-4A14-B40E-BDDC0056DEA7}" type="pres">
      <dgm:prSet presAssocID="{98B14CBF-FE49-480C-9B97-3BFFF1C1903F}" presName="sibTrans" presStyleCnt="0"/>
      <dgm:spPr/>
    </dgm:pt>
    <dgm:pt modelId="{899128D6-298D-451E-80D1-7ECCAE5041F9}" type="pres">
      <dgm:prSet presAssocID="{2B380995-721C-40E4-B93F-8C323E58B415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873D4D-F3DA-47EB-9DC2-82B76403F1EA}" srcId="{90A1A01D-813C-4A17-B570-E8047DAA62DF}" destId="{2B380995-721C-40E4-B93F-8C323E58B415}" srcOrd="1" destOrd="0" parTransId="{55DD726D-5937-4C24-A73C-89F7F0A5DCBA}" sibTransId="{76B1BA07-B5FA-42D9-B38B-FF5B5B63C34D}"/>
    <dgm:cxn modelId="{AAFE4801-4709-466B-BD14-7153A19B76E4}" type="presOf" srcId="{90A1A01D-813C-4A17-B570-E8047DAA62DF}" destId="{6013BEDE-DBC5-4DF8-AF7E-EC06516ABAA4}" srcOrd="0" destOrd="0" presId="urn:microsoft.com/office/officeart/2005/8/layout/hProcess9"/>
    <dgm:cxn modelId="{BC0FBE1B-336B-47C3-97FE-42EAD0249A4C}" type="presOf" srcId="{25E6C7BB-ADF1-40A9-8883-3556CA494375}" destId="{4A64C5AE-4C23-49B6-A008-27C58F726961}" srcOrd="0" destOrd="0" presId="urn:microsoft.com/office/officeart/2005/8/layout/hProcess9"/>
    <dgm:cxn modelId="{E4CC60D8-8C8B-4222-90CF-5A176B6EF218}" type="presOf" srcId="{2B380995-721C-40E4-B93F-8C323E58B415}" destId="{899128D6-298D-451E-80D1-7ECCAE5041F9}" srcOrd="0" destOrd="0" presId="urn:microsoft.com/office/officeart/2005/8/layout/hProcess9"/>
    <dgm:cxn modelId="{DA8E1A09-4F7A-4581-B76C-7338F0BD0F39}" srcId="{90A1A01D-813C-4A17-B570-E8047DAA62DF}" destId="{25E6C7BB-ADF1-40A9-8883-3556CA494375}" srcOrd="0" destOrd="0" parTransId="{38E46287-0BEB-4536-9C61-984906978B75}" sibTransId="{98B14CBF-FE49-480C-9B97-3BFFF1C1903F}"/>
    <dgm:cxn modelId="{6862056E-144A-4BBE-B25A-279925446964}" type="presParOf" srcId="{6013BEDE-DBC5-4DF8-AF7E-EC06516ABAA4}" destId="{8D26716A-DE1B-49FB-B821-4DC425E9AE42}" srcOrd="0" destOrd="0" presId="urn:microsoft.com/office/officeart/2005/8/layout/hProcess9"/>
    <dgm:cxn modelId="{2D1B1045-0DCE-4D4B-A106-3E6FA3245BC1}" type="presParOf" srcId="{6013BEDE-DBC5-4DF8-AF7E-EC06516ABAA4}" destId="{F4B8F2A8-7CA9-47C5-AB89-44D9D115EC3C}" srcOrd="1" destOrd="0" presId="urn:microsoft.com/office/officeart/2005/8/layout/hProcess9"/>
    <dgm:cxn modelId="{122FA319-05D8-48C1-B90F-5C38CEA332A8}" type="presParOf" srcId="{F4B8F2A8-7CA9-47C5-AB89-44D9D115EC3C}" destId="{4A64C5AE-4C23-49B6-A008-27C58F726961}" srcOrd="0" destOrd="0" presId="urn:microsoft.com/office/officeart/2005/8/layout/hProcess9"/>
    <dgm:cxn modelId="{463FB1D6-4001-4A2C-8369-83929E38674F}" type="presParOf" srcId="{F4B8F2A8-7CA9-47C5-AB89-44D9D115EC3C}" destId="{EBB835B5-66A9-4A14-B40E-BDDC0056DEA7}" srcOrd="1" destOrd="0" presId="urn:microsoft.com/office/officeart/2005/8/layout/hProcess9"/>
    <dgm:cxn modelId="{3FA7BF4F-21A5-4250-9560-80631E0C1023}" type="presParOf" srcId="{F4B8F2A8-7CA9-47C5-AB89-44D9D115EC3C}" destId="{899128D6-298D-451E-80D1-7ECCAE5041F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192F652A-D357-4957-8D9F-D85EAA0444B2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04818E54-2E9D-43E1-92DA-0133815E64AB}" type="parTrans" cxnId="{B2EDB60C-946A-4E31-B296-BFE0777E34C2}">
      <dgm:prSet/>
      <dgm:spPr/>
      <dgm:t>
        <a:bodyPr/>
        <a:lstStyle/>
        <a:p>
          <a:endParaRPr lang="en-US"/>
        </a:p>
      </dgm:t>
    </dgm:pt>
    <dgm:pt modelId="{315661C1-CA8D-4498-861D-3C12DFCD8171}" type="sibTrans" cxnId="{B2EDB60C-946A-4E31-B296-BFE0777E34C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5D1BE874-1015-4CD3-B8E9-282B81983AE8}" type="pres">
      <dgm:prSet presAssocID="{192F652A-D357-4957-8D9F-D85EAA0444B2}" presName="parentLin" presStyleCnt="0"/>
      <dgm:spPr/>
    </dgm:pt>
    <dgm:pt modelId="{C1EADC5E-0BF4-404E-852C-374ED977F30D}" type="pres">
      <dgm:prSet presAssocID="{192F652A-D357-4957-8D9F-D85EAA0444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512EDEA-702B-42E4-BD6E-09DF98D39EE0}" type="pres">
      <dgm:prSet presAssocID="{192F652A-D357-4957-8D9F-D85EAA0444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F21CF-F996-4C72-8867-85B1C011A067}" type="pres">
      <dgm:prSet presAssocID="{192F652A-D357-4957-8D9F-D85EAA0444B2}" presName="negativeSpace" presStyleCnt="0"/>
      <dgm:spPr/>
    </dgm:pt>
    <dgm:pt modelId="{47DE2512-0AA0-42C2-BC0D-7D71C4CEB2E9}" type="pres">
      <dgm:prSet presAssocID="{192F652A-D357-4957-8D9F-D85EAA0444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ED2E21-AAF8-4501-B4FB-88349F761DFE}" type="presOf" srcId="{192F652A-D357-4957-8D9F-D85EAA0444B2}" destId="{5512EDEA-702B-42E4-BD6E-09DF98D39EE0}" srcOrd="1" destOrd="0" presId="urn:microsoft.com/office/officeart/2005/8/layout/list1"/>
    <dgm:cxn modelId="{55E92AAB-4A4C-43BE-9C4F-3994DB0ECE6C}" type="presOf" srcId="{CC3F0FFD-53D4-444D-A837-B3C783A3F0FE}" destId="{C84CFA93-6B1A-4630-A81B-92424FBA79FC}" srcOrd="0" destOrd="0" presId="urn:microsoft.com/office/officeart/2005/8/layout/list1"/>
    <dgm:cxn modelId="{1836DA58-D502-4D16-AC69-03C952D8237B}" type="presOf" srcId="{CC3F0FFD-53D4-444D-A837-B3C783A3F0FE}" destId="{73F2B5C4-63D7-499F-A57A-FCFAA51B4D2E}" srcOrd="1" destOrd="0" presId="urn:microsoft.com/office/officeart/2005/8/layout/list1"/>
    <dgm:cxn modelId="{DFBCB849-CEF7-4C89-A81E-CD9B48842380}" type="presOf" srcId="{17B344C9-1EA7-4B0E-9A55-965A7BDFBDDA}" destId="{CA82FE43-1792-492D-8F06-B0425C810782}" srcOrd="0" destOrd="0" presId="urn:microsoft.com/office/officeart/2005/8/layout/list1"/>
    <dgm:cxn modelId="{B2EDB60C-946A-4E31-B296-BFE0777E34C2}" srcId="{A69E0D51-9C4B-410E-AE93-83AC8ED2BA0E}" destId="{192F652A-D357-4957-8D9F-D85EAA0444B2}" srcOrd="2" destOrd="0" parTransId="{04818E54-2E9D-43E1-92DA-0133815E64AB}" sibTransId="{315661C1-CA8D-4498-861D-3C12DFCD8171}"/>
    <dgm:cxn modelId="{4C091159-2636-4C9D-98C9-460E057CF37E}" type="presOf" srcId="{A69E0D51-9C4B-410E-AE93-83AC8ED2BA0E}" destId="{6A97AB2D-BCA0-48CC-8C0D-81F9BC6BDAEF}" srcOrd="0" destOrd="0" presId="urn:microsoft.com/office/officeart/2005/8/layout/list1"/>
    <dgm:cxn modelId="{876AA74C-BEB2-47F9-9013-20BC8ABB709D}" type="presOf" srcId="{192F652A-D357-4957-8D9F-D85EAA0444B2}" destId="{C1EADC5E-0BF4-404E-852C-374ED977F30D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9C092CA1-1F17-4828-A4D6-E715FAEA0034}" type="presOf" srcId="{17B344C9-1EA7-4B0E-9A55-965A7BDFBDDA}" destId="{1FAA7659-DA2C-45C2-9B93-E18148B67A95}" srcOrd="1" destOrd="0" presId="urn:microsoft.com/office/officeart/2005/8/layout/list1"/>
    <dgm:cxn modelId="{4947B983-2646-4457-A088-5F75A133292D}" type="presParOf" srcId="{6A97AB2D-BCA0-48CC-8C0D-81F9BC6BDAEF}" destId="{26BD3A84-07B0-4DC6-B42A-1CC60094040E}" srcOrd="0" destOrd="0" presId="urn:microsoft.com/office/officeart/2005/8/layout/list1"/>
    <dgm:cxn modelId="{6CC5D288-65B4-4691-AC52-09E86FF16725}" type="presParOf" srcId="{26BD3A84-07B0-4DC6-B42A-1CC60094040E}" destId="{C84CFA93-6B1A-4630-A81B-92424FBA79FC}" srcOrd="0" destOrd="0" presId="urn:microsoft.com/office/officeart/2005/8/layout/list1"/>
    <dgm:cxn modelId="{A082166A-436D-4FF3-84EA-B635F012FB68}" type="presParOf" srcId="{26BD3A84-07B0-4DC6-B42A-1CC60094040E}" destId="{73F2B5C4-63D7-499F-A57A-FCFAA51B4D2E}" srcOrd="1" destOrd="0" presId="urn:microsoft.com/office/officeart/2005/8/layout/list1"/>
    <dgm:cxn modelId="{FF97E8F8-6D24-4DB6-94E6-9E5AC95C206C}" type="presParOf" srcId="{6A97AB2D-BCA0-48CC-8C0D-81F9BC6BDAEF}" destId="{26A36620-E80E-40E8-B07D-17F9BD526457}" srcOrd="1" destOrd="0" presId="urn:microsoft.com/office/officeart/2005/8/layout/list1"/>
    <dgm:cxn modelId="{9C2950B3-C445-44B2-A0C2-D21D83A59F35}" type="presParOf" srcId="{6A97AB2D-BCA0-48CC-8C0D-81F9BC6BDAEF}" destId="{F8B5A51D-9D03-4778-B1E7-6862BD53EAC1}" srcOrd="2" destOrd="0" presId="urn:microsoft.com/office/officeart/2005/8/layout/list1"/>
    <dgm:cxn modelId="{C8D3E79A-958F-4B2E-85E4-8C4588461920}" type="presParOf" srcId="{6A97AB2D-BCA0-48CC-8C0D-81F9BC6BDAEF}" destId="{500D9CA5-C86B-42E7-9E39-1678A5815A1C}" srcOrd="3" destOrd="0" presId="urn:microsoft.com/office/officeart/2005/8/layout/list1"/>
    <dgm:cxn modelId="{E61A9E48-D7B1-42C3-86A9-72EDD27BF642}" type="presParOf" srcId="{6A97AB2D-BCA0-48CC-8C0D-81F9BC6BDAEF}" destId="{BA594ED3-B90F-4894-BD11-C11534A541B3}" srcOrd="4" destOrd="0" presId="urn:microsoft.com/office/officeart/2005/8/layout/list1"/>
    <dgm:cxn modelId="{CCA87D3F-9854-4A7B-8C22-E98CC11FD253}" type="presParOf" srcId="{BA594ED3-B90F-4894-BD11-C11534A541B3}" destId="{CA82FE43-1792-492D-8F06-B0425C810782}" srcOrd="0" destOrd="0" presId="urn:microsoft.com/office/officeart/2005/8/layout/list1"/>
    <dgm:cxn modelId="{B9DDF167-33AB-4B4F-8C4B-FF1ED7BD3092}" type="presParOf" srcId="{BA594ED3-B90F-4894-BD11-C11534A541B3}" destId="{1FAA7659-DA2C-45C2-9B93-E18148B67A95}" srcOrd="1" destOrd="0" presId="urn:microsoft.com/office/officeart/2005/8/layout/list1"/>
    <dgm:cxn modelId="{F138C903-FC24-43A4-B5FA-32F740BBBF6E}" type="presParOf" srcId="{6A97AB2D-BCA0-48CC-8C0D-81F9BC6BDAEF}" destId="{1F3A3F94-3DE1-4863-A4C1-6144389A1DFE}" srcOrd="5" destOrd="0" presId="urn:microsoft.com/office/officeart/2005/8/layout/list1"/>
    <dgm:cxn modelId="{397B6E97-4AE4-42C3-8DBB-6B1983A5604F}" type="presParOf" srcId="{6A97AB2D-BCA0-48CC-8C0D-81F9BC6BDAEF}" destId="{670DF621-8A98-4C48-9B90-D77D43BAB672}" srcOrd="6" destOrd="0" presId="urn:microsoft.com/office/officeart/2005/8/layout/list1"/>
    <dgm:cxn modelId="{2781670E-B915-4658-AF74-244842C0EC58}" type="presParOf" srcId="{6A97AB2D-BCA0-48CC-8C0D-81F9BC6BDAEF}" destId="{22F7B3C9-7D24-4A38-B58F-7E11EA0A07E0}" srcOrd="7" destOrd="0" presId="urn:microsoft.com/office/officeart/2005/8/layout/list1"/>
    <dgm:cxn modelId="{DB2825D6-C938-45E2-BC2C-D207834EAC31}" type="presParOf" srcId="{6A97AB2D-BCA0-48CC-8C0D-81F9BC6BDAEF}" destId="{5D1BE874-1015-4CD3-B8E9-282B81983AE8}" srcOrd="8" destOrd="0" presId="urn:microsoft.com/office/officeart/2005/8/layout/list1"/>
    <dgm:cxn modelId="{967F9045-B812-492A-89FF-63E4AC32ED50}" type="presParOf" srcId="{5D1BE874-1015-4CD3-B8E9-282B81983AE8}" destId="{C1EADC5E-0BF4-404E-852C-374ED977F30D}" srcOrd="0" destOrd="0" presId="urn:microsoft.com/office/officeart/2005/8/layout/list1"/>
    <dgm:cxn modelId="{5A1244F4-73BE-4CE8-8E74-0DAC1AC43FD4}" type="presParOf" srcId="{5D1BE874-1015-4CD3-B8E9-282B81983AE8}" destId="{5512EDEA-702B-42E4-BD6E-09DF98D39EE0}" srcOrd="1" destOrd="0" presId="urn:microsoft.com/office/officeart/2005/8/layout/list1"/>
    <dgm:cxn modelId="{3DE80A5F-D786-4665-BCC5-09A990574D9E}" type="presParOf" srcId="{6A97AB2D-BCA0-48CC-8C0D-81F9BC6BDAEF}" destId="{55DF21CF-F996-4C72-8867-85B1C011A067}" srcOrd="9" destOrd="0" presId="urn:microsoft.com/office/officeart/2005/8/layout/list1"/>
    <dgm:cxn modelId="{9F74B294-450F-4263-A321-B0846BF1317B}" type="presParOf" srcId="{6A97AB2D-BCA0-48CC-8C0D-81F9BC6BDAEF}" destId="{47DE2512-0AA0-42C2-BC0D-7D71C4CEB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BCAA9-C133-4439-AE51-A8351D895900}">
      <dsp:nvSpPr>
        <dsp:cNvPr id="0" name=""/>
        <dsp:cNvSpPr/>
      </dsp:nvSpPr>
      <dsp:spPr>
        <a:xfrm>
          <a:off x="0" y="67911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 gì ?</a:t>
          </a:r>
          <a:endParaRPr lang="en-US" sz="3900" kern="1200"/>
        </a:p>
      </dsp:txBody>
      <dsp:txXfrm>
        <a:off x="45663" y="724780"/>
        <a:ext cx="8138274" cy="844089"/>
      </dsp:txXfrm>
    </dsp:sp>
    <dsp:sp modelId="{561B9438-8D54-42C5-A284-165A70B6BB77}">
      <dsp:nvSpPr>
        <dsp:cNvPr id="0" name=""/>
        <dsp:cNvSpPr/>
      </dsp:nvSpPr>
      <dsp:spPr>
        <a:xfrm>
          <a:off x="0" y="172685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làm việc như thế nào?</a:t>
          </a:r>
          <a:endParaRPr lang="en-US" sz="3900" kern="1200"/>
        </a:p>
      </dsp:txBody>
      <dsp:txXfrm>
        <a:off x="45663" y="1772515"/>
        <a:ext cx="8138274" cy="844089"/>
      </dsp:txXfrm>
    </dsp:sp>
    <dsp:sp modelId="{AF095AD0-2873-4710-8385-6C90526868F2}">
      <dsp:nvSpPr>
        <dsp:cNvPr id="0" name=""/>
        <dsp:cNvSpPr/>
      </dsp:nvSpPr>
      <dsp:spPr>
        <a:xfrm>
          <a:off x="0" y="277458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Các loại Facebook API hiện có.</a:t>
          </a:r>
          <a:endParaRPr lang="en-US" sz="3900" kern="1200"/>
        </a:p>
      </dsp:txBody>
      <dsp:txXfrm>
        <a:off x="45663" y="2820250"/>
        <a:ext cx="8138274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6716A-DE1B-49FB-B821-4DC425E9AE42}">
      <dsp:nvSpPr>
        <dsp:cNvPr id="0" name=""/>
        <dsp:cNvSpPr/>
      </dsp:nvSpPr>
      <dsp:spPr>
        <a:xfrm>
          <a:off x="617219" y="0"/>
          <a:ext cx="6995160" cy="43891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C5AE-4C23-49B6-A008-27C58F726961}">
      <dsp:nvSpPr>
        <dsp:cNvPr id="0" name=""/>
        <dsp:cNvSpPr/>
      </dsp:nvSpPr>
      <dsp:spPr>
        <a:xfrm>
          <a:off x="100" y="1316736"/>
          <a:ext cx="4014341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Đăng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ký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ứng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với</a:t>
          </a:r>
          <a:r>
            <a:rPr lang="en-US" sz="3300" kern="1200" dirty="0" smtClean="0"/>
            <a:t> Facebook Apps</a:t>
          </a:r>
          <a:endParaRPr lang="en-US" sz="3300" kern="1200" dirty="0"/>
        </a:p>
      </dsp:txBody>
      <dsp:txXfrm>
        <a:off x="85804" y="1402440"/>
        <a:ext cx="3842933" cy="1584240"/>
      </dsp:txXfrm>
    </dsp:sp>
    <dsp:sp modelId="{899128D6-298D-451E-80D1-7ECCAE5041F9}">
      <dsp:nvSpPr>
        <dsp:cNvPr id="0" name=""/>
        <dsp:cNvSpPr/>
      </dsp:nvSpPr>
      <dsp:spPr>
        <a:xfrm>
          <a:off x="4215158" y="1316736"/>
          <a:ext cx="4014341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Viết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ứng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sử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dụng</a:t>
          </a:r>
          <a:r>
            <a:rPr lang="en-US" sz="3300" kern="1200" dirty="0" smtClean="0"/>
            <a:t> Facebook API</a:t>
          </a:r>
          <a:endParaRPr lang="en-US" sz="3300" kern="1200" dirty="0"/>
        </a:p>
      </dsp:txBody>
      <dsp:txXfrm>
        <a:off x="4300862" y="1402440"/>
        <a:ext cx="3842933" cy="1584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47DE2512-0AA0-42C2-BC0D-7D71C4CEB2E9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EDEA-702B-42E4-BD6E-09DF98D39EE0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F24F-2B8E-41E1-A035-CFE98CCDD0C7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891A-FA15-4139-B528-9827E048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wall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status: EVERYONE, ALL_FRIENDS, NETWORKS_FRIENDS, FRIENDS_OF_FRIENDS, CUSTOM …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>
            <p:custDataLst>
              <p:tags r:id="rId1"/>
            </p:custDataLst>
          </p:nvPr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>
            <p:custDataLst>
              <p:tags r:id="rId2"/>
            </p:custDataLst>
          </p:nvPr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>
            <p:custDataLst>
              <p:tags r:id="rId20"/>
            </p:custDataLst>
          </p:nvPr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85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acebook/" TargetMode="External"/><Relationship Id="rId2" Type="http://schemas.openxmlformats.org/officeDocument/2006/relationships/hyperlink" Target="http://apps.facebook.com/DemoAp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sdk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tags" Target="../tags/tag88.xml"/><Relationship Id="rId7" Type="http://schemas.openxmlformats.org/officeDocument/2006/relationships/diagramQuickStyle" Target="../diagrams/quickStyle6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ALBUM_ID/photo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s.facebook.com/docs/reference/api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9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82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FACEBOOK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Seminar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algn="ctr"/>
            <a:r>
              <a:rPr lang="en-US" dirty="0" smtClean="0"/>
              <a:t>TH2009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908988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9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Facebook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193124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8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Developer (</a:t>
            </a:r>
            <a:r>
              <a:rPr lang="en-US" u="sng" dirty="0">
                <a:hlinkClick r:id="rId2"/>
              </a:rPr>
              <a:t>https://developers.facebook.com/apps</a:t>
            </a:r>
            <a:r>
              <a:rPr lang="en-US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Facebook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“Set Up New App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4" name="Picture 3" descr="http://www.pcworld.com.vn/files/articles/2011/1227603/a1106-88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81400"/>
            <a:ext cx="25527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7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, Facebook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4953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5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Facebook API qua HTTP </a:t>
            </a:r>
            <a:r>
              <a:rPr lang="en-US" dirty="0" err="1"/>
              <a:t>với</a:t>
            </a:r>
            <a:r>
              <a:rPr lang="en-US" dirty="0"/>
              <a:t> API Key </a:t>
            </a:r>
            <a:r>
              <a:rPr lang="en-US" dirty="0" err="1"/>
              <a:t>và</a:t>
            </a:r>
            <a:r>
              <a:rPr lang="en-US" dirty="0"/>
              <a:t> Secret code </a:t>
            </a:r>
            <a:r>
              <a:rPr lang="en-US" dirty="0" err="1"/>
              <a:t>được</a:t>
            </a:r>
            <a:r>
              <a:rPr lang="en-US" dirty="0"/>
              <a:t> Facebook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Canvas Page: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URL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2"/>
              </a:rPr>
              <a:t>http://apps.facebook.com/DemoApp/</a:t>
            </a:r>
            <a:r>
              <a:rPr lang="en-US" sz="2400" dirty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Canvas URL: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web (web service)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Facebook. 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3"/>
              </a:rPr>
              <a:t>http://localhost/facebook/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Demo </a:t>
            </a:r>
            <a:r>
              <a:rPr lang="en-US" dirty="0" err="1" smtClean="0"/>
              <a:t>sẽ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Windows Form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Facebook C# SDK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Facebook API do Microsoft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http://csharpsdk.org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marL="850392" lvl="1" indent="-457200">
              <a:buSzPct val="120000"/>
              <a:buFont typeface="+mj-lt"/>
              <a:buAutoNum type="arabicPeriod"/>
            </a:pPr>
            <a:r>
              <a:rPr lang="en-US" dirty="0" smtClean="0"/>
              <a:t>Add reference file Facebook.dll </a:t>
            </a:r>
            <a:r>
              <a:rPr lang="en-US" dirty="0" err="1" smtClean="0"/>
              <a:t>của</a:t>
            </a:r>
            <a:r>
              <a:rPr lang="en-US" dirty="0" smtClean="0"/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32002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880110" lvl="1" indent="-514350">
              <a:buSzPct val="120000"/>
              <a:buFont typeface="+mj-lt"/>
              <a:buAutoNum type="arabicPeriod" startAt="2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/>
              <a:t>access Token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  <a:endParaRPr lang="en-US" dirty="0"/>
          </a:p>
          <a:p>
            <a:pPr marL="880110" lvl="1" indent="-514350">
              <a:buSzPct val="120000"/>
              <a:buFont typeface="+mj-lt"/>
              <a:buAutoNum type="arabicPeriod" startAt="2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accessToken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FacebookClient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Access Token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facebookClient.Get</a:t>
            </a:r>
            <a:r>
              <a:rPr lang="en-US" dirty="0">
                <a:solidFill>
                  <a:srgbClr val="0000FF"/>
                </a:solidFill>
              </a:rPr>
              <a:t>(“/me</a:t>
            </a:r>
            <a:r>
              <a:rPr lang="en-US" dirty="0" smtClean="0">
                <a:solidFill>
                  <a:srgbClr val="0000FF"/>
                </a:solidFill>
              </a:rPr>
              <a:t>”).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9640788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840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Facebook Graph API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URI </a:t>
            </a:r>
            <a:r>
              <a:rPr lang="en-US" dirty="0" err="1"/>
              <a:t>như</a:t>
            </a:r>
            <a:r>
              <a:rPr lang="en-US" dirty="0"/>
              <a:t> : </a:t>
            </a:r>
            <a:r>
              <a:rPr lang="en-US" u="sng" dirty="0">
                <a:solidFill>
                  <a:srgbClr val="0000FF"/>
                </a:solidFill>
              </a:rPr>
              <a:t>http://graph.facebook.com/</a:t>
            </a:r>
            <a:r>
              <a:rPr lang="en-US" u="sng" dirty="0">
                <a:solidFill>
                  <a:srgbClr val="FF0000"/>
                </a:solidFill>
              </a:rPr>
              <a:t>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GET, POST, DELETE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USER_ID/feed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u="sng" dirty="0" err="1" smtClean="0"/>
              <a:t>người</a:t>
            </a:r>
            <a:r>
              <a:rPr lang="en-US" u="sng" dirty="0" smtClean="0"/>
              <a:t> </a:t>
            </a:r>
            <a:r>
              <a:rPr lang="en-US" u="sng" dirty="0" err="1" smtClean="0"/>
              <a:t>dùng</a:t>
            </a:r>
            <a:r>
              <a:rPr lang="en-US" u="sng" dirty="0" smtClean="0"/>
              <a:t> </a:t>
            </a:r>
            <a:r>
              <a:rPr lang="en-US" u="sng" dirty="0" err="1" smtClean="0"/>
              <a:t>đang</a:t>
            </a:r>
            <a:r>
              <a:rPr lang="en-US" u="sng" dirty="0" smtClean="0"/>
              <a:t> </a:t>
            </a:r>
            <a:r>
              <a:rPr lang="en-US" u="sng" dirty="0" err="1" smtClean="0"/>
              <a:t>thao</a:t>
            </a:r>
            <a:r>
              <a:rPr lang="en-US" u="sng" dirty="0" smtClean="0"/>
              <a:t> </a:t>
            </a:r>
            <a:r>
              <a:rPr lang="en-US" u="sng" dirty="0" err="1" smtClean="0"/>
              <a:t>tác</a:t>
            </a:r>
            <a:r>
              <a:rPr lang="en-US" u="sng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USER_ID),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i="1" dirty="0" err="1" smtClean="0"/>
              <a:t>Trạng</a:t>
            </a:r>
            <a:r>
              <a:rPr lang="en-US" i="1" dirty="0" smtClean="0"/>
              <a:t> </a:t>
            </a:r>
            <a:r>
              <a:rPr lang="en-US" i="1" dirty="0" err="1" smtClean="0"/>
              <a:t>thái</a:t>
            </a:r>
            <a:r>
              <a:rPr lang="en-US" i="1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i="1" dirty="0" err="1" smtClean="0"/>
              <a:t>Tường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POST: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thái</a:t>
            </a:r>
            <a:r>
              <a:rPr lang="en-US" sz="2600" dirty="0" smtClean="0"/>
              <a:t> (</a:t>
            </a:r>
            <a:r>
              <a:rPr lang="en-US" sz="2600" dirty="0" err="1" smtClean="0"/>
              <a:t>thông</a:t>
            </a:r>
            <a:r>
              <a:rPr lang="en-US" sz="2600" dirty="0" smtClean="0"/>
              <a:t> qua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)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i="1" dirty="0" err="1" smtClean="0"/>
              <a:t>người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dùng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đang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đăng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nhập</a:t>
            </a:r>
            <a:r>
              <a:rPr lang="en-US" sz="2600" i="1" dirty="0" smtClean="0"/>
              <a:t> </a:t>
            </a:r>
            <a:r>
              <a:rPr lang="en-US" sz="2600" dirty="0" err="1" smtClean="0"/>
              <a:t>lên</a:t>
            </a:r>
            <a:r>
              <a:rPr lang="en-US" sz="2600" dirty="0" smtClean="0"/>
              <a:t> </a:t>
            </a:r>
            <a:r>
              <a:rPr lang="en-US" sz="2600" dirty="0" err="1" smtClean="0"/>
              <a:t>tường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u="sng" dirty="0" err="1"/>
              <a:t>người</a:t>
            </a:r>
            <a:r>
              <a:rPr lang="en-US" sz="2600" u="sng" dirty="0"/>
              <a:t> </a:t>
            </a:r>
            <a:r>
              <a:rPr lang="en-US" sz="2600" u="sng" dirty="0" err="1"/>
              <a:t>dùng</a:t>
            </a:r>
            <a:r>
              <a:rPr lang="en-US" sz="2600" u="sng" dirty="0"/>
              <a:t> </a:t>
            </a:r>
            <a:r>
              <a:rPr lang="en-US" sz="2600" u="sng" dirty="0" err="1"/>
              <a:t>đang</a:t>
            </a:r>
            <a:r>
              <a:rPr lang="en-US" sz="2600" u="sng" dirty="0"/>
              <a:t> </a:t>
            </a:r>
            <a:r>
              <a:rPr lang="en-US" sz="2600" u="sng" dirty="0" err="1"/>
              <a:t>thao</a:t>
            </a:r>
            <a:r>
              <a:rPr lang="en-US" sz="2600" u="sng" dirty="0"/>
              <a:t> </a:t>
            </a:r>
            <a:r>
              <a:rPr lang="en-US" sz="2600" u="sng" dirty="0" err="1"/>
              <a:t>tác</a:t>
            </a:r>
            <a:r>
              <a:rPr lang="en-US" sz="2600" u="sng" dirty="0"/>
              <a:t> </a:t>
            </a:r>
            <a:r>
              <a:rPr lang="en-US" sz="26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GET: </a:t>
            </a: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hoạt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u="sng" dirty="0" err="1"/>
              <a:t>người</a:t>
            </a:r>
            <a:r>
              <a:rPr lang="en-US" sz="2600" u="sng" dirty="0"/>
              <a:t> </a:t>
            </a:r>
            <a:r>
              <a:rPr lang="en-US" sz="2600" u="sng" dirty="0" err="1"/>
              <a:t>dùng</a:t>
            </a:r>
            <a:r>
              <a:rPr lang="en-US" sz="2600" u="sng" dirty="0"/>
              <a:t> </a:t>
            </a:r>
            <a:r>
              <a:rPr lang="en-US" sz="2600" u="sng" dirty="0" err="1"/>
              <a:t>đang</a:t>
            </a:r>
            <a:r>
              <a:rPr lang="en-US" sz="2600" u="sng" dirty="0"/>
              <a:t> </a:t>
            </a:r>
            <a:r>
              <a:rPr lang="en-US" sz="2600" u="sng" dirty="0" err="1"/>
              <a:t>thao</a:t>
            </a:r>
            <a:r>
              <a:rPr lang="en-US" sz="2600" u="sng" dirty="0"/>
              <a:t> </a:t>
            </a:r>
            <a:r>
              <a:rPr lang="en-US" sz="2600" u="sng" dirty="0" err="1"/>
              <a:t>tác</a:t>
            </a:r>
            <a:r>
              <a:rPr lang="en-US" sz="2600" u="sng" dirty="0"/>
              <a:t> </a:t>
            </a:r>
            <a:r>
              <a:rPr lang="en-US" sz="26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DELETE: </a:t>
            </a:r>
            <a:r>
              <a:rPr lang="en-US" sz="2600" dirty="0" err="1" smtClean="0"/>
              <a:t>Xóa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hoạt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mà</a:t>
            </a:r>
            <a:r>
              <a:rPr lang="en-US" sz="2600" dirty="0" smtClean="0"/>
              <a:t> </a:t>
            </a:r>
            <a:r>
              <a:rPr lang="en-US" sz="2600" dirty="0" err="1" smtClean="0"/>
              <a:t>đã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post (</a:t>
            </a:r>
            <a:r>
              <a:rPr lang="en-US" sz="2600" dirty="0" err="1" smtClean="0"/>
              <a:t>thông</a:t>
            </a:r>
            <a:r>
              <a:rPr lang="en-US" sz="2600" dirty="0" smtClean="0"/>
              <a:t> qua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609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0912397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0912403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smtClean="0"/>
              <a:t>0912409 –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8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USER_ID/photos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thao</a:t>
            </a:r>
            <a:r>
              <a:rPr lang="en-US" sz="2600" dirty="0" smtClean="0"/>
              <a:t> </a:t>
            </a:r>
            <a:r>
              <a:rPr lang="en-US" sz="2600" dirty="0" err="1" smtClean="0"/>
              <a:t>tác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ảnh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USER_ID.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POST:</a:t>
            </a:r>
            <a:r>
              <a:rPr lang="en-US" sz="2600" dirty="0"/>
              <a:t> </a:t>
            </a:r>
            <a:r>
              <a:rPr lang="en-US" sz="2600" dirty="0" err="1"/>
              <a:t>Đăng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bức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 </a:t>
            </a:r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USER_ID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album </a:t>
            </a:r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smtClean="0"/>
              <a:t>USER_ID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ALBUM_ID.</a:t>
            </a:r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GET</a:t>
            </a:r>
            <a:r>
              <a:rPr lang="en-US" sz="2600" dirty="0"/>
              <a:t>: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mà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tag.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post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“</a:t>
            </a:r>
            <a:r>
              <a:rPr lang="en-US" sz="2600" dirty="0">
                <a:solidFill>
                  <a:srgbClr val="0000FF"/>
                </a:solidFill>
              </a:rPr>
              <a:t>/uploaded</a:t>
            </a:r>
            <a:r>
              <a:rPr lang="en-US" sz="2600" dirty="0" smtClean="0"/>
              <a:t>”. </a:t>
            </a:r>
            <a:br>
              <a:rPr lang="en-US" sz="2600" dirty="0" smtClean="0"/>
            </a:b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Album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: </a:t>
            </a:r>
            <a:r>
              <a:rPr lang="en-US" sz="2600" u="sng" dirty="0">
                <a:hlinkClick r:id="rId2"/>
              </a:rPr>
              <a:t>http://graph.facebook.com/ALBUM_ID/photos </a:t>
            </a: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0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me/friends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</a:t>
            </a:r>
            <a:r>
              <a:rPr lang="en-US" sz="2600" dirty="0" err="1" smtClean="0"/>
              <a:t>bạn</a:t>
            </a:r>
            <a:r>
              <a:rPr lang="en-US" sz="2600" dirty="0" smtClean="0"/>
              <a:t> </a:t>
            </a:r>
            <a:r>
              <a:rPr lang="en-US" sz="2600" dirty="0" err="1" smtClean="0"/>
              <a:t>bè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</a:t>
            </a:r>
            <a:r>
              <a:rPr lang="en-US" sz="2600" dirty="0" err="1" smtClean="0"/>
              <a:t>đang</a:t>
            </a:r>
            <a:r>
              <a:rPr lang="en-US" sz="2600" dirty="0" smtClean="0"/>
              <a:t> </a:t>
            </a:r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nhập</a:t>
            </a:r>
            <a:r>
              <a:rPr lang="en-US" sz="2600" dirty="0" smtClean="0"/>
              <a:t>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</a:t>
            </a:r>
            <a:r>
              <a:rPr lang="en-US" sz="2600" dirty="0" err="1" smtClean="0"/>
              <a:t>phương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HTTP GET.</a:t>
            </a:r>
          </a:p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nhận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</a:t>
            </a:r>
            <a:r>
              <a:rPr lang="en-US" sz="2600" dirty="0" err="1" smtClean="0"/>
              <a:t>mảng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ID </a:t>
            </a:r>
            <a:r>
              <a:rPr lang="en-US" sz="2600" dirty="0" err="1" smtClean="0"/>
              <a:t>và</a:t>
            </a:r>
            <a:r>
              <a:rPr lang="en-US" sz="2600" dirty="0" smtClean="0"/>
              <a:t> Name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sz="2600" dirty="0"/>
          </a:p>
          <a:p>
            <a:pPr marL="731520" lvl="2" indent="-4572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0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Facebook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http://developers.facebook.com/docs/reference/api/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Hiền</a:t>
            </a:r>
            <a:endParaRPr lang="en-US" dirty="0" smtClean="0"/>
          </a:p>
          <a:p>
            <a:r>
              <a:rPr lang="en-US" dirty="0"/>
              <a:t>http://developers.facebook.com/docs/reference/api/</a:t>
            </a:r>
          </a:p>
        </p:txBody>
      </p:sp>
    </p:spTree>
    <p:extLst>
      <p:ext uri="{BB962C8B-B14F-4D97-AF65-F5344CB8AC3E}">
        <p14:creationId xmlns:p14="http://schemas.microsoft.com/office/powerpoint/2010/main" val="18581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69432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126703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16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1590071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9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01802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Facebook.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….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/>
              <a:t>API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XML, </a:t>
            </a: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API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6000"/>
            <a:ext cx="704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GRAPH API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Facebook.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FQL:</a:t>
            </a:r>
          </a:p>
          <a:p>
            <a:pPr marL="0" indent="0">
              <a:buNone/>
            </a:pPr>
            <a:r>
              <a:rPr lang="en-US" sz="2400" dirty="0"/>
              <a:t>	Facebook Query Language: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SQL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Graph API, FQL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sẳn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r>
              <a:rPr lang="en-US" sz="2900" dirty="0">
                <a:solidFill>
                  <a:srgbClr val="FF0000"/>
                </a:solidFill>
              </a:rPr>
              <a:t>REST API: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request HTTP. Facebook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Graph API. REST API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nữa</a:t>
            </a:r>
            <a:r>
              <a:rPr lang="en-US" sz="2800" dirty="0"/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u="sng" dirty="0" err="1"/>
              <a:t>Vì</a:t>
            </a:r>
            <a:r>
              <a:rPr lang="en-US" sz="2800" u="sng" dirty="0"/>
              <a:t> REST API </a:t>
            </a:r>
            <a:r>
              <a:rPr lang="en-US" sz="2800" u="sng" dirty="0" err="1"/>
              <a:t>không</a:t>
            </a:r>
            <a:r>
              <a:rPr lang="en-US" sz="2800" u="sng" dirty="0"/>
              <a:t> </a:t>
            </a:r>
            <a:r>
              <a:rPr lang="en-US" sz="2800" u="sng" dirty="0" err="1"/>
              <a:t>còn</a:t>
            </a:r>
            <a:r>
              <a:rPr lang="en-US" sz="2800" u="sng" dirty="0"/>
              <a:t> </a:t>
            </a:r>
            <a:r>
              <a:rPr lang="en-US" sz="2800" u="sng" dirty="0" err="1"/>
              <a:t>được</a:t>
            </a:r>
            <a:r>
              <a:rPr lang="en-US" sz="2800" u="sng" dirty="0"/>
              <a:t> Facebook </a:t>
            </a:r>
            <a:r>
              <a:rPr lang="en-US" sz="2800" u="sng" dirty="0" err="1"/>
              <a:t>khuyến</a:t>
            </a:r>
            <a:r>
              <a:rPr lang="en-US" sz="2800" u="sng" dirty="0"/>
              <a:t> </a:t>
            </a:r>
            <a:r>
              <a:rPr lang="en-US" sz="2800" u="sng" dirty="0" err="1"/>
              <a:t>khích</a:t>
            </a:r>
            <a:r>
              <a:rPr lang="en-US" sz="2800" u="sng" dirty="0"/>
              <a:t> </a:t>
            </a:r>
            <a:r>
              <a:rPr lang="en-US" sz="2800" u="sng" dirty="0" err="1"/>
              <a:t>nên</a:t>
            </a:r>
            <a:r>
              <a:rPr lang="en-US" sz="2800" u="sng" dirty="0"/>
              <a:t> </a:t>
            </a:r>
            <a:r>
              <a:rPr lang="en-US" sz="2800" u="sng" dirty="0" err="1"/>
              <a:t>báo</a:t>
            </a:r>
            <a:r>
              <a:rPr lang="en-US" sz="2800" u="sng" dirty="0"/>
              <a:t> </a:t>
            </a:r>
            <a:r>
              <a:rPr lang="en-US" sz="2800" u="sng" dirty="0" err="1"/>
              <a:t>cáo</a:t>
            </a:r>
            <a:r>
              <a:rPr lang="en-US" sz="2800" u="sng" dirty="0"/>
              <a:t> </a:t>
            </a:r>
            <a:r>
              <a:rPr lang="en-US" sz="2800" u="sng" dirty="0" err="1"/>
              <a:t>sẽ</a:t>
            </a:r>
            <a:r>
              <a:rPr lang="en-US" sz="2800" u="sng" dirty="0"/>
              <a:t> </a:t>
            </a:r>
            <a:r>
              <a:rPr lang="en-US" sz="2800" u="sng" dirty="0" err="1" smtClean="0"/>
              <a:t>tìm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hiểu</a:t>
            </a:r>
            <a:r>
              <a:rPr lang="en-US" sz="2800" u="sng" dirty="0" smtClean="0"/>
              <a:t> </a:t>
            </a:r>
            <a:r>
              <a:rPr lang="en-US" sz="2800" u="sng" dirty="0" err="1"/>
              <a:t>vào</a:t>
            </a:r>
            <a:r>
              <a:rPr lang="en-US" sz="2800" u="sng" dirty="0"/>
              <a:t> Graph </a:t>
            </a:r>
            <a:r>
              <a:rPr lang="en-US" sz="2800" u="sng" dirty="0" smtClean="0"/>
              <a:t>API.</a:t>
            </a:r>
            <a:endParaRPr lang="en-US" sz="2800" u="sng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7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D2Q1ZDHHmC0nhd7BZ00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UP3m56jewesLpUZi644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ROXeKMH0mytsz8ty83t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Tj3jxiGRDgtpYepQmxw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iXlRPyV0uA9lVEbrfoj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Za9e9iHVWPDZ16XFt8V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gDjLFUh7dmZ5XbHAoDi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HWD4tAVazhr7UwUoDNE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ZV8MYSJikddWVm8ArHc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DQgaG00vUPGqXHVGC2q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TXBxf2mXCzugiiwNcI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IAQCXVTiUcNCvPgz372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gvpqFK5aCvLpXjz8KY8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VGpDaOPHZ7VvG58PmBR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uSlcd4YjGmb9zI11zgl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usCuZVBw5K9XbwiYBK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jxwpNl2B62tQoSzJ42H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0CxvJBEBbPdU85XA8gu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ul7poSFHYhiSxTShBqX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tKuLuTrENMT8bojdMW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Cgx3IRE4w9fQIDFT6aN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6ELGTidaynNHRuWHL2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VhP5THKr3vJcjfanGLO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tKEjFLFii8aTh1XmR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20MbXpoLK3dt0td8DTv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pIj2pK4qIV2MfsYtlgm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VGTOOPIXPN9wB3RUZEG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rddKaaxfqNXaND8BVfH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DJRUCrgHddVEfGA3Eyp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zrgeLnIrCyacAuTfy6Z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f9ns1RA9lwSh9qDoFSY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t365ap0iADLPc7QjmRQ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jiltCar6KN8SGjmVHb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AEIhlqWSv9k3FzMR2b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vkdwxlw7V88OKNKHNQR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GjrwXqaFkaI3M0f5C5A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KRzybZoiarmyEU51o5X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6G0KsHdMUg5GzzWofah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Hemk0BGuECcLKSyrwG5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sXlv40PMYMYPZLn8HC5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tNO3POEAWBJBLoYuxGF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VTN3oZsj7uZtyG0a18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5oZZ9c5oKJP40Ta2LfB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6MUqOwwDJfypPvN4eNn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Sjv0oGrgW3X7GanBmjv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apyMQ7gTMn5uhd4JnyS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wA3FfG0O6nemBvS1Gp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jldAZvpO2gKATXIaSzS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fUBzQmSsJa6khIrFHuo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C0CUivxOXuUB5iYqF3W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uyG0JcSnzYmhiAXV3mV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pFC8HhPllMq2w3eiMkW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eO0nsJZzDCnR90nAvAy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Rg4THLzBYCHtqO8jO6l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EEUeUbPl2GiEXKiz2eZ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SgABAOJCweEhMpMk1gq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aFzzsbMrSRr3BpZsQoM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bMQn0e47M69TufFkJD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dT9TAznBg0b9uNI4ax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UIVJNvE84ZbJzXe7EuJ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HkLSCEs1d4mRZqYQMRX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YKdLQ3SS0UvL1BYVT0G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mHXN9OISdIcum0EQNo8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mepnRQYWrTqQowO2U49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zweYh3chUr3UlJnMXR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4vC72Lu4aVLzET8SzUK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5xSCuqPdXYiirfpN5Dx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Mtb4E77hepvfrJm91rM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IDMeTCj8MRzWau8F6jV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2qbeWqVvY951SwEt3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RpG3cBf0URUkZWj5uj2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k2o4CIwPySeb4iqT2Ss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F0Ls1aF2j56tb0uaJOG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bHTAkoygpqWnJGiJA4l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spoXP1ifKLnBb2IYjiN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ZtYxVdaNHSKm5tdwBNV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</TotalTime>
  <Words>1008</Words>
  <Application>Microsoft Office PowerPoint</Application>
  <PresentationFormat>On-screen Show (4:3)</PresentationFormat>
  <Paragraphs>111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FACEBOOK API</vt:lpstr>
      <vt:lpstr>Danh sách thành viên</vt:lpstr>
      <vt:lpstr>Nội dung</vt:lpstr>
      <vt:lpstr>Nội dung</vt:lpstr>
      <vt:lpstr>Tổng quan về Facebook API</vt:lpstr>
      <vt:lpstr>Facebook API là gì ?</vt:lpstr>
      <vt:lpstr>Hoạt động của Facebook API</vt:lpstr>
      <vt:lpstr>Các loại API hiện có</vt:lpstr>
      <vt:lpstr>Các loại API hiện có</vt:lpstr>
      <vt:lpstr>Nội dung</vt:lpstr>
      <vt:lpstr>Xây dựng ứng dụng cho Facebook</vt:lpstr>
      <vt:lpstr>Đăng ký ứng dụng</vt:lpstr>
      <vt:lpstr>Cấu hình ứng dụng </vt:lpstr>
      <vt:lpstr>Cấu hình ứng dụng</vt:lpstr>
      <vt:lpstr>Viết ứng dụng sử dụng GRAPH API</vt:lpstr>
      <vt:lpstr>Viết ứng dụng sử dụng GRAPH API</vt:lpstr>
      <vt:lpstr>Nội dung</vt:lpstr>
      <vt:lpstr>Các phương thức của Graph API</vt:lpstr>
      <vt:lpstr>USER_ID/feed</vt:lpstr>
      <vt:lpstr>DEMO</vt:lpstr>
      <vt:lpstr>USER_ID/photos</vt:lpstr>
      <vt:lpstr>DEMO</vt:lpstr>
      <vt:lpstr>me/friends</vt:lpstr>
      <vt:lpstr>DEMO</vt:lpstr>
      <vt:lpstr>Tham khảo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</dc:title>
  <dc:creator>DELL</dc:creator>
  <cp:lastModifiedBy>DELL</cp:lastModifiedBy>
  <cp:revision>23</cp:revision>
  <dcterms:created xsi:type="dcterms:W3CDTF">2012-10-16T00:50:22Z</dcterms:created>
  <dcterms:modified xsi:type="dcterms:W3CDTF">2012-10-16T11:14:58Z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