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heme/theme2.xml" ContentType="application/vnd.openxmlformats-officedocument.theme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3.xml" ContentType="application/vnd.openxmlformats-officedocument.presentationml.notesSlide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6" r:id="rId2"/>
    <p:sldId id="257" r:id="rId3"/>
    <p:sldId id="279" r:id="rId4"/>
    <p:sldId id="281" r:id="rId5"/>
    <p:sldId id="264" r:id="rId6"/>
    <p:sldId id="265" r:id="rId7"/>
    <p:sldId id="266" r:id="rId8"/>
    <p:sldId id="267" r:id="rId9"/>
    <p:sldId id="268" r:id="rId10"/>
    <p:sldId id="282" r:id="rId11"/>
    <p:sldId id="269" r:id="rId12"/>
    <p:sldId id="278" r:id="rId13"/>
    <p:sldId id="287" r:id="rId14"/>
    <p:sldId id="288" r:id="rId15"/>
    <p:sldId id="286" r:id="rId16"/>
    <p:sldId id="283" r:id="rId17"/>
    <p:sldId id="270" r:id="rId18"/>
    <p:sldId id="271" r:id="rId19"/>
    <p:sldId id="272" r:id="rId20"/>
    <p:sldId id="273" r:id="rId21"/>
    <p:sldId id="274" r:id="rId22"/>
    <p:sldId id="275" r:id="rId23"/>
    <p:sldId id="277" r:id="rId24"/>
    <p:sldId id="285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549" autoAdjust="0"/>
  </p:normalViewPr>
  <p:slideViewPr>
    <p:cSldViewPr>
      <p:cViewPr varScale="1">
        <p:scale>
          <a:sx n="62" d="100"/>
          <a:sy n="62" d="100"/>
        </p:scale>
        <p:origin x="-159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69E0D51-9C4B-410E-AE93-83AC8ED2BA0E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C3F0FFD-53D4-444D-A837-B3C783A3F0FE}">
      <dgm:prSet phldrT="[Text]"/>
      <dgm:spPr/>
      <dgm:t>
        <a:bodyPr/>
        <a:lstStyle/>
        <a:p>
          <a:r>
            <a:rPr lang="en-US" dirty="0" err="1" smtClean="0"/>
            <a:t>Tổng</a:t>
          </a:r>
          <a:r>
            <a:rPr lang="en-US" dirty="0" smtClean="0"/>
            <a:t> </a:t>
          </a:r>
          <a:r>
            <a:rPr lang="en-US" dirty="0" err="1" smtClean="0"/>
            <a:t>quan</a:t>
          </a:r>
          <a:r>
            <a:rPr lang="en-US" dirty="0" smtClean="0"/>
            <a:t> </a:t>
          </a:r>
          <a:r>
            <a:rPr lang="en-US" dirty="0" err="1" smtClean="0"/>
            <a:t>về</a:t>
          </a:r>
          <a:r>
            <a:rPr lang="en-US" dirty="0" smtClean="0"/>
            <a:t> Facebook API</a:t>
          </a:r>
          <a:endParaRPr lang="en-US" dirty="0"/>
        </a:p>
      </dgm:t>
    </dgm:pt>
    <dgm:pt modelId="{58595091-DCF9-4D43-8A65-818366E999B3}" type="parTrans" cxnId="{42B5B9CF-E996-462A-B274-1CE82BC232E7}">
      <dgm:prSet/>
      <dgm:spPr/>
      <dgm:t>
        <a:bodyPr/>
        <a:lstStyle/>
        <a:p>
          <a:endParaRPr lang="en-US"/>
        </a:p>
      </dgm:t>
    </dgm:pt>
    <dgm:pt modelId="{DEB6DC17-DF07-450C-B89F-9FBAD350A7C7}" type="sibTrans" cxnId="{42B5B9CF-E996-462A-B274-1CE82BC232E7}">
      <dgm:prSet/>
      <dgm:spPr/>
      <dgm:t>
        <a:bodyPr/>
        <a:lstStyle/>
        <a:p>
          <a:endParaRPr lang="en-US"/>
        </a:p>
      </dgm:t>
    </dgm:pt>
    <dgm:pt modelId="{17B344C9-1EA7-4B0E-9A55-965A7BDFBDDA}">
      <dgm:prSet phldrT="[Text]"/>
      <dgm:spPr/>
      <dgm:t>
        <a:bodyPr/>
        <a:lstStyle/>
        <a:p>
          <a:r>
            <a:rPr lang="en-US" dirty="0" err="1" smtClean="0"/>
            <a:t>Các</a:t>
          </a:r>
          <a:r>
            <a:rPr lang="en-US" dirty="0" smtClean="0"/>
            <a:t> </a:t>
          </a:r>
          <a:r>
            <a:rPr lang="en-US" dirty="0" err="1" smtClean="0"/>
            <a:t>phương</a:t>
          </a:r>
          <a:r>
            <a:rPr lang="en-US" dirty="0" smtClean="0"/>
            <a:t> </a:t>
          </a:r>
          <a:r>
            <a:rPr lang="en-US" dirty="0" err="1" smtClean="0"/>
            <a:t>thức</a:t>
          </a:r>
          <a:r>
            <a:rPr lang="en-US" dirty="0" smtClean="0"/>
            <a:t> </a:t>
          </a:r>
          <a:r>
            <a:rPr lang="en-US" dirty="0" err="1" smtClean="0"/>
            <a:t>của</a:t>
          </a:r>
          <a:r>
            <a:rPr lang="en-US" dirty="0" smtClean="0"/>
            <a:t> Graph API</a:t>
          </a:r>
          <a:endParaRPr lang="en-US" dirty="0"/>
        </a:p>
      </dgm:t>
    </dgm:pt>
    <dgm:pt modelId="{36D69C11-9F23-404A-8501-C1DA5F8A212F}" type="parTrans" cxnId="{7DD09E1E-AEC3-4D0A-8079-D772F50E0400}">
      <dgm:prSet/>
      <dgm:spPr/>
      <dgm:t>
        <a:bodyPr/>
        <a:lstStyle/>
        <a:p>
          <a:endParaRPr lang="en-US"/>
        </a:p>
      </dgm:t>
    </dgm:pt>
    <dgm:pt modelId="{263CAC44-939B-438F-B9E2-B9C18C9FAB9E}" type="sibTrans" cxnId="{7DD09E1E-AEC3-4D0A-8079-D772F50E0400}">
      <dgm:prSet/>
      <dgm:spPr/>
      <dgm:t>
        <a:bodyPr/>
        <a:lstStyle/>
        <a:p>
          <a:endParaRPr lang="en-US"/>
        </a:p>
      </dgm:t>
    </dgm:pt>
    <dgm:pt modelId="{2B80D5FC-47EA-4101-BB2E-B36F7F90670D}">
      <dgm:prSet phldrT="[Text]"/>
      <dgm:spPr/>
      <dgm:t>
        <a:bodyPr/>
        <a:lstStyle/>
        <a:p>
          <a:r>
            <a:rPr lang="en-US" dirty="0" err="1" smtClean="0"/>
            <a:t>Xây</a:t>
          </a:r>
          <a:r>
            <a:rPr lang="en-US" dirty="0" smtClean="0"/>
            <a:t> </a:t>
          </a:r>
          <a:r>
            <a:rPr lang="en-US" dirty="0" err="1" smtClean="0"/>
            <a:t>dựng</a:t>
          </a:r>
          <a:r>
            <a:rPr lang="en-US" dirty="0" smtClean="0"/>
            <a:t> </a:t>
          </a:r>
          <a:r>
            <a:rPr lang="en-US" dirty="0" err="1" smtClean="0"/>
            <a:t>ứng</a:t>
          </a:r>
          <a:r>
            <a:rPr lang="en-US" dirty="0" smtClean="0"/>
            <a:t> </a:t>
          </a:r>
          <a:r>
            <a:rPr lang="en-US" dirty="0" err="1" smtClean="0"/>
            <a:t>dụng</a:t>
          </a:r>
          <a:r>
            <a:rPr lang="en-US" dirty="0" smtClean="0"/>
            <a:t> </a:t>
          </a:r>
          <a:r>
            <a:rPr lang="en-US" dirty="0" err="1" smtClean="0"/>
            <a:t>cho</a:t>
          </a:r>
          <a:r>
            <a:rPr lang="en-US" dirty="0" smtClean="0"/>
            <a:t> Facebook</a:t>
          </a:r>
          <a:endParaRPr lang="en-US" dirty="0"/>
        </a:p>
      </dgm:t>
    </dgm:pt>
    <dgm:pt modelId="{0099A1AA-3EA2-4FA5-910D-DFCC670DCBE6}" type="parTrans" cxnId="{C71B377F-4775-452C-8D1B-C64E6402D3D3}">
      <dgm:prSet/>
      <dgm:spPr/>
      <dgm:t>
        <a:bodyPr/>
        <a:lstStyle/>
        <a:p>
          <a:endParaRPr lang="en-US"/>
        </a:p>
      </dgm:t>
    </dgm:pt>
    <dgm:pt modelId="{F90E328E-80BD-4D79-8FA2-A01CF162DD34}" type="sibTrans" cxnId="{C71B377F-4775-452C-8D1B-C64E6402D3D3}">
      <dgm:prSet/>
      <dgm:spPr/>
      <dgm:t>
        <a:bodyPr/>
        <a:lstStyle/>
        <a:p>
          <a:endParaRPr lang="en-US"/>
        </a:p>
      </dgm:t>
    </dgm:pt>
    <dgm:pt modelId="{6A97AB2D-BCA0-48CC-8C0D-81F9BC6BDAEF}" type="pres">
      <dgm:prSet presAssocID="{A69E0D51-9C4B-410E-AE93-83AC8ED2BA0E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6BD3A84-07B0-4DC6-B42A-1CC60094040E}" type="pres">
      <dgm:prSet presAssocID="{CC3F0FFD-53D4-444D-A837-B3C783A3F0FE}" presName="parentLin" presStyleCnt="0"/>
      <dgm:spPr/>
    </dgm:pt>
    <dgm:pt modelId="{C84CFA93-6B1A-4630-A81B-92424FBA79FC}" type="pres">
      <dgm:prSet presAssocID="{CC3F0FFD-53D4-444D-A837-B3C783A3F0FE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73F2B5C4-63D7-499F-A57A-FCFAA51B4D2E}" type="pres">
      <dgm:prSet presAssocID="{CC3F0FFD-53D4-444D-A837-B3C783A3F0FE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A36620-E80E-40E8-B07D-17F9BD526457}" type="pres">
      <dgm:prSet presAssocID="{CC3F0FFD-53D4-444D-A837-B3C783A3F0FE}" presName="negativeSpace" presStyleCnt="0"/>
      <dgm:spPr/>
    </dgm:pt>
    <dgm:pt modelId="{F8B5A51D-9D03-4778-B1E7-6862BD53EAC1}" type="pres">
      <dgm:prSet presAssocID="{CC3F0FFD-53D4-444D-A837-B3C783A3F0FE}" presName="childText" presStyleLbl="conFgAcc1" presStyleIdx="0" presStyleCnt="3">
        <dgm:presLayoutVars>
          <dgm:bulletEnabled val="1"/>
        </dgm:presLayoutVars>
      </dgm:prSet>
      <dgm:spPr/>
    </dgm:pt>
    <dgm:pt modelId="{500D9CA5-C86B-42E7-9E39-1678A5815A1C}" type="pres">
      <dgm:prSet presAssocID="{DEB6DC17-DF07-450C-B89F-9FBAD350A7C7}" presName="spaceBetweenRectangles" presStyleCnt="0"/>
      <dgm:spPr/>
    </dgm:pt>
    <dgm:pt modelId="{BA594ED3-B90F-4894-BD11-C11534A541B3}" type="pres">
      <dgm:prSet presAssocID="{17B344C9-1EA7-4B0E-9A55-965A7BDFBDDA}" presName="parentLin" presStyleCnt="0"/>
      <dgm:spPr/>
    </dgm:pt>
    <dgm:pt modelId="{CA82FE43-1792-492D-8F06-B0425C810782}" type="pres">
      <dgm:prSet presAssocID="{17B344C9-1EA7-4B0E-9A55-965A7BDFBDDA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1FAA7659-DA2C-45C2-9B93-E18148B67A95}" type="pres">
      <dgm:prSet presAssocID="{17B344C9-1EA7-4B0E-9A55-965A7BDFBDDA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3A3F94-3DE1-4863-A4C1-6144389A1DFE}" type="pres">
      <dgm:prSet presAssocID="{17B344C9-1EA7-4B0E-9A55-965A7BDFBDDA}" presName="negativeSpace" presStyleCnt="0"/>
      <dgm:spPr/>
    </dgm:pt>
    <dgm:pt modelId="{670DF621-8A98-4C48-9B90-D77D43BAB672}" type="pres">
      <dgm:prSet presAssocID="{17B344C9-1EA7-4B0E-9A55-965A7BDFBDDA}" presName="childText" presStyleLbl="conFgAcc1" presStyleIdx="1" presStyleCnt="3">
        <dgm:presLayoutVars>
          <dgm:bulletEnabled val="1"/>
        </dgm:presLayoutVars>
      </dgm:prSet>
      <dgm:spPr/>
    </dgm:pt>
    <dgm:pt modelId="{22F7B3C9-7D24-4A38-B58F-7E11EA0A07E0}" type="pres">
      <dgm:prSet presAssocID="{263CAC44-939B-438F-B9E2-B9C18C9FAB9E}" presName="spaceBetweenRectangles" presStyleCnt="0"/>
      <dgm:spPr/>
    </dgm:pt>
    <dgm:pt modelId="{D1D90A88-3501-4217-ABBD-233DBB25368A}" type="pres">
      <dgm:prSet presAssocID="{2B80D5FC-47EA-4101-BB2E-B36F7F90670D}" presName="parentLin" presStyleCnt="0"/>
      <dgm:spPr/>
    </dgm:pt>
    <dgm:pt modelId="{CBD8B360-93A3-4C48-9AF5-580B90D8C61F}" type="pres">
      <dgm:prSet presAssocID="{2B80D5FC-47EA-4101-BB2E-B36F7F90670D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E9955FB1-0D10-417B-B441-610F3CF6D2B8}" type="pres">
      <dgm:prSet presAssocID="{2B80D5FC-47EA-4101-BB2E-B36F7F90670D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645882-B984-416D-AD64-9B6101B3160C}" type="pres">
      <dgm:prSet presAssocID="{2B80D5FC-47EA-4101-BB2E-B36F7F90670D}" presName="negativeSpace" presStyleCnt="0"/>
      <dgm:spPr/>
    </dgm:pt>
    <dgm:pt modelId="{B16523C1-5CD4-45E5-9D35-14060504EDA5}" type="pres">
      <dgm:prSet presAssocID="{2B80D5FC-47EA-4101-BB2E-B36F7F90670D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44DEFBA1-6A46-4714-BB48-DBB47E2A83D3}" type="presOf" srcId="{CC3F0FFD-53D4-444D-A837-B3C783A3F0FE}" destId="{C84CFA93-6B1A-4630-A81B-92424FBA79FC}" srcOrd="0" destOrd="0" presId="urn:microsoft.com/office/officeart/2005/8/layout/list1"/>
    <dgm:cxn modelId="{22BF1AD5-2C6F-451A-A1B7-73D6E5D39B25}" type="presOf" srcId="{17B344C9-1EA7-4B0E-9A55-965A7BDFBDDA}" destId="{1FAA7659-DA2C-45C2-9B93-E18148B67A95}" srcOrd="1" destOrd="0" presId="urn:microsoft.com/office/officeart/2005/8/layout/list1"/>
    <dgm:cxn modelId="{BCCCA455-1644-4881-AC4E-309463A07725}" type="presOf" srcId="{17B344C9-1EA7-4B0E-9A55-965A7BDFBDDA}" destId="{CA82FE43-1792-492D-8F06-B0425C810782}" srcOrd="0" destOrd="0" presId="urn:microsoft.com/office/officeart/2005/8/layout/list1"/>
    <dgm:cxn modelId="{0C21136A-11D7-44FE-9037-610BE1A00F5B}" type="presOf" srcId="{CC3F0FFD-53D4-444D-A837-B3C783A3F0FE}" destId="{73F2B5C4-63D7-499F-A57A-FCFAA51B4D2E}" srcOrd="1" destOrd="0" presId="urn:microsoft.com/office/officeart/2005/8/layout/list1"/>
    <dgm:cxn modelId="{7DD09E1E-AEC3-4D0A-8079-D772F50E0400}" srcId="{A69E0D51-9C4B-410E-AE93-83AC8ED2BA0E}" destId="{17B344C9-1EA7-4B0E-9A55-965A7BDFBDDA}" srcOrd="1" destOrd="0" parTransId="{36D69C11-9F23-404A-8501-C1DA5F8A212F}" sibTransId="{263CAC44-939B-438F-B9E2-B9C18C9FAB9E}"/>
    <dgm:cxn modelId="{78619C2C-7A65-462B-8E97-0671F72DC2B9}" type="presOf" srcId="{A69E0D51-9C4B-410E-AE93-83AC8ED2BA0E}" destId="{6A97AB2D-BCA0-48CC-8C0D-81F9BC6BDAEF}" srcOrd="0" destOrd="0" presId="urn:microsoft.com/office/officeart/2005/8/layout/list1"/>
    <dgm:cxn modelId="{A1D0598E-3A3F-45A9-A286-F3722BF579CF}" type="presOf" srcId="{2B80D5FC-47EA-4101-BB2E-B36F7F90670D}" destId="{E9955FB1-0D10-417B-B441-610F3CF6D2B8}" srcOrd="1" destOrd="0" presId="urn:microsoft.com/office/officeart/2005/8/layout/list1"/>
    <dgm:cxn modelId="{8BE20AAC-632E-4AA1-B483-3F18D12324A0}" type="presOf" srcId="{2B80D5FC-47EA-4101-BB2E-B36F7F90670D}" destId="{CBD8B360-93A3-4C48-9AF5-580B90D8C61F}" srcOrd="0" destOrd="0" presId="urn:microsoft.com/office/officeart/2005/8/layout/list1"/>
    <dgm:cxn modelId="{42B5B9CF-E996-462A-B274-1CE82BC232E7}" srcId="{A69E0D51-9C4B-410E-AE93-83AC8ED2BA0E}" destId="{CC3F0FFD-53D4-444D-A837-B3C783A3F0FE}" srcOrd="0" destOrd="0" parTransId="{58595091-DCF9-4D43-8A65-818366E999B3}" sibTransId="{DEB6DC17-DF07-450C-B89F-9FBAD350A7C7}"/>
    <dgm:cxn modelId="{C71B377F-4775-452C-8D1B-C64E6402D3D3}" srcId="{A69E0D51-9C4B-410E-AE93-83AC8ED2BA0E}" destId="{2B80D5FC-47EA-4101-BB2E-B36F7F90670D}" srcOrd="2" destOrd="0" parTransId="{0099A1AA-3EA2-4FA5-910D-DFCC670DCBE6}" sibTransId="{F90E328E-80BD-4D79-8FA2-A01CF162DD34}"/>
    <dgm:cxn modelId="{CCEA3C88-8EAD-47E3-B90C-78C6180923F6}" type="presParOf" srcId="{6A97AB2D-BCA0-48CC-8C0D-81F9BC6BDAEF}" destId="{26BD3A84-07B0-4DC6-B42A-1CC60094040E}" srcOrd="0" destOrd="0" presId="urn:microsoft.com/office/officeart/2005/8/layout/list1"/>
    <dgm:cxn modelId="{F4B0D95D-C97F-4387-A7FA-B8ADD89FA7EA}" type="presParOf" srcId="{26BD3A84-07B0-4DC6-B42A-1CC60094040E}" destId="{C84CFA93-6B1A-4630-A81B-92424FBA79FC}" srcOrd="0" destOrd="0" presId="urn:microsoft.com/office/officeart/2005/8/layout/list1"/>
    <dgm:cxn modelId="{7F4676C2-C095-4B48-98C0-2D581D3AD4DF}" type="presParOf" srcId="{26BD3A84-07B0-4DC6-B42A-1CC60094040E}" destId="{73F2B5C4-63D7-499F-A57A-FCFAA51B4D2E}" srcOrd="1" destOrd="0" presId="urn:microsoft.com/office/officeart/2005/8/layout/list1"/>
    <dgm:cxn modelId="{2FB20F5E-6618-486C-85D9-31C12EE7933B}" type="presParOf" srcId="{6A97AB2D-BCA0-48CC-8C0D-81F9BC6BDAEF}" destId="{26A36620-E80E-40E8-B07D-17F9BD526457}" srcOrd="1" destOrd="0" presId="urn:microsoft.com/office/officeart/2005/8/layout/list1"/>
    <dgm:cxn modelId="{BA1D2613-148D-4532-93C1-8972C4A63657}" type="presParOf" srcId="{6A97AB2D-BCA0-48CC-8C0D-81F9BC6BDAEF}" destId="{F8B5A51D-9D03-4778-B1E7-6862BD53EAC1}" srcOrd="2" destOrd="0" presId="urn:microsoft.com/office/officeart/2005/8/layout/list1"/>
    <dgm:cxn modelId="{B23CADD9-2293-4992-BD6B-483D0FA03B63}" type="presParOf" srcId="{6A97AB2D-BCA0-48CC-8C0D-81F9BC6BDAEF}" destId="{500D9CA5-C86B-42E7-9E39-1678A5815A1C}" srcOrd="3" destOrd="0" presId="urn:microsoft.com/office/officeart/2005/8/layout/list1"/>
    <dgm:cxn modelId="{D6224C1F-0269-4531-A288-17C6A0E5639D}" type="presParOf" srcId="{6A97AB2D-BCA0-48CC-8C0D-81F9BC6BDAEF}" destId="{BA594ED3-B90F-4894-BD11-C11534A541B3}" srcOrd="4" destOrd="0" presId="urn:microsoft.com/office/officeart/2005/8/layout/list1"/>
    <dgm:cxn modelId="{D95BE853-B2DA-4499-B4B2-0D5D4BAD3A21}" type="presParOf" srcId="{BA594ED3-B90F-4894-BD11-C11534A541B3}" destId="{CA82FE43-1792-492D-8F06-B0425C810782}" srcOrd="0" destOrd="0" presId="urn:microsoft.com/office/officeart/2005/8/layout/list1"/>
    <dgm:cxn modelId="{40294A21-2BA6-4A9D-8878-A9FFFE591A1D}" type="presParOf" srcId="{BA594ED3-B90F-4894-BD11-C11534A541B3}" destId="{1FAA7659-DA2C-45C2-9B93-E18148B67A95}" srcOrd="1" destOrd="0" presId="urn:microsoft.com/office/officeart/2005/8/layout/list1"/>
    <dgm:cxn modelId="{7C2D697B-FB32-4D44-AD37-8C66D9A3455C}" type="presParOf" srcId="{6A97AB2D-BCA0-48CC-8C0D-81F9BC6BDAEF}" destId="{1F3A3F94-3DE1-4863-A4C1-6144389A1DFE}" srcOrd="5" destOrd="0" presId="urn:microsoft.com/office/officeart/2005/8/layout/list1"/>
    <dgm:cxn modelId="{F7C6C918-E9E1-4AB8-86E1-15F5227F422D}" type="presParOf" srcId="{6A97AB2D-BCA0-48CC-8C0D-81F9BC6BDAEF}" destId="{670DF621-8A98-4C48-9B90-D77D43BAB672}" srcOrd="6" destOrd="0" presId="urn:microsoft.com/office/officeart/2005/8/layout/list1"/>
    <dgm:cxn modelId="{DF79FC35-1541-4DFE-853D-48361605C893}" type="presParOf" srcId="{6A97AB2D-BCA0-48CC-8C0D-81F9BC6BDAEF}" destId="{22F7B3C9-7D24-4A38-B58F-7E11EA0A07E0}" srcOrd="7" destOrd="0" presId="urn:microsoft.com/office/officeart/2005/8/layout/list1"/>
    <dgm:cxn modelId="{82DC7784-19B8-4194-AD39-195E711F55E1}" type="presParOf" srcId="{6A97AB2D-BCA0-48CC-8C0D-81F9BC6BDAEF}" destId="{D1D90A88-3501-4217-ABBD-233DBB25368A}" srcOrd="8" destOrd="0" presId="urn:microsoft.com/office/officeart/2005/8/layout/list1"/>
    <dgm:cxn modelId="{E163F083-09E6-4138-BFAF-36B8349ADBF4}" type="presParOf" srcId="{D1D90A88-3501-4217-ABBD-233DBB25368A}" destId="{CBD8B360-93A3-4C48-9AF5-580B90D8C61F}" srcOrd="0" destOrd="0" presId="urn:microsoft.com/office/officeart/2005/8/layout/list1"/>
    <dgm:cxn modelId="{3936499F-C9D0-46DB-B300-29313EA7926C}" type="presParOf" srcId="{D1D90A88-3501-4217-ABBD-233DBB25368A}" destId="{E9955FB1-0D10-417B-B441-610F3CF6D2B8}" srcOrd="1" destOrd="0" presId="urn:microsoft.com/office/officeart/2005/8/layout/list1"/>
    <dgm:cxn modelId="{57985390-B3F6-4BD1-85FF-E441069D0B4F}" type="presParOf" srcId="{6A97AB2D-BCA0-48CC-8C0D-81F9BC6BDAEF}" destId="{90645882-B984-416D-AD64-9B6101B3160C}" srcOrd="9" destOrd="0" presId="urn:microsoft.com/office/officeart/2005/8/layout/list1"/>
    <dgm:cxn modelId="{CA24C8AC-3DEC-49BB-A52E-86C978CB0223}" type="presParOf" srcId="{6A97AB2D-BCA0-48CC-8C0D-81F9BC6BDAEF}" destId="{B16523C1-5CD4-45E5-9D35-14060504EDA5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69E0D51-9C4B-410E-AE93-83AC8ED2BA0E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C3F0FFD-53D4-444D-A837-B3C783A3F0FE}">
      <dgm:prSet phldrT="[Text]"/>
      <dgm:spPr>
        <a:solidFill>
          <a:schemeClr val="tx2"/>
        </a:solidFill>
      </dgm:spPr>
      <dgm:t>
        <a:bodyPr/>
        <a:lstStyle/>
        <a:p>
          <a:r>
            <a:rPr lang="en-US" dirty="0" err="1" smtClean="0"/>
            <a:t>Tổng</a:t>
          </a:r>
          <a:r>
            <a:rPr lang="en-US" dirty="0" smtClean="0"/>
            <a:t> </a:t>
          </a:r>
          <a:r>
            <a:rPr lang="en-US" dirty="0" err="1" smtClean="0"/>
            <a:t>quan</a:t>
          </a:r>
          <a:r>
            <a:rPr lang="en-US" dirty="0" smtClean="0"/>
            <a:t> </a:t>
          </a:r>
          <a:r>
            <a:rPr lang="en-US" dirty="0" err="1" smtClean="0"/>
            <a:t>về</a:t>
          </a:r>
          <a:r>
            <a:rPr lang="en-US" dirty="0" smtClean="0"/>
            <a:t> Facebook API</a:t>
          </a:r>
          <a:endParaRPr lang="en-US" dirty="0"/>
        </a:p>
      </dgm:t>
    </dgm:pt>
    <dgm:pt modelId="{58595091-DCF9-4D43-8A65-818366E999B3}" type="parTrans" cxnId="{42B5B9CF-E996-462A-B274-1CE82BC232E7}">
      <dgm:prSet/>
      <dgm:spPr/>
      <dgm:t>
        <a:bodyPr/>
        <a:lstStyle/>
        <a:p>
          <a:endParaRPr lang="en-US"/>
        </a:p>
      </dgm:t>
    </dgm:pt>
    <dgm:pt modelId="{DEB6DC17-DF07-450C-B89F-9FBAD350A7C7}" type="sibTrans" cxnId="{42B5B9CF-E996-462A-B274-1CE82BC232E7}">
      <dgm:prSet/>
      <dgm:spPr/>
      <dgm:t>
        <a:bodyPr/>
        <a:lstStyle/>
        <a:p>
          <a:endParaRPr lang="en-US"/>
        </a:p>
      </dgm:t>
    </dgm:pt>
    <dgm:pt modelId="{17B344C9-1EA7-4B0E-9A55-965A7BDFBDDA}">
      <dgm:prSet phldrT="[Text]"/>
      <dgm:spPr/>
      <dgm:t>
        <a:bodyPr/>
        <a:lstStyle/>
        <a:p>
          <a:r>
            <a:rPr lang="en-US" dirty="0" err="1" smtClean="0"/>
            <a:t>Các</a:t>
          </a:r>
          <a:r>
            <a:rPr lang="en-US" dirty="0" smtClean="0"/>
            <a:t> </a:t>
          </a:r>
          <a:r>
            <a:rPr lang="en-US" dirty="0" err="1" smtClean="0"/>
            <a:t>phương</a:t>
          </a:r>
          <a:r>
            <a:rPr lang="en-US" dirty="0" smtClean="0"/>
            <a:t> </a:t>
          </a:r>
          <a:r>
            <a:rPr lang="en-US" dirty="0" err="1" smtClean="0"/>
            <a:t>thức</a:t>
          </a:r>
          <a:r>
            <a:rPr lang="en-US" dirty="0" smtClean="0"/>
            <a:t> </a:t>
          </a:r>
          <a:r>
            <a:rPr lang="en-US" dirty="0" err="1" smtClean="0"/>
            <a:t>của</a:t>
          </a:r>
          <a:r>
            <a:rPr lang="en-US" dirty="0" smtClean="0"/>
            <a:t> Graph API</a:t>
          </a:r>
          <a:endParaRPr lang="en-US" dirty="0"/>
        </a:p>
      </dgm:t>
    </dgm:pt>
    <dgm:pt modelId="{36D69C11-9F23-404A-8501-C1DA5F8A212F}" type="parTrans" cxnId="{7DD09E1E-AEC3-4D0A-8079-D772F50E0400}">
      <dgm:prSet/>
      <dgm:spPr/>
      <dgm:t>
        <a:bodyPr/>
        <a:lstStyle/>
        <a:p>
          <a:endParaRPr lang="en-US"/>
        </a:p>
      </dgm:t>
    </dgm:pt>
    <dgm:pt modelId="{263CAC44-939B-438F-B9E2-B9C18C9FAB9E}" type="sibTrans" cxnId="{7DD09E1E-AEC3-4D0A-8079-D772F50E0400}">
      <dgm:prSet/>
      <dgm:spPr/>
      <dgm:t>
        <a:bodyPr/>
        <a:lstStyle/>
        <a:p>
          <a:endParaRPr lang="en-US"/>
        </a:p>
      </dgm:t>
    </dgm:pt>
    <dgm:pt modelId="{2B80D5FC-47EA-4101-BB2E-B36F7F90670D}">
      <dgm:prSet phldrT="[Text]"/>
      <dgm:spPr/>
      <dgm:t>
        <a:bodyPr/>
        <a:lstStyle/>
        <a:p>
          <a:r>
            <a:rPr lang="en-US" dirty="0" err="1" smtClean="0"/>
            <a:t>Xây</a:t>
          </a:r>
          <a:r>
            <a:rPr lang="en-US" dirty="0" smtClean="0"/>
            <a:t> </a:t>
          </a:r>
          <a:r>
            <a:rPr lang="en-US" dirty="0" err="1" smtClean="0"/>
            <a:t>dựng</a:t>
          </a:r>
          <a:r>
            <a:rPr lang="en-US" dirty="0" smtClean="0"/>
            <a:t> </a:t>
          </a:r>
          <a:r>
            <a:rPr lang="en-US" dirty="0" err="1" smtClean="0"/>
            <a:t>ứng</a:t>
          </a:r>
          <a:r>
            <a:rPr lang="en-US" dirty="0" smtClean="0"/>
            <a:t> </a:t>
          </a:r>
          <a:r>
            <a:rPr lang="en-US" dirty="0" err="1" smtClean="0"/>
            <a:t>dụng</a:t>
          </a:r>
          <a:r>
            <a:rPr lang="en-US" dirty="0" smtClean="0"/>
            <a:t> </a:t>
          </a:r>
          <a:r>
            <a:rPr lang="en-US" dirty="0" err="1" smtClean="0"/>
            <a:t>cho</a:t>
          </a:r>
          <a:r>
            <a:rPr lang="en-US" dirty="0" smtClean="0"/>
            <a:t> Facebook</a:t>
          </a:r>
          <a:endParaRPr lang="en-US" dirty="0"/>
        </a:p>
      </dgm:t>
    </dgm:pt>
    <dgm:pt modelId="{0099A1AA-3EA2-4FA5-910D-DFCC670DCBE6}" type="parTrans" cxnId="{C71B377F-4775-452C-8D1B-C64E6402D3D3}">
      <dgm:prSet/>
      <dgm:spPr/>
      <dgm:t>
        <a:bodyPr/>
        <a:lstStyle/>
        <a:p>
          <a:endParaRPr lang="en-US"/>
        </a:p>
      </dgm:t>
    </dgm:pt>
    <dgm:pt modelId="{F90E328E-80BD-4D79-8FA2-A01CF162DD34}" type="sibTrans" cxnId="{C71B377F-4775-452C-8D1B-C64E6402D3D3}">
      <dgm:prSet/>
      <dgm:spPr/>
      <dgm:t>
        <a:bodyPr/>
        <a:lstStyle/>
        <a:p>
          <a:endParaRPr lang="en-US"/>
        </a:p>
      </dgm:t>
    </dgm:pt>
    <dgm:pt modelId="{6A97AB2D-BCA0-48CC-8C0D-81F9BC6BDAEF}" type="pres">
      <dgm:prSet presAssocID="{A69E0D51-9C4B-410E-AE93-83AC8ED2BA0E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6BD3A84-07B0-4DC6-B42A-1CC60094040E}" type="pres">
      <dgm:prSet presAssocID="{CC3F0FFD-53D4-444D-A837-B3C783A3F0FE}" presName="parentLin" presStyleCnt="0"/>
      <dgm:spPr/>
    </dgm:pt>
    <dgm:pt modelId="{C84CFA93-6B1A-4630-A81B-92424FBA79FC}" type="pres">
      <dgm:prSet presAssocID="{CC3F0FFD-53D4-444D-A837-B3C783A3F0FE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73F2B5C4-63D7-499F-A57A-FCFAA51B4D2E}" type="pres">
      <dgm:prSet presAssocID="{CC3F0FFD-53D4-444D-A837-B3C783A3F0FE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A36620-E80E-40E8-B07D-17F9BD526457}" type="pres">
      <dgm:prSet presAssocID="{CC3F0FFD-53D4-444D-A837-B3C783A3F0FE}" presName="negativeSpace" presStyleCnt="0"/>
      <dgm:spPr/>
    </dgm:pt>
    <dgm:pt modelId="{F8B5A51D-9D03-4778-B1E7-6862BD53EAC1}" type="pres">
      <dgm:prSet presAssocID="{CC3F0FFD-53D4-444D-A837-B3C783A3F0FE}" presName="childText" presStyleLbl="conFgAcc1" presStyleIdx="0" presStyleCnt="3">
        <dgm:presLayoutVars>
          <dgm:bulletEnabled val="1"/>
        </dgm:presLayoutVars>
      </dgm:prSet>
      <dgm:spPr/>
    </dgm:pt>
    <dgm:pt modelId="{500D9CA5-C86B-42E7-9E39-1678A5815A1C}" type="pres">
      <dgm:prSet presAssocID="{DEB6DC17-DF07-450C-B89F-9FBAD350A7C7}" presName="spaceBetweenRectangles" presStyleCnt="0"/>
      <dgm:spPr/>
    </dgm:pt>
    <dgm:pt modelId="{BA594ED3-B90F-4894-BD11-C11534A541B3}" type="pres">
      <dgm:prSet presAssocID="{17B344C9-1EA7-4B0E-9A55-965A7BDFBDDA}" presName="parentLin" presStyleCnt="0"/>
      <dgm:spPr/>
    </dgm:pt>
    <dgm:pt modelId="{CA82FE43-1792-492D-8F06-B0425C810782}" type="pres">
      <dgm:prSet presAssocID="{17B344C9-1EA7-4B0E-9A55-965A7BDFBDDA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1FAA7659-DA2C-45C2-9B93-E18148B67A95}" type="pres">
      <dgm:prSet presAssocID="{17B344C9-1EA7-4B0E-9A55-965A7BDFBDDA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3A3F94-3DE1-4863-A4C1-6144389A1DFE}" type="pres">
      <dgm:prSet presAssocID="{17B344C9-1EA7-4B0E-9A55-965A7BDFBDDA}" presName="negativeSpace" presStyleCnt="0"/>
      <dgm:spPr/>
    </dgm:pt>
    <dgm:pt modelId="{670DF621-8A98-4C48-9B90-D77D43BAB672}" type="pres">
      <dgm:prSet presAssocID="{17B344C9-1EA7-4B0E-9A55-965A7BDFBDDA}" presName="childText" presStyleLbl="conFgAcc1" presStyleIdx="1" presStyleCnt="3">
        <dgm:presLayoutVars>
          <dgm:bulletEnabled val="1"/>
        </dgm:presLayoutVars>
      </dgm:prSet>
      <dgm:spPr/>
    </dgm:pt>
    <dgm:pt modelId="{22F7B3C9-7D24-4A38-B58F-7E11EA0A07E0}" type="pres">
      <dgm:prSet presAssocID="{263CAC44-939B-438F-B9E2-B9C18C9FAB9E}" presName="spaceBetweenRectangles" presStyleCnt="0"/>
      <dgm:spPr/>
    </dgm:pt>
    <dgm:pt modelId="{D1D90A88-3501-4217-ABBD-233DBB25368A}" type="pres">
      <dgm:prSet presAssocID="{2B80D5FC-47EA-4101-BB2E-B36F7F90670D}" presName="parentLin" presStyleCnt="0"/>
      <dgm:spPr/>
    </dgm:pt>
    <dgm:pt modelId="{CBD8B360-93A3-4C48-9AF5-580B90D8C61F}" type="pres">
      <dgm:prSet presAssocID="{2B80D5FC-47EA-4101-BB2E-B36F7F90670D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E9955FB1-0D10-417B-B441-610F3CF6D2B8}" type="pres">
      <dgm:prSet presAssocID="{2B80D5FC-47EA-4101-BB2E-B36F7F90670D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645882-B984-416D-AD64-9B6101B3160C}" type="pres">
      <dgm:prSet presAssocID="{2B80D5FC-47EA-4101-BB2E-B36F7F90670D}" presName="negativeSpace" presStyleCnt="0"/>
      <dgm:spPr/>
    </dgm:pt>
    <dgm:pt modelId="{B16523C1-5CD4-45E5-9D35-14060504EDA5}" type="pres">
      <dgm:prSet presAssocID="{2B80D5FC-47EA-4101-BB2E-B36F7F90670D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330C576F-AFA5-4F4E-ABF2-84F5164EDE5F}" type="presOf" srcId="{2B80D5FC-47EA-4101-BB2E-B36F7F90670D}" destId="{CBD8B360-93A3-4C48-9AF5-580B90D8C61F}" srcOrd="0" destOrd="0" presId="urn:microsoft.com/office/officeart/2005/8/layout/list1"/>
    <dgm:cxn modelId="{B0D183D0-8C99-495A-9B60-10158BFBDFB9}" type="presOf" srcId="{CC3F0FFD-53D4-444D-A837-B3C783A3F0FE}" destId="{C84CFA93-6B1A-4630-A81B-92424FBA79FC}" srcOrd="0" destOrd="0" presId="urn:microsoft.com/office/officeart/2005/8/layout/list1"/>
    <dgm:cxn modelId="{7DD09E1E-AEC3-4D0A-8079-D772F50E0400}" srcId="{A69E0D51-9C4B-410E-AE93-83AC8ED2BA0E}" destId="{17B344C9-1EA7-4B0E-9A55-965A7BDFBDDA}" srcOrd="1" destOrd="0" parTransId="{36D69C11-9F23-404A-8501-C1DA5F8A212F}" sibTransId="{263CAC44-939B-438F-B9E2-B9C18C9FAB9E}"/>
    <dgm:cxn modelId="{D0F034EB-46A9-41B8-8AB4-1C1D5D6943D7}" type="presOf" srcId="{2B80D5FC-47EA-4101-BB2E-B36F7F90670D}" destId="{E9955FB1-0D10-417B-B441-610F3CF6D2B8}" srcOrd="1" destOrd="0" presId="urn:microsoft.com/office/officeart/2005/8/layout/list1"/>
    <dgm:cxn modelId="{37489E70-5630-4A07-8128-A25DEFCDDE85}" type="presOf" srcId="{17B344C9-1EA7-4B0E-9A55-965A7BDFBDDA}" destId="{1FAA7659-DA2C-45C2-9B93-E18148B67A95}" srcOrd="1" destOrd="0" presId="urn:microsoft.com/office/officeart/2005/8/layout/list1"/>
    <dgm:cxn modelId="{3634FC73-D184-49D6-A270-7A1D4C76651A}" type="presOf" srcId="{CC3F0FFD-53D4-444D-A837-B3C783A3F0FE}" destId="{73F2B5C4-63D7-499F-A57A-FCFAA51B4D2E}" srcOrd="1" destOrd="0" presId="urn:microsoft.com/office/officeart/2005/8/layout/list1"/>
    <dgm:cxn modelId="{42B5B9CF-E996-462A-B274-1CE82BC232E7}" srcId="{A69E0D51-9C4B-410E-AE93-83AC8ED2BA0E}" destId="{CC3F0FFD-53D4-444D-A837-B3C783A3F0FE}" srcOrd="0" destOrd="0" parTransId="{58595091-DCF9-4D43-8A65-818366E999B3}" sibTransId="{DEB6DC17-DF07-450C-B89F-9FBAD350A7C7}"/>
    <dgm:cxn modelId="{8F5736A5-3941-4607-A894-BBE097311586}" type="presOf" srcId="{17B344C9-1EA7-4B0E-9A55-965A7BDFBDDA}" destId="{CA82FE43-1792-492D-8F06-B0425C810782}" srcOrd="0" destOrd="0" presId="urn:microsoft.com/office/officeart/2005/8/layout/list1"/>
    <dgm:cxn modelId="{C71B377F-4775-452C-8D1B-C64E6402D3D3}" srcId="{A69E0D51-9C4B-410E-AE93-83AC8ED2BA0E}" destId="{2B80D5FC-47EA-4101-BB2E-B36F7F90670D}" srcOrd="2" destOrd="0" parTransId="{0099A1AA-3EA2-4FA5-910D-DFCC670DCBE6}" sibTransId="{F90E328E-80BD-4D79-8FA2-A01CF162DD34}"/>
    <dgm:cxn modelId="{2F00CF37-CF3D-441D-94FA-B2D7E4B89E91}" type="presOf" srcId="{A69E0D51-9C4B-410E-AE93-83AC8ED2BA0E}" destId="{6A97AB2D-BCA0-48CC-8C0D-81F9BC6BDAEF}" srcOrd="0" destOrd="0" presId="urn:microsoft.com/office/officeart/2005/8/layout/list1"/>
    <dgm:cxn modelId="{5136C682-692B-454D-830E-3AEB60C46651}" type="presParOf" srcId="{6A97AB2D-BCA0-48CC-8C0D-81F9BC6BDAEF}" destId="{26BD3A84-07B0-4DC6-B42A-1CC60094040E}" srcOrd="0" destOrd="0" presId="urn:microsoft.com/office/officeart/2005/8/layout/list1"/>
    <dgm:cxn modelId="{CF12B9B3-0D86-4898-ACCA-76D866ADD3F4}" type="presParOf" srcId="{26BD3A84-07B0-4DC6-B42A-1CC60094040E}" destId="{C84CFA93-6B1A-4630-A81B-92424FBA79FC}" srcOrd="0" destOrd="0" presId="urn:microsoft.com/office/officeart/2005/8/layout/list1"/>
    <dgm:cxn modelId="{4F5FDC46-86A2-451C-AA12-98388CFD6E13}" type="presParOf" srcId="{26BD3A84-07B0-4DC6-B42A-1CC60094040E}" destId="{73F2B5C4-63D7-499F-A57A-FCFAA51B4D2E}" srcOrd="1" destOrd="0" presId="urn:microsoft.com/office/officeart/2005/8/layout/list1"/>
    <dgm:cxn modelId="{319F6B0D-71C5-4D52-B12C-96B3CFA44EAF}" type="presParOf" srcId="{6A97AB2D-BCA0-48CC-8C0D-81F9BC6BDAEF}" destId="{26A36620-E80E-40E8-B07D-17F9BD526457}" srcOrd="1" destOrd="0" presId="urn:microsoft.com/office/officeart/2005/8/layout/list1"/>
    <dgm:cxn modelId="{9AEF2628-C27F-405A-978F-0BB726DCCF45}" type="presParOf" srcId="{6A97AB2D-BCA0-48CC-8C0D-81F9BC6BDAEF}" destId="{F8B5A51D-9D03-4778-B1E7-6862BD53EAC1}" srcOrd="2" destOrd="0" presId="urn:microsoft.com/office/officeart/2005/8/layout/list1"/>
    <dgm:cxn modelId="{9C366A2E-EB4A-4B61-80E2-E2BF514A9436}" type="presParOf" srcId="{6A97AB2D-BCA0-48CC-8C0D-81F9BC6BDAEF}" destId="{500D9CA5-C86B-42E7-9E39-1678A5815A1C}" srcOrd="3" destOrd="0" presId="urn:microsoft.com/office/officeart/2005/8/layout/list1"/>
    <dgm:cxn modelId="{7E378333-6F13-4AC4-BC13-AA47C6CCFFE8}" type="presParOf" srcId="{6A97AB2D-BCA0-48CC-8C0D-81F9BC6BDAEF}" destId="{BA594ED3-B90F-4894-BD11-C11534A541B3}" srcOrd="4" destOrd="0" presId="urn:microsoft.com/office/officeart/2005/8/layout/list1"/>
    <dgm:cxn modelId="{C7F66849-DA1B-4AB1-B7D3-1D19FC3ED607}" type="presParOf" srcId="{BA594ED3-B90F-4894-BD11-C11534A541B3}" destId="{CA82FE43-1792-492D-8F06-B0425C810782}" srcOrd="0" destOrd="0" presId="urn:microsoft.com/office/officeart/2005/8/layout/list1"/>
    <dgm:cxn modelId="{097FF261-F71D-457F-87AC-9454591E48A1}" type="presParOf" srcId="{BA594ED3-B90F-4894-BD11-C11534A541B3}" destId="{1FAA7659-DA2C-45C2-9B93-E18148B67A95}" srcOrd="1" destOrd="0" presId="urn:microsoft.com/office/officeart/2005/8/layout/list1"/>
    <dgm:cxn modelId="{F3B51527-23F6-4BE2-B6F9-F1EB337C4B08}" type="presParOf" srcId="{6A97AB2D-BCA0-48CC-8C0D-81F9BC6BDAEF}" destId="{1F3A3F94-3DE1-4863-A4C1-6144389A1DFE}" srcOrd="5" destOrd="0" presId="urn:microsoft.com/office/officeart/2005/8/layout/list1"/>
    <dgm:cxn modelId="{89217688-A396-4EBC-8E63-731ACF21B822}" type="presParOf" srcId="{6A97AB2D-BCA0-48CC-8C0D-81F9BC6BDAEF}" destId="{670DF621-8A98-4C48-9B90-D77D43BAB672}" srcOrd="6" destOrd="0" presId="urn:microsoft.com/office/officeart/2005/8/layout/list1"/>
    <dgm:cxn modelId="{D2FAB092-58F2-452C-AE31-25A0C7884CA5}" type="presParOf" srcId="{6A97AB2D-BCA0-48CC-8C0D-81F9BC6BDAEF}" destId="{22F7B3C9-7D24-4A38-B58F-7E11EA0A07E0}" srcOrd="7" destOrd="0" presId="urn:microsoft.com/office/officeart/2005/8/layout/list1"/>
    <dgm:cxn modelId="{DC7E37B3-42A6-4C79-B1BC-42BBCEE6AFCD}" type="presParOf" srcId="{6A97AB2D-BCA0-48CC-8C0D-81F9BC6BDAEF}" destId="{D1D90A88-3501-4217-ABBD-233DBB25368A}" srcOrd="8" destOrd="0" presId="urn:microsoft.com/office/officeart/2005/8/layout/list1"/>
    <dgm:cxn modelId="{DB591C65-CFF4-4082-BEBC-49489B2EF4EF}" type="presParOf" srcId="{D1D90A88-3501-4217-ABBD-233DBB25368A}" destId="{CBD8B360-93A3-4C48-9AF5-580B90D8C61F}" srcOrd="0" destOrd="0" presId="urn:microsoft.com/office/officeart/2005/8/layout/list1"/>
    <dgm:cxn modelId="{04DB193F-E002-4E1F-850C-411E6A016B9B}" type="presParOf" srcId="{D1D90A88-3501-4217-ABBD-233DBB25368A}" destId="{E9955FB1-0D10-417B-B441-610F3CF6D2B8}" srcOrd="1" destOrd="0" presId="urn:microsoft.com/office/officeart/2005/8/layout/list1"/>
    <dgm:cxn modelId="{1CF04F42-C0EC-49DA-8C6A-3285D2F11310}" type="presParOf" srcId="{6A97AB2D-BCA0-48CC-8C0D-81F9BC6BDAEF}" destId="{90645882-B984-416D-AD64-9B6101B3160C}" srcOrd="9" destOrd="0" presId="urn:microsoft.com/office/officeart/2005/8/layout/list1"/>
    <dgm:cxn modelId="{5D7F0EEE-DFA8-464C-87F6-A0409279ED8A}" type="presParOf" srcId="{6A97AB2D-BCA0-48CC-8C0D-81F9BC6BDAEF}" destId="{B16523C1-5CD4-45E5-9D35-14060504EDA5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52645F1-EB78-44BA-8215-6662EE368B8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ACE4B9E-4783-43A0-82F7-B3EC457B6D53}">
      <dgm:prSet/>
      <dgm:spPr/>
      <dgm:t>
        <a:bodyPr/>
        <a:lstStyle/>
        <a:p>
          <a:pPr rtl="0"/>
          <a:r>
            <a:rPr lang="en-US" smtClean="0"/>
            <a:t>Facebook API là gì ?</a:t>
          </a:r>
          <a:endParaRPr lang="en-US"/>
        </a:p>
      </dgm:t>
    </dgm:pt>
    <dgm:pt modelId="{C7CAB0E3-AC25-4FD9-BBB4-EB5659EA4FE6}" type="parTrans" cxnId="{521CC1B5-EE24-46FA-8849-3CB64873A4DD}">
      <dgm:prSet/>
      <dgm:spPr/>
      <dgm:t>
        <a:bodyPr/>
        <a:lstStyle/>
        <a:p>
          <a:endParaRPr lang="en-US"/>
        </a:p>
      </dgm:t>
    </dgm:pt>
    <dgm:pt modelId="{7A5EA420-4D1F-4AEA-954F-1B9615C92722}" type="sibTrans" cxnId="{521CC1B5-EE24-46FA-8849-3CB64873A4DD}">
      <dgm:prSet/>
      <dgm:spPr/>
      <dgm:t>
        <a:bodyPr/>
        <a:lstStyle/>
        <a:p>
          <a:endParaRPr lang="en-US"/>
        </a:p>
      </dgm:t>
    </dgm:pt>
    <dgm:pt modelId="{4D5F3C31-CA12-47C8-93AA-96C5CAEFDB45}">
      <dgm:prSet/>
      <dgm:spPr/>
      <dgm:t>
        <a:bodyPr/>
        <a:lstStyle/>
        <a:p>
          <a:pPr rtl="0"/>
          <a:r>
            <a:rPr lang="en-US" smtClean="0"/>
            <a:t>Facebook API làm việc như thế nào?</a:t>
          </a:r>
          <a:endParaRPr lang="en-US"/>
        </a:p>
      </dgm:t>
    </dgm:pt>
    <dgm:pt modelId="{824540C4-FC3B-41AD-82A3-F6011EE41D4C}" type="parTrans" cxnId="{82A02F77-D9AB-4FD0-B2C3-895C1A2019BD}">
      <dgm:prSet/>
      <dgm:spPr/>
      <dgm:t>
        <a:bodyPr/>
        <a:lstStyle/>
        <a:p>
          <a:endParaRPr lang="en-US"/>
        </a:p>
      </dgm:t>
    </dgm:pt>
    <dgm:pt modelId="{F9A1405A-3D1C-4B07-9695-B06F5F34DD81}" type="sibTrans" cxnId="{82A02F77-D9AB-4FD0-B2C3-895C1A2019BD}">
      <dgm:prSet/>
      <dgm:spPr/>
      <dgm:t>
        <a:bodyPr/>
        <a:lstStyle/>
        <a:p>
          <a:endParaRPr lang="en-US"/>
        </a:p>
      </dgm:t>
    </dgm:pt>
    <dgm:pt modelId="{559AB025-051B-472A-8017-663C70A9A2D3}">
      <dgm:prSet/>
      <dgm:spPr/>
      <dgm:t>
        <a:bodyPr/>
        <a:lstStyle/>
        <a:p>
          <a:pPr rtl="0"/>
          <a:r>
            <a:rPr lang="en-US" smtClean="0"/>
            <a:t>Các loại Facebook API hiện có.</a:t>
          </a:r>
          <a:endParaRPr lang="en-US"/>
        </a:p>
      </dgm:t>
    </dgm:pt>
    <dgm:pt modelId="{DE432D32-FAB3-4732-AFAA-B68809D55925}" type="parTrans" cxnId="{6E14C723-4409-4049-BC25-6FA95681BEE9}">
      <dgm:prSet/>
      <dgm:spPr/>
      <dgm:t>
        <a:bodyPr/>
        <a:lstStyle/>
        <a:p>
          <a:endParaRPr lang="en-US"/>
        </a:p>
      </dgm:t>
    </dgm:pt>
    <dgm:pt modelId="{E04E1EED-40D0-44D0-8415-B2CCA832C56E}" type="sibTrans" cxnId="{6E14C723-4409-4049-BC25-6FA95681BEE9}">
      <dgm:prSet/>
      <dgm:spPr/>
      <dgm:t>
        <a:bodyPr/>
        <a:lstStyle/>
        <a:p>
          <a:endParaRPr lang="en-US"/>
        </a:p>
      </dgm:t>
    </dgm:pt>
    <dgm:pt modelId="{1D697CD8-AE01-4051-92E9-E334597A2FE2}" type="pres">
      <dgm:prSet presAssocID="{352645F1-EB78-44BA-8215-6662EE368B8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C9BCAA9-C133-4439-AE51-A8351D895900}" type="pres">
      <dgm:prSet presAssocID="{4ACE4B9E-4783-43A0-82F7-B3EC457B6D53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58CA9A-BBF8-4A69-BAE5-FA70D4EF83AB}" type="pres">
      <dgm:prSet presAssocID="{7A5EA420-4D1F-4AEA-954F-1B9615C92722}" presName="spacer" presStyleCnt="0"/>
      <dgm:spPr/>
    </dgm:pt>
    <dgm:pt modelId="{561B9438-8D54-42C5-A284-165A70B6BB77}" type="pres">
      <dgm:prSet presAssocID="{4D5F3C31-CA12-47C8-93AA-96C5CAEFDB45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D234A1-EA6F-48A1-AE57-61ADAE5425B8}" type="pres">
      <dgm:prSet presAssocID="{F9A1405A-3D1C-4B07-9695-B06F5F34DD81}" presName="spacer" presStyleCnt="0"/>
      <dgm:spPr/>
    </dgm:pt>
    <dgm:pt modelId="{AF095AD0-2873-4710-8385-6C90526868F2}" type="pres">
      <dgm:prSet presAssocID="{559AB025-051B-472A-8017-663C70A9A2D3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E14C723-4409-4049-BC25-6FA95681BEE9}" srcId="{352645F1-EB78-44BA-8215-6662EE368B81}" destId="{559AB025-051B-472A-8017-663C70A9A2D3}" srcOrd="2" destOrd="0" parTransId="{DE432D32-FAB3-4732-AFAA-B68809D55925}" sibTransId="{E04E1EED-40D0-44D0-8415-B2CCA832C56E}"/>
    <dgm:cxn modelId="{9CD36146-34D0-4C81-99BE-093FC152DB83}" type="presOf" srcId="{4D5F3C31-CA12-47C8-93AA-96C5CAEFDB45}" destId="{561B9438-8D54-42C5-A284-165A70B6BB77}" srcOrd="0" destOrd="0" presId="urn:microsoft.com/office/officeart/2005/8/layout/vList2"/>
    <dgm:cxn modelId="{36A1A40F-F3C0-4F37-9D33-5249369277BA}" type="presOf" srcId="{559AB025-051B-472A-8017-663C70A9A2D3}" destId="{AF095AD0-2873-4710-8385-6C90526868F2}" srcOrd="0" destOrd="0" presId="urn:microsoft.com/office/officeart/2005/8/layout/vList2"/>
    <dgm:cxn modelId="{88886D3F-6F37-4219-BE73-E971A8F63F0D}" type="presOf" srcId="{352645F1-EB78-44BA-8215-6662EE368B81}" destId="{1D697CD8-AE01-4051-92E9-E334597A2FE2}" srcOrd="0" destOrd="0" presId="urn:microsoft.com/office/officeart/2005/8/layout/vList2"/>
    <dgm:cxn modelId="{82A02F77-D9AB-4FD0-B2C3-895C1A2019BD}" srcId="{352645F1-EB78-44BA-8215-6662EE368B81}" destId="{4D5F3C31-CA12-47C8-93AA-96C5CAEFDB45}" srcOrd="1" destOrd="0" parTransId="{824540C4-FC3B-41AD-82A3-F6011EE41D4C}" sibTransId="{F9A1405A-3D1C-4B07-9695-B06F5F34DD81}"/>
    <dgm:cxn modelId="{3657BAF5-1796-4E7A-8297-583E6611F8EC}" type="presOf" srcId="{4ACE4B9E-4783-43A0-82F7-B3EC457B6D53}" destId="{FC9BCAA9-C133-4439-AE51-A8351D895900}" srcOrd="0" destOrd="0" presId="urn:microsoft.com/office/officeart/2005/8/layout/vList2"/>
    <dgm:cxn modelId="{521CC1B5-EE24-46FA-8849-3CB64873A4DD}" srcId="{352645F1-EB78-44BA-8215-6662EE368B81}" destId="{4ACE4B9E-4783-43A0-82F7-B3EC457B6D53}" srcOrd="0" destOrd="0" parTransId="{C7CAB0E3-AC25-4FD9-BBB4-EB5659EA4FE6}" sibTransId="{7A5EA420-4D1F-4AEA-954F-1B9615C92722}"/>
    <dgm:cxn modelId="{0BF68F29-7F96-4322-AEF1-A42FC8A5A76B}" type="presParOf" srcId="{1D697CD8-AE01-4051-92E9-E334597A2FE2}" destId="{FC9BCAA9-C133-4439-AE51-A8351D895900}" srcOrd="0" destOrd="0" presId="urn:microsoft.com/office/officeart/2005/8/layout/vList2"/>
    <dgm:cxn modelId="{1DC81631-ECD7-42D7-B947-0713EC5B86F1}" type="presParOf" srcId="{1D697CD8-AE01-4051-92E9-E334597A2FE2}" destId="{6D58CA9A-BBF8-4A69-BAE5-FA70D4EF83AB}" srcOrd="1" destOrd="0" presId="urn:microsoft.com/office/officeart/2005/8/layout/vList2"/>
    <dgm:cxn modelId="{D068D632-0E4A-42AC-9C58-89576C3FAFEA}" type="presParOf" srcId="{1D697CD8-AE01-4051-92E9-E334597A2FE2}" destId="{561B9438-8D54-42C5-A284-165A70B6BB77}" srcOrd="2" destOrd="0" presId="urn:microsoft.com/office/officeart/2005/8/layout/vList2"/>
    <dgm:cxn modelId="{D1FF8E00-C6FB-4340-A1D1-D4890FFD3B86}" type="presParOf" srcId="{1D697CD8-AE01-4051-92E9-E334597A2FE2}" destId="{7FD234A1-EA6F-48A1-AE57-61ADAE5425B8}" srcOrd="3" destOrd="0" presId="urn:microsoft.com/office/officeart/2005/8/layout/vList2"/>
    <dgm:cxn modelId="{64D528EB-E290-4469-8729-1AC227DC305E}" type="presParOf" srcId="{1D697CD8-AE01-4051-92E9-E334597A2FE2}" destId="{AF095AD0-2873-4710-8385-6C90526868F2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69E0D51-9C4B-410E-AE93-83AC8ED2BA0E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C3F0FFD-53D4-444D-A837-B3C783A3F0FE}">
      <dgm:prSet phldrT="[Text]"/>
      <dgm:spPr/>
      <dgm:t>
        <a:bodyPr/>
        <a:lstStyle/>
        <a:p>
          <a:r>
            <a:rPr lang="en-US" dirty="0" err="1" smtClean="0"/>
            <a:t>Tổng</a:t>
          </a:r>
          <a:r>
            <a:rPr lang="en-US" dirty="0" smtClean="0"/>
            <a:t> </a:t>
          </a:r>
          <a:r>
            <a:rPr lang="en-US" dirty="0" err="1" smtClean="0"/>
            <a:t>quan</a:t>
          </a:r>
          <a:r>
            <a:rPr lang="en-US" dirty="0" smtClean="0"/>
            <a:t> </a:t>
          </a:r>
          <a:r>
            <a:rPr lang="en-US" dirty="0" err="1" smtClean="0"/>
            <a:t>về</a:t>
          </a:r>
          <a:r>
            <a:rPr lang="en-US" dirty="0" smtClean="0"/>
            <a:t> Facebook API</a:t>
          </a:r>
          <a:endParaRPr lang="en-US" dirty="0"/>
        </a:p>
      </dgm:t>
    </dgm:pt>
    <dgm:pt modelId="{58595091-DCF9-4D43-8A65-818366E999B3}" type="parTrans" cxnId="{42B5B9CF-E996-462A-B274-1CE82BC232E7}">
      <dgm:prSet/>
      <dgm:spPr/>
      <dgm:t>
        <a:bodyPr/>
        <a:lstStyle/>
        <a:p>
          <a:endParaRPr lang="en-US"/>
        </a:p>
      </dgm:t>
    </dgm:pt>
    <dgm:pt modelId="{DEB6DC17-DF07-450C-B89F-9FBAD350A7C7}" type="sibTrans" cxnId="{42B5B9CF-E996-462A-B274-1CE82BC232E7}">
      <dgm:prSet/>
      <dgm:spPr/>
      <dgm:t>
        <a:bodyPr/>
        <a:lstStyle/>
        <a:p>
          <a:endParaRPr lang="en-US"/>
        </a:p>
      </dgm:t>
    </dgm:pt>
    <dgm:pt modelId="{17B344C9-1EA7-4B0E-9A55-965A7BDFBDDA}">
      <dgm:prSet phldrT="[Text]"/>
      <dgm:spPr>
        <a:solidFill>
          <a:schemeClr val="tx2"/>
        </a:solidFill>
      </dgm:spPr>
      <dgm:t>
        <a:bodyPr/>
        <a:lstStyle/>
        <a:p>
          <a:r>
            <a:rPr lang="en-US" dirty="0" err="1" smtClean="0"/>
            <a:t>Các</a:t>
          </a:r>
          <a:r>
            <a:rPr lang="en-US" dirty="0" smtClean="0"/>
            <a:t> </a:t>
          </a:r>
          <a:r>
            <a:rPr lang="en-US" dirty="0" err="1" smtClean="0"/>
            <a:t>phương</a:t>
          </a:r>
          <a:r>
            <a:rPr lang="en-US" dirty="0" smtClean="0"/>
            <a:t> </a:t>
          </a:r>
          <a:r>
            <a:rPr lang="en-US" dirty="0" err="1" smtClean="0"/>
            <a:t>thức</a:t>
          </a:r>
          <a:r>
            <a:rPr lang="en-US" dirty="0" smtClean="0"/>
            <a:t> </a:t>
          </a:r>
          <a:r>
            <a:rPr lang="en-US" dirty="0" err="1" smtClean="0"/>
            <a:t>của</a:t>
          </a:r>
          <a:r>
            <a:rPr lang="en-US" dirty="0" smtClean="0"/>
            <a:t> Graph API</a:t>
          </a:r>
          <a:endParaRPr lang="en-US" dirty="0"/>
        </a:p>
      </dgm:t>
    </dgm:pt>
    <dgm:pt modelId="{36D69C11-9F23-404A-8501-C1DA5F8A212F}" type="parTrans" cxnId="{7DD09E1E-AEC3-4D0A-8079-D772F50E0400}">
      <dgm:prSet/>
      <dgm:spPr/>
      <dgm:t>
        <a:bodyPr/>
        <a:lstStyle/>
        <a:p>
          <a:endParaRPr lang="en-US"/>
        </a:p>
      </dgm:t>
    </dgm:pt>
    <dgm:pt modelId="{263CAC44-939B-438F-B9E2-B9C18C9FAB9E}" type="sibTrans" cxnId="{7DD09E1E-AEC3-4D0A-8079-D772F50E0400}">
      <dgm:prSet/>
      <dgm:spPr/>
      <dgm:t>
        <a:bodyPr/>
        <a:lstStyle/>
        <a:p>
          <a:endParaRPr lang="en-US"/>
        </a:p>
      </dgm:t>
    </dgm:pt>
    <dgm:pt modelId="{2B80D5FC-47EA-4101-BB2E-B36F7F90670D}">
      <dgm:prSet phldrT="[Text]"/>
      <dgm:spPr/>
      <dgm:t>
        <a:bodyPr/>
        <a:lstStyle/>
        <a:p>
          <a:r>
            <a:rPr lang="en-US" dirty="0" err="1" smtClean="0"/>
            <a:t>Xây</a:t>
          </a:r>
          <a:r>
            <a:rPr lang="en-US" dirty="0" smtClean="0"/>
            <a:t> </a:t>
          </a:r>
          <a:r>
            <a:rPr lang="en-US" dirty="0" err="1" smtClean="0"/>
            <a:t>dựng</a:t>
          </a:r>
          <a:r>
            <a:rPr lang="en-US" dirty="0" smtClean="0"/>
            <a:t> </a:t>
          </a:r>
          <a:r>
            <a:rPr lang="en-US" dirty="0" err="1" smtClean="0"/>
            <a:t>ứng</a:t>
          </a:r>
          <a:r>
            <a:rPr lang="en-US" dirty="0" smtClean="0"/>
            <a:t> </a:t>
          </a:r>
          <a:r>
            <a:rPr lang="en-US" dirty="0" err="1" smtClean="0"/>
            <a:t>dụng</a:t>
          </a:r>
          <a:r>
            <a:rPr lang="en-US" dirty="0" smtClean="0"/>
            <a:t> </a:t>
          </a:r>
          <a:r>
            <a:rPr lang="en-US" dirty="0" err="1" smtClean="0"/>
            <a:t>cho</a:t>
          </a:r>
          <a:r>
            <a:rPr lang="en-US" dirty="0" smtClean="0"/>
            <a:t> Facebook</a:t>
          </a:r>
          <a:endParaRPr lang="en-US" dirty="0"/>
        </a:p>
      </dgm:t>
    </dgm:pt>
    <dgm:pt modelId="{0099A1AA-3EA2-4FA5-910D-DFCC670DCBE6}" type="parTrans" cxnId="{C71B377F-4775-452C-8D1B-C64E6402D3D3}">
      <dgm:prSet/>
      <dgm:spPr/>
      <dgm:t>
        <a:bodyPr/>
        <a:lstStyle/>
        <a:p>
          <a:endParaRPr lang="en-US"/>
        </a:p>
      </dgm:t>
    </dgm:pt>
    <dgm:pt modelId="{F90E328E-80BD-4D79-8FA2-A01CF162DD34}" type="sibTrans" cxnId="{C71B377F-4775-452C-8D1B-C64E6402D3D3}">
      <dgm:prSet/>
      <dgm:spPr/>
      <dgm:t>
        <a:bodyPr/>
        <a:lstStyle/>
        <a:p>
          <a:endParaRPr lang="en-US"/>
        </a:p>
      </dgm:t>
    </dgm:pt>
    <dgm:pt modelId="{6A97AB2D-BCA0-48CC-8C0D-81F9BC6BDAEF}" type="pres">
      <dgm:prSet presAssocID="{A69E0D51-9C4B-410E-AE93-83AC8ED2BA0E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6BD3A84-07B0-4DC6-B42A-1CC60094040E}" type="pres">
      <dgm:prSet presAssocID="{CC3F0FFD-53D4-444D-A837-B3C783A3F0FE}" presName="parentLin" presStyleCnt="0"/>
      <dgm:spPr/>
    </dgm:pt>
    <dgm:pt modelId="{C84CFA93-6B1A-4630-A81B-92424FBA79FC}" type="pres">
      <dgm:prSet presAssocID="{CC3F0FFD-53D4-444D-A837-B3C783A3F0FE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73F2B5C4-63D7-499F-A57A-FCFAA51B4D2E}" type="pres">
      <dgm:prSet presAssocID="{CC3F0FFD-53D4-444D-A837-B3C783A3F0FE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A36620-E80E-40E8-B07D-17F9BD526457}" type="pres">
      <dgm:prSet presAssocID="{CC3F0FFD-53D4-444D-A837-B3C783A3F0FE}" presName="negativeSpace" presStyleCnt="0"/>
      <dgm:spPr/>
    </dgm:pt>
    <dgm:pt modelId="{F8B5A51D-9D03-4778-B1E7-6862BD53EAC1}" type="pres">
      <dgm:prSet presAssocID="{CC3F0FFD-53D4-444D-A837-B3C783A3F0FE}" presName="childText" presStyleLbl="conFgAcc1" presStyleIdx="0" presStyleCnt="3">
        <dgm:presLayoutVars>
          <dgm:bulletEnabled val="1"/>
        </dgm:presLayoutVars>
      </dgm:prSet>
      <dgm:spPr/>
    </dgm:pt>
    <dgm:pt modelId="{500D9CA5-C86B-42E7-9E39-1678A5815A1C}" type="pres">
      <dgm:prSet presAssocID="{DEB6DC17-DF07-450C-B89F-9FBAD350A7C7}" presName="spaceBetweenRectangles" presStyleCnt="0"/>
      <dgm:spPr/>
    </dgm:pt>
    <dgm:pt modelId="{BA594ED3-B90F-4894-BD11-C11534A541B3}" type="pres">
      <dgm:prSet presAssocID="{17B344C9-1EA7-4B0E-9A55-965A7BDFBDDA}" presName="parentLin" presStyleCnt="0"/>
      <dgm:spPr/>
    </dgm:pt>
    <dgm:pt modelId="{CA82FE43-1792-492D-8F06-B0425C810782}" type="pres">
      <dgm:prSet presAssocID="{17B344C9-1EA7-4B0E-9A55-965A7BDFBDDA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1FAA7659-DA2C-45C2-9B93-E18148B67A95}" type="pres">
      <dgm:prSet presAssocID="{17B344C9-1EA7-4B0E-9A55-965A7BDFBDDA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3A3F94-3DE1-4863-A4C1-6144389A1DFE}" type="pres">
      <dgm:prSet presAssocID="{17B344C9-1EA7-4B0E-9A55-965A7BDFBDDA}" presName="negativeSpace" presStyleCnt="0"/>
      <dgm:spPr/>
    </dgm:pt>
    <dgm:pt modelId="{670DF621-8A98-4C48-9B90-D77D43BAB672}" type="pres">
      <dgm:prSet presAssocID="{17B344C9-1EA7-4B0E-9A55-965A7BDFBDDA}" presName="childText" presStyleLbl="conFgAcc1" presStyleIdx="1" presStyleCnt="3">
        <dgm:presLayoutVars>
          <dgm:bulletEnabled val="1"/>
        </dgm:presLayoutVars>
      </dgm:prSet>
      <dgm:spPr/>
    </dgm:pt>
    <dgm:pt modelId="{22F7B3C9-7D24-4A38-B58F-7E11EA0A07E0}" type="pres">
      <dgm:prSet presAssocID="{263CAC44-939B-438F-B9E2-B9C18C9FAB9E}" presName="spaceBetweenRectangles" presStyleCnt="0"/>
      <dgm:spPr/>
    </dgm:pt>
    <dgm:pt modelId="{D1D90A88-3501-4217-ABBD-233DBB25368A}" type="pres">
      <dgm:prSet presAssocID="{2B80D5FC-47EA-4101-BB2E-B36F7F90670D}" presName="parentLin" presStyleCnt="0"/>
      <dgm:spPr/>
    </dgm:pt>
    <dgm:pt modelId="{CBD8B360-93A3-4C48-9AF5-580B90D8C61F}" type="pres">
      <dgm:prSet presAssocID="{2B80D5FC-47EA-4101-BB2E-B36F7F90670D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E9955FB1-0D10-417B-B441-610F3CF6D2B8}" type="pres">
      <dgm:prSet presAssocID="{2B80D5FC-47EA-4101-BB2E-B36F7F90670D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645882-B984-416D-AD64-9B6101B3160C}" type="pres">
      <dgm:prSet presAssocID="{2B80D5FC-47EA-4101-BB2E-B36F7F90670D}" presName="negativeSpace" presStyleCnt="0"/>
      <dgm:spPr/>
    </dgm:pt>
    <dgm:pt modelId="{B16523C1-5CD4-45E5-9D35-14060504EDA5}" type="pres">
      <dgm:prSet presAssocID="{2B80D5FC-47EA-4101-BB2E-B36F7F90670D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03EB0322-DE20-4878-85B1-BB549AA5B997}" type="presOf" srcId="{A69E0D51-9C4B-410E-AE93-83AC8ED2BA0E}" destId="{6A97AB2D-BCA0-48CC-8C0D-81F9BC6BDAEF}" srcOrd="0" destOrd="0" presId="urn:microsoft.com/office/officeart/2005/8/layout/list1"/>
    <dgm:cxn modelId="{C71B377F-4775-452C-8D1B-C64E6402D3D3}" srcId="{A69E0D51-9C4B-410E-AE93-83AC8ED2BA0E}" destId="{2B80D5FC-47EA-4101-BB2E-B36F7F90670D}" srcOrd="2" destOrd="0" parTransId="{0099A1AA-3EA2-4FA5-910D-DFCC670DCBE6}" sibTransId="{F90E328E-80BD-4D79-8FA2-A01CF162DD34}"/>
    <dgm:cxn modelId="{7DD09E1E-AEC3-4D0A-8079-D772F50E0400}" srcId="{A69E0D51-9C4B-410E-AE93-83AC8ED2BA0E}" destId="{17B344C9-1EA7-4B0E-9A55-965A7BDFBDDA}" srcOrd="1" destOrd="0" parTransId="{36D69C11-9F23-404A-8501-C1DA5F8A212F}" sibTransId="{263CAC44-939B-438F-B9E2-B9C18C9FAB9E}"/>
    <dgm:cxn modelId="{42B5B9CF-E996-462A-B274-1CE82BC232E7}" srcId="{A69E0D51-9C4B-410E-AE93-83AC8ED2BA0E}" destId="{CC3F0FFD-53D4-444D-A837-B3C783A3F0FE}" srcOrd="0" destOrd="0" parTransId="{58595091-DCF9-4D43-8A65-818366E999B3}" sibTransId="{DEB6DC17-DF07-450C-B89F-9FBAD350A7C7}"/>
    <dgm:cxn modelId="{C92D2E09-A152-4DE6-9773-306418E68C8A}" type="presOf" srcId="{CC3F0FFD-53D4-444D-A837-B3C783A3F0FE}" destId="{73F2B5C4-63D7-499F-A57A-FCFAA51B4D2E}" srcOrd="1" destOrd="0" presId="urn:microsoft.com/office/officeart/2005/8/layout/list1"/>
    <dgm:cxn modelId="{734FE9D9-E8CF-4DD5-BB4D-075531E7D6E2}" type="presOf" srcId="{2B80D5FC-47EA-4101-BB2E-B36F7F90670D}" destId="{CBD8B360-93A3-4C48-9AF5-580B90D8C61F}" srcOrd="0" destOrd="0" presId="urn:microsoft.com/office/officeart/2005/8/layout/list1"/>
    <dgm:cxn modelId="{D32138D4-B3EA-4F17-9C79-DBAD07ED4329}" type="presOf" srcId="{17B344C9-1EA7-4B0E-9A55-965A7BDFBDDA}" destId="{CA82FE43-1792-492D-8F06-B0425C810782}" srcOrd="0" destOrd="0" presId="urn:microsoft.com/office/officeart/2005/8/layout/list1"/>
    <dgm:cxn modelId="{60E1BEF1-6952-43E2-A84C-10EFEB6F4729}" type="presOf" srcId="{2B80D5FC-47EA-4101-BB2E-B36F7F90670D}" destId="{E9955FB1-0D10-417B-B441-610F3CF6D2B8}" srcOrd="1" destOrd="0" presId="urn:microsoft.com/office/officeart/2005/8/layout/list1"/>
    <dgm:cxn modelId="{750D6938-967D-4532-8262-167D91E4F514}" type="presOf" srcId="{CC3F0FFD-53D4-444D-A837-B3C783A3F0FE}" destId="{C84CFA93-6B1A-4630-A81B-92424FBA79FC}" srcOrd="0" destOrd="0" presId="urn:microsoft.com/office/officeart/2005/8/layout/list1"/>
    <dgm:cxn modelId="{BF6D1467-F1D7-484D-B59F-8244F476EED5}" type="presOf" srcId="{17B344C9-1EA7-4B0E-9A55-965A7BDFBDDA}" destId="{1FAA7659-DA2C-45C2-9B93-E18148B67A95}" srcOrd="1" destOrd="0" presId="urn:microsoft.com/office/officeart/2005/8/layout/list1"/>
    <dgm:cxn modelId="{DB611FDA-BCEC-43AC-9BC4-ED1F6A914CF7}" type="presParOf" srcId="{6A97AB2D-BCA0-48CC-8C0D-81F9BC6BDAEF}" destId="{26BD3A84-07B0-4DC6-B42A-1CC60094040E}" srcOrd="0" destOrd="0" presId="urn:microsoft.com/office/officeart/2005/8/layout/list1"/>
    <dgm:cxn modelId="{05464F69-5D50-4007-A72A-89D7C1E8B7FC}" type="presParOf" srcId="{26BD3A84-07B0-4DC6-B42A-1CC60094040E}" destId="{C84CFA93-6B1A-4630-A81B-92424FBA79FC}" srcOrd="0" destOrd="0" presId="urn:microsoft.com/office/officeart/2005/8/layout/list1"/>
    <dgm:cxn modelId="{EEDF2CB6-0DE3-44FF-A18A-11D66D705AD5}" type="presParOf" srcId="{26BD3A84-07B0-4DC6-B42A-1CC60094040E}" destId="{73F2B5C4-63D7-499F-A57A-FCFAA51B4D2E}" srcOrd="1" destOrd="0" presId="urn:microsoft.com/office/officeart/2005/8/layout/list1"/>
    <dgm:cxn modelId="{8C19786B-4391-4E88-9A7C-EDE89FA2D5DA}" type="presParOf" srcId="{6A97AB2D-BCA0-48CC-8C0D-81F9BC6BDAEF}" destId="{26A36620-E80E-40E8-B07D-17F9BD526457}" srcOrd="1" destOrd="0" presId="urn:microsoft.com/office/officeart/2005/8/layout/list1"/>
    <dgm:cxn modelId="{985A6031-B330-4635-B0CB-0BA2697F6A8B}" type="presParOf" srcId="{6A97AB2D-BCA0-48CC-8C0D-81F9BC6BDAEF}" destId="{F8B5A51D-9D03-4778-B1E7-6862BD53EAC1}" srcOrd="2" destOrd="0" presId="urn:microsoft.com/office/officeart/2005/8/layout/list1"/>
    <dgm:cxn modelId="{CE72D68B-6ACF-49F4-AFFC-CC9681DC5F98}" type="presParOf" srcId="{6A97AB2D-BCA0-48CC-8C0D-81F9BC6BDAEF}" destId="{500D9CA5-C86B-42E7-9E39-1678A5815A1C}" srcOrd="3" destOrd="0" presId="urn:microsoft.com/office/officeart/2005/8/layout/list1"/>
    <dgm:cxn modelId="{9972D6DF-EBD0-467C-B8FD-14BE0D7AE750}" type="presParOf" srcId="{6A97AB2D-BCA0-48CC-8C0D-81F9BC6BDAEF}" destId="{BA594ED3-B90F-4894-BD11-C11534A541B3}" srcOrd="4" destOrd="0" presId="urn:microsoft.com/office/officeart/2005/8/layout/list1"/>
    <dgm:cxn modelId="{E0EE6725-A183-48A2-9A08-AC4273D03DB4}" type="presParOf" srcId="{BA594ED3-B90F-4894-BD11-C11534A541B3}" destId="{CA82FE43-1792-492D-8F06-B0425C810782}" srcOrd="0" destOrd="0" presId="urn:microsoft.com/office/officeart/2005/8/layout/list1"/>
    <dgm:cxn modelId="{922A1A40-758E-42CA-80F0-37C1A6AA066D}" type="presParOf" srcId="{BA594ED3-B90F-4894-BD11-C11534A541B3}" destId="{1FAA7659-DA2C-45C2-9B93-E18148B67A95}" srcOrd="1" destOrd="0" presId="urn:microsoft.com/office/officeart/2005/8/layout/list1"/>
    <dgm:cxn modelId="{01BB3F59-9AAB-4704-9C41-9ED93506756C}" type="presParOf" srcId="{6A97AB2D-BCA0-48CC-8C0D-81F9BC6BDAEF}" destId="{1F3A3F94-3DE1-4863-A4C1-6144389A1DFE}" srcOrd="5" destOrd="0" presId="urn:microsoft.com/office/officeart/2005/8/layout/list1"/>
    <dgm:cxn modelId="{A6E848C5-7FED-4062-8C51-5676E2256B88}" type="presParOf" srcId="{6A97AB2D-BCA0-48CC-8C0D-81F9BC6BDAEF}" destId="{670DF621-8A98-4C48-9B90-D77D43BAB672}" srcOrd="6" destOrd="0" presId="urn:microsoft.com/office/officeart/2005/8/layout/list1"/>
    <dgm:cxn modelId="{317324BB-F135-4436-ABA8-72E90AC28B7B}" type="presParOf" srcId="{6A97AB2D-BCA0-48CC-8C0D-81F9BC6BDAEF}" destId="{22F7B3C9-7D24-4A38-B58F-7E11EA0A07E0}" srcOrd="7" destOrd="0" presId="urn:microsoft.com/office/officeart/2005/8/layout/list1"/>
    <dgm:cxn modelId="{F6073F2C-F4AA-4D39-A97C-CED699AFB858}" type="presParOf" srcId="{6A97AB2D-BCA0-48CC-8C0D-81F9BC6BDAEF}" destId="{D1D90A88-3501-4217-ABBD-233DBB25368A}" srcOrd="8" destOrd="0" presId="urn:microsoft.com/office/officeart/2005/8/layout/list1"/>
    <dgm:cxn modelId="{CC84EE65-A366-45BE-ABD7-6684431AC77F}" type="presParOf" srcId="{D1D90A88-3501-4217-ABBD-233DBB25368A}" destId="{CBD8B360-93A3-4C48-9AF5-580B90D8C61F}" srcOrd="0" destOrd="0" presId="urn:microsoft.com/office/officeart/2005/8/layout/list1"/>
    <dgm:cxn modelId="{B9BA5D93-8CE7-48D3-970A-9174B317D869}" type="presParOf" srcId="{D1D90A88-3501-4217-ABBD-233DBB25368A}" destId="{E9955FB1-0D10-417B-B441-610F3CF6D2B8}" srcOrd="1" destOrd="0" presId="urn:microsoft.com/office/officeart/2005/8/layout/list1"/>
    <dgm:cxn modelId="{F4D4852B-1F28-46D1-9000-67248651629F}" type="presParOf" srcId="{6A97AB2D-BCA0-48CC-8C0D-81F9BC6BDAEF}" destId="{90645882-B984-416D-AD64-9B6101B3160C}" srcOrd="9" destOrd="0" presId="urn:microsoft.com/office/officeart/2005/8/layout/list1"/>
    <dgm:cxn modelId="{F5B7BFFE-45CD-41ED-BDE4-C77B1D64C31C}" type="presParOf" srcId="{6A97AB2D-BCA0-48CC-8C0D-81F9BC6BDAEF}" destId="{B16523C1-5CD4-45E5-9D35-14060504EDA5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69E0D51-9C4B-410E-AE93-83AC8ED2BA0E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C3F0FFD-53D4-444D-A837-B3C783A3F0FE}">
      <dgm:prSet phldrT="[Text]"/>
      <dgm:spPr/>
      <dgm:t>
        <a:bodyPr/>
        <a:lstStyle/>
        <a:p>
          <a:r>
            <a:rPr lang="en-US" dirty="0" err="1" smtClean="0"/>
            <a:t>Tổng</a:t>
          </a:r>
          <a:r>
            <a:rPr lang="en-US" dirty="0" smtClean="0"/>
            <a:t> </a:t>
          </a:r>
          <a:r>
            <a:rPr lang="en-US" dirty="0" err="1" smtClean="0"/>
            <a:t>quan</a:t>
          </a:r>
          <a:r>
            <a:rPr lang="en-US" dirty="0" smtClean="0"/>
            <a:t> </a:t>
          </a:r>
          <a:r>
            <a:rPr lang="en-US" dirty="0" err="1" smtClean="0"/>
            <a:t>về</a:t>
          </a:r>
          <a:r>
            <a:rPr lang="en-US" dirty="0" smtClean="0"/>
            <a:t> Facebook API</a:t>
          </a:r>
          <a:endParaRPr lang="en-US" dirty="0"/>
        </a:p>
      </dgm:t>
    </dgm:pt>
    <dgm:pt modelId="{58595091-DCF9-4D43-8A65-818366E999B3}" type="parTrans" cxnId="{42B5B9CF-E996-462A-B274-1CE82BC232E7}">
      <dgm:prSet/>
      <dgm:spPr/>
      <dgm:t>
        <a:bodyPr/>
        <a:lstStyle/>
        <a:p>
          <a:endParaRPr lang="en-US"/>
        </a:p>
      </dgm:t>
    </dgm:pt>
    <dgm:pt modelId="{DEB6DC17-DF07-450C-B89F-9FBAD350A7C7}" type="sibTrans" cxnId="{42B5B9CF-E996-462A-B274-1CE82BC232E7}">
      <dgm:prSet/>
      <dgm:spPr/>
      <dgm:t>
        <a:bodyPr/>
        <a:lstStyle/>
        <a:p>
          <a:endParaRPr lang="en-US"/>
        </a:p>
      </dgm:t>
    </dgm:pt>
    <dgm:pt modelId="{17B344C9-1EA7-4B0E-9A55-965A7BDFBDDA}">
      <dgm:prSet phldrT="[Text]"/>
      <dgm:spPr/>
      <dgm:t>
        <a:bodyPr/>
        <a:lstStyle/>
        <a:p>
          <a:r>
            <a:rPr lang="en-US" dirty="0" err="1" smtClean="0"/>
            <a:t>Các</a:t>
          </a:r>
          <a:r>
            <a:rPr lang="en-US" dirty="0" smtClean="0"/>
            <a:t> </a:t>
          </a:r>
          <a:r>
            <a:rPr lang="en-US" dirty="0" err="1" smtClean="0"/>
            <a:t>phương</a:t>
          </a:r>
          <a:r>
            <a:rPr lang="en-US" dirty="0" smtClean="0"/>
            <a:t> </a:t>
          </a:r>
          <a:r>
            <a:rPr lang="en-US" dirty="0" err="1" smtClean="0"/>
            <a:t>thức</a:t>
          </a:r>
          <a:r>
            <a:rPr lang="en-US" dirty="0" smtClean="0"/>
            <a:t> </a:t>
          </a:r>
          <a:r>
            <a:rPr lang="en-US" dirty="0" err="1" smtClean="0"/>
            <a:t>của</a:t>
          </a:r>
          <a:r>
            <a:rPr lang="en-US" dirty="0" smtClean="0"/>
            <a:t> Graph API</a:t>
          </a:r>
          <a:endParaRPr lang="en-US" dirty="0"/>
        </a:p>
      </dgm:t>
    </dgm:pt>
    <dgm:pt modelId="{36D69C11-9F23-404A-8501-C1DA5F8A212F}" type="parTrans" cxnId="{7DD09E1E-AEC3-4D0A-8079-D772F50E0400}">
      <dgm:prSet/>
      <dgm:spPr/>
      <dgm:t>
        <a:bodyPr/>
        <a:lstStyle/>
        <a:p>
          <a:endParaRPr lang="en-US"/>
        </a:p>
      </dgm:t>
    </dgm:pt>
    <dgm:pt modelId="{263CAC44-939B-438F-B9E2-B9C18C9FAB9E}" type="sibTrans" cxnId="{7DD09E1E-AEC3-4D0A-8079-D772F50E0400}">
      <dgm:prSet/>
      <dgm:spPr/>
      <dgm:t>
        <a:bodyPr/>
        <a:lstStyle/>
        <a:p>
          <a:endParaRPr lang="en-US"/>
        </a:p>
      </dgm:t>
    </dgm:pt>
    <dgm:pt modelId="{2B80D5FC-47EA-4101-BB2E-B36F7F90670D}">
      <dgm:prSet phldrT="[Text]"/>
      <dgm:spPr>
        <a:solidFill>
          <a:schemeClr val="tx2"/>
        </a:solidFill>
      </dgm:spPr>
      <dgm:t>
        <a:bodyPr/>
        <a:lstStyle/>
        <a:p>
          <a:r>
            <a:rPr lang="en-US" dirty="0" err="1" smtClean="0"/>
            <a:t>Xây</a:t>
          </a:r>
          <a:r>
            <a:rPr lang="en-US" dirty="0" smtClean="0"/>
            <a:t> </a:t>
          </a:r>
          <a:r>
            <a:rPr lang="en-US" dirty="0" err="1" smtClean="0"/>
            <a:t>dựng</a:t>
          </a:r>
          <a:r>
            <a:rPr lang="en-US" dirty="0" smtClean="0"/>
            <a:t> </a:t>
          </a:r>
          <a:r>
            <a:rPr lang="en-US" dirty="0" err="1" smtClean="0"/>
            <a:t>ứng</a:t>
          </a:r>
          <a:r>
            <a:rPr lang="en-US" dirty="0" smtClean="0"/>
            <a:t> </a:t>
          </a:r>
          <a:r>
            <a:rPr lang="en-US" dirty="0" err="1" smtClean="0"/>
            <a:t>dụng</a:t>
          </a:r>
          <a:r>
            <a:rPr lang="en-US" dirty="0" smtClean="0"/>
            <a:t> </a:t>
          </a:r>
          <a:r>
            <a:rPr lang="en-US" dirty="0" err="1" smtClean="0"/>
            <a:t>cho</a:t>
          </a:r>
          <a:r>
            <a:rPr lang="en-US" dirty="0" smtClean="0"/>
            <a:t> Facebook</a:t>
          </a:r>
          <a:endParaRPr lang="en-US" dirty="0"/>
        </a:p>
      </dgm:t>
    </dgm:pt>
    <dgm:pt modelId="{0099A1AA-3EA2-4FA5-910D-DFCC670DCBE6}" type="parTrans" cxnId="{C71B377F-4775-452C-8D1B-C64E6402D3D3}">
      <dgm:prSet/>
      <dgm:spPr/>
      <dgm:t>
        <a:bodyPr/>
        <a:lstStyle/>
        <a:p>
          <a:endParaRPr lang="en-US"/>
        </a:p>
      </dgm:t>
    </dgm:pt>
    <dgm:pt modelId="{F90E328E-80BD-4D79-8FA2-A01CF162DD34}" type="sibTrans" cxnId="{C71B377F-4775-452C-8D1B-C64E6402D3D3}">
      <dgm:prSet/>
      <dgm:spPr/>
      <dgm:t>
        <a:bodyPr/>
        <a:lstStyle/>
        <a:p>
          <a:endParaRPr lang="en-US"/>
        </a:p>
      </dgm:t>
    </dgm:pt>
    <dgm:pt modelId="{6A97AB2D-BCA0-48CC-8C0D-81F9BC6BDAEF}" type="pres">
      <dgm:prSet presAssocID="{A69E0D51-9C4B-410E-AE93-83AC8ED2BA0E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6BD3A84-07B0-4DC6-B42A-1CC60094040E}" type="pres">
      <dgm:prSet presAssocID="{CC3F0FFD-53D4-444D-A837-B3C783A3F0FE}" presName="parentLin" presStyleCnt="0"/>
      <dgm:spPr/>
    </dgm:pt>
    <dgm:pt modelId="{C84CFA93-6B1A-4630-A81B-92424FBA79FC}" type="pres">
      <dgm:prSet presAssocID="{CC3F0FFD-53D4-444D-A837-B3C783A3F0FE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73F2B5C4-63D7-499F-A57A-FCFAA51B4D2E}" type="pres">
      <dgm:prSet presAssocID="{CC3F0FFD-53D4-444D-A837-B3C783A3F0FE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A36620-E80E-40E8-B07D-17F9BD526457}" type="pres">
      <dgm:prSet presAssocID="{CC3F0FFD-53D4-444D-A837-B3C783A3F0FE}" presName="negativeSpace" presStyleCnt="0"/>
      <dgm:spPr/>
    </dgm:pt>
    <dgm:pt modelId="{F8B5A51D-9D03-4778-B1E7-6862BD53EAC1}" type="pres">
      <dgm:prSet presAssocID="{CC3F0FFD-53D4-444D-A837-B3C783A3F0FE}" presName="childText" presStyleLbl="conFgAcc1" presStyleIdx="0" presStyleCnt="3">
        <dgm:presLayoutVars>
          <dgm:bulletEnabled val="1"/>
        </dgm:presLayoutVars>
      </dgm:prSet>
      <dgm:spPr/>
    </dgm:pt>
    <dgm:pt modelId="{500D9CA5-C86B-42E7-9E39-1678A5815A1C}" type="pres">
      <dgm:prSet presAssocID="{DEB6DC17-DF07-450C-B89F-9FBAD350A7C7}" presName="spaceBetweenRectangles" presStyleCnt="0"/>
      <dgm:spPr/>
    </dgm:pt>
    <dgm:pt modelId="{BA594ED3-B90F-4894-BD11-C11534A541B3}" type="pres">
      <dgm:prSet presAssocID="{17B344C9-1EA7-4B0E-9A55-965A7BDFBDDA}" presName="parentLin" presStyleCnt="0"/>
      <dgm:spPr/>
    </dgm:pt>
    <dgm:pt modelId="{CA82FE43-1792-492D-8F06-B0425C810782}" type="pres">
      <dgm:prSet presAssocID="{17B344C9-1EA7-4B0E-9A55-965A7BDFBDDA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1FAA7659-DA2C-45C2-9B93-E18148B67A95}" type="pres">
      <dgm:prSet presAssocID="{17B344C9-1EA7-4B0E-9A55-965A7BDFBDDA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3A3F94-3DE1-4863-A4C1-6144389A1DFE}" type="pres">
      <dgm:prSet presAssocID="{17B344C9-1EA7-4B0E-9A55-965A7BDFBDDA}" presName="negativeSpace" presStyleCnt="0"/>
      <dgm:spPr/>
    </dgm:pt>
    <dgm:pt modelId="{670DF621-8A98-4C48-9B90-D77D43BAB672}" type="pres">
      <dgm:prSet presAssocID="{17B344C9-1EA7-4B0E-9A55-965A7BDFBDDA}" presName="childText" presStyleLbl="conFgAcc1" presStyleIdx="1" presStyleCnt="3">
        <dgm:presLayoutVars>
          <dgm:bulletEnabled val="1"/>
        </dgm:presLayoutVars>
      </dgm:prSet>
      <dgm:spPr/>
    </dgm:pt>
    <dgm:pt modelId="{22F7B3C9-7D24-4A38-B58F-7E11EA0A07E0}" type="pres">
      <dgm:prSet presAssocID="{263CAC44-939B-438F-B9E2-B9C18C9FAB9E}" presName="spaceBetweenRectangles" presStyleCnt="0"/>
      <dgm:spPr/>
    </dgm:pt>
    <dgm:pt modelId="{D1D90A88-3501-4217-ABBD-233DBB25368A}" type="pres">
      <dgm:prSet presAssocID="{2B80D5FC-47EA-4101-BB2E-B36F7F90670D}" presName="parentLin" presStyleCnt="0"/>
      <dgm:spPr/>
    </dgm:pt>
    <dgm:pt modelId="{CBD8B360-93A3-4C48-9AF5-580B90D8C61F}" type="pres">
      <dgm:prSet presAssocID="{2B80D5FC-47EA-4101-BB2E-B36F7F90670D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E9955FB1-0D10-417B-B441-610F3CF6D2B8}" type="pres">
      <dgm:prSet presAssocID="{2B80D5FC-47EA-4101-BB2E-B36F7F90670D}" presName="parentText" presStyleLbl="node1" presStyleIdx="2" presStyleCnt="3" custLinFactNeighborY="-483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645882-B984-416D-AD64-9B6101B3160C}" type="pres">
      <dgm:prSet presAssocID="{2B80D5FC-47EA-4101-BB2E-B36F7F90670D}" presName="negativeSpace" presStyleCnt="0"/>
      <dgm:spPr/>
    </dgm:pt>
    <dgm:pt modelId="{B16523C1-5CD4-45E5-9D35-14060504EDA5}" type="pres">
      <dgm:prSet presAssocID="{2B80D5FC-47EA-4101-BB2E-B36F7F90670D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6342ED49-2C5A-44B7-82C8-FF9EE3B2095C}" type="presOf" srcId="{2B80D5FC-47EA-4101-BB2E-B36F7F90670D}" destId="{E9955FB1-0D10-417B-B441-610F3CF6D2B8}" srcOrd="1" destOrd="0" presId="urn:microsoft.com/office/officeart/2005/8/layout/list1"/>
    <dgm:cxn modelId="{B21FE768-5A7C-4CB3-8CF1-CD978A44B626}" type="presOf" srcId="{2B80D5FC-47EA-4101-BB2E-B36F7F90670D}" destId="{CBD8B360-93A3-4C48-9AF5-580B90D8C61F}" srcOrd="0" destOrd="0" presId="urn:microsoft.com/office/officeart/2005/8/layout/list1"/>
    <dgm:cxn modelId="{7DD09E1E-AEC3-4D0A-8079-D772F50E0400}" srcId="{A69E0D51-9C4B-410E-AE93-83AC8ED2BA0E}" destId="{17B344C9-1EA7-4B0E-9A55-965A7BDFBDDA}" srcOrd="1" destOrd="0" parTransId="{36D69C11-9F23-404A-8501-C1DA5F8A212F}" sibTransId="{263CAC44-939B-438F-B9E2-B9C18C9FAB9E}"/>
    <dgm:cxn modelId="{7C0BF2A3-7696-4C3C-9DC3-AF518A89F7AB}" type="presOf" srcId="{CC3F0FFD-53D4-444D-A837-B3C783A3F0FE}" destId="{73F2B5C4-63D7-499F-A57A-FCFAA51B4D2E}" srcOrd="1" destOrd="0" presId="urn:microsoft.com/office/officeart/2005/8/layout/list1"/>
    <dgm:cxn modelId="{BF72678B-6A51-4CCF-9763-85FD9A87FD47}" type="presOf" srcId="{17B344C9-1EA7-4B0E-9A55-965A7BDFBDDA}" destId="{1FAA7659-DA2C-45C2-9B93-E18148B67A95}" srcOrd="1" destOrd="0" presId="urn:microsoft.com/office/officeart/2005/8/layout/list1"/>
    <dgm:cxn modelId="{9D41F300-D033-4764-8284-084A027D1023}" type="presOf" srcId="{CC3F0FFD-53D4-444D-A837-B3C783A3F0FE}" destId="{C84CFA93-6B1A-4630-A81B-92424FBA79FC}" srcOrd="0" destOrd="0" presId="urn:microsoft.com/office/officeart/2005/8/layout/list1"/>
    <dgm:cxn modelId="{AC7E04B0-2C2D-4736-A70C-A9F74F1BDF1C}" type="presOf" srcId="{A69E0D51-9C4B-410E-AE93-83AC8ED2BA0E}" destId="{6A97AB2D-BCA0-48CC-8C0D-81F9BC6BDAEF}" srcOrd="0" destOrd="0" presId="urn:microsoft.com/office/officeart/2005/8/layout/list1"/>
    <dgm:cxn modelId="{42B5B9CF-E996-462A-B274-1CE82BC232E7}" srcId="{A69E0D51-9C4B-410E-AE93-83AC8ED2BA0E}" destId="{CC3F0FFD-53D4-444D-A837-B3C783A3F0FE}" srcOrd="0" destOrd="0" parTransId="{58595091-DCF9-4D43-8A65-818366E999B3}" sibTransId="{DEB6DC17-DF07-450C-B89F-9FBAD350A7C7}"/>
    <dgm:cxn modelId="{C71B377F-4775-452C-8D1B-C64E6402D3D3}" srcId="{A69E0D51-9C4B-410E-AE93-83AC8ED2BA0E}" destId="{2B80D5FC-47EA-4101-BB2E-B36F7F90670D}" srcOrd="2" destOrd="0" parTransId="{0099A1AA-3EA2-4FA5-910D-DFCC670DCBE6}" sibTransId="{F90E328E-80BD-4D79-8FA2-A01CF162DD34}"/>
    <dgm:cxn modelId="{14E014F5-5E31-453C-B520-35703C3A03D4}" type="presOf" srcId="{17B344C9-1EA7-4B0E-9A55-965A7BDFBDDA}" destId="{CA82FE43-1792-492D-8F06-B0425C810782}" srcOrd="0" destOrd="0" presId="urn:microsoft.com/office/officeart/2005/8/layout/list1"/>
    <dgm:cxn modelId="{B1B7D9BE-092A-450F-B3A2-3B098198E65A}" type="presParOf" srcId="{6A97AB2D-BCA0-48CC-8C0D-81F9BC6BDAEF}" destId="{26BD3A84-07B0-4DC6-B42A-1CC60094040E}" srcOrd="0" destOrd="0" presId="urn:microsoft.com/office/officeart/2005/8/layout/list1"/>
    <dgm:cxn modelId="{4CD2B581-14BA-4E6B-93D1-BDF44C91C826}" type="presParOf" srcId="{26BD3A84-07B0-4DC6-B42A-1CC60094040E}" destId="{C84CFA93-6B1A-4630-A81B-92424FBA79FC}" srcOrd="0" destOrd="0" presId="urn:microsoft.com/office/officeart/2005/8/layout/list1"/>
    <dgm:cxn modelId="{4E024380-7851-4B20-ACEA-A0C6F6101BE5}" type="presParOf" srcId="{26BD3A84-07B0-4DC6-B42A-1CC60094040E}" destId="{73F2B5C4-63D7-499F-A57A-FCFAA51B4D2E}" srcOrd="1" destOrd="0" presId="urn:microsoft.com/office/officeart/2005/8/layout/list1"/>
    <dgm:cxn modelId="{F117004A-CB4D-451F-85E5-1440950724DD}" type="presParOf" srcId="{6A97AB2D-BCA0-48CC-8C0D-81F9BC6BDAEF}" destId="{26A36620-E80E-40E8-B07D-17F9BD526457}" srcOrd="1" destOrd="0" presId="urn:microsoft.com/office/officeart/2005/8/layout/list1"/>
    <dgm:cxn modelId="{96B58E0B-67D6-463A-BD3F-C04F155528BC}" type="presParOf" srcId="{6A97AB2D-BCA0-48CC-8C0D-81F9BC6BDAEF}" destId="{F8B5A51D-9D03-4778-B1E7-6862BD53EAC1}" srcOrd="2" destOrd="0" presId="urn:microsoft.com/office/officeart/2005/8/layout/list1"/>
    <dgm:cxn modelId="{AE9D880D-7822-4371-B5EE-45336E09C168}" type="presParOf" srcId="{6A97AB2D-BCA0-48CC-8C0D-81F9BC6BDAEF}" destId="{500D9CA5-C86B-42E7-9E39-1678A5815A1C}" srcOrd="3" destOrd="0" presId="urn:microsoft.com/office/officeart/2005/8/layout/list1"/>
    <dgm:cxn modelId="{6B9FC1AD-0859-471A-893B-99622D3673FC}" type="presParOf" srcId="{6A97AB2D-BCA0-48CC-8C0D-81F9BC6BDAEF}" destId="{BA594ED3-B90F-4894-BD11-C11534A541B3}" srcOrd="4" destOrd="0" presId="urn:microsoft.com/office/officeart/2005/8/layout/list1"/>
    <dgm:cxn modelId="{C499028E-6D6B-410C-8592-CEB23C528810}" type="presParOf" srcId="{BA594ED3-B90F-4894-BD11-C11534A541B3}" destId="{CA82FE43-1792-492D-8F06-B0425C810782}" srcOrd="0" destOrd="0" presId="urn:microsoft.com/office/officeart/2005/8/layout/list1"/>
    <dgm:cxn modelId="{029E5C91-6680-40FC-B55A-6F8D802E35A6}" type="presParOf" srcId="{BA594ED3-B90F-4894-BD11-C11534A541B3}" destId="{1FAA7659-DA2C-45C2-9B93-E18148B67A95}" srcOrd="1" destOrd="0" presId="urn:microsoft.com/office/officeart/2005/8/layout/list1"/>
    <dgm:cxn modelId="{6E7F4DA2-CFBB-4D33-96EA-EAD254A80296}" type="presParOf" srcId="{6A97AB2D-BCA0-48CC-8C0D-81F9BC6BDAEF}" destId="{1F3A3F94-3DE1-4863-A4C1-6144389A1DFE}" srcOrd="5" destOrd="0" presId="urn:microsoft.com/office/officeart/2005/8/layout/list1"/>
    <dgm:cxn modelId="{182175CF-BED3-4AAE-AAF6-D8D80C9455A2}" type="presParOf" srcId="{6A97AB2D-BCA0-48CC-8C0D-81F9BC6BDAEF}" destId="{670DF621-8A98-4C48-9B90-D77D43BAB672}" srcOrd="6" destOrd="0" presId="urn:microsoft.com/office/officeart/2005/8/layout/list1"/>
    <dgm:cxn modelId="{91C68036-D5D9-4A8B-8F43-DCB665339E08}" type="presParOf" srcId="{6A97AB2D-BCA0-48CC-8C0D-81F9BC6BDAEF}" destId="{22F7B3C9-7D24-4A38-B58F-7E11EA0A07E0}" srcOrd="7" destOrd="0" presId="urn:microsoft.com/office/officeart/2005/8/layout/list1"/>
    <dgm:cxn modelId="{1B8A08C4-D239-4195-B281-8F119A16B441}" type="presParOf" srcId="{6A97AB2D-BCA0-48CC-8C0D-81F9BC6BDAEF}" destId="{D1D90A88-3501-4217-ABBD-233DBB25368A}" srcOrd="8" destOrd="0" presId="urn:microsoft.com/office/officeart/2005/8/layout/list1"/>
    <dgm:cxn modelId="{4CCC6D79-0D0E-4109-A9B9-5EDAD939D0A3}" type="presParOf" srcId="{D1D90A88-3501-4217-ABBD-233DBB25368A}" destId="{CBD8B360-93A3-4C48-9AF5-580B90D8C61F}" srcOrd="0" destOrd="0" presId="urn:microsoft.com/office/officeart/2005/8/layout/list1"/>
    <dgm:cxn modelId="{6F8EB9B7-25F3-40D7-A5DA-BAADF1D511E6}" type="presParOf" srcId="{D1D90A88-3501-4217-ABBD-233DBB25368A}" destId="{E9955FB1-0D10-417B-B441-610F3CF6D2B8}" srcOrd="1" destOrd="0" presId="urn:microsoft.com/office/officeart/2005/8/layout/list1"/>
    <dgm:cxn modelId="{14493A88-8BB8-4701-B818-DF2BC884943A}" type="presParOf" srcId="{6A97AB2D-BCA0-48CC-8C0D-81F9BC6BDAEF}" destId="{90645882-B984-416D-AD64-9B6101B3160C}" srcOrd="9" destOrd="0" presId="urn:microsoft.com/office/officeart/2005/8/layout/list1"/>
    <dgm:cxn modelId="{CB7F0C6E-1A6F-49E1-94CB-6E7239849E1B}" type="presParOf" srcId="{6A97AB2D-BCA0-48CC-8C0D-81F9BC6BDAEF}" destId="{B16523C1-5CD4-45E5-9D35-14060504EDA5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0A1A01D-813C-4A17-B570-E8047DAA62DF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5E6C7BB-ADF1-40A9-8883-3556CA494375}">
      <dgm:prSet/>
      <dgm:spPr/>
      <dgm:t>
        <a:bodyPr/>
        <a:lstStyle/>
        <a:p>
          <a:pPr rtl="0"/>
          <a:r>
            <a:rPr lang="en-US" dirty="0" err="1" smtClean="0"/>
            <a:t>Đăng</a:t>
          </a:r>
          <a:r>
            <a:rPr lang="en-US" dirty="0" smtClean="0"/>
            <a:t> </a:t>
          </a:r>
          <a:r>
            <a:rPr lang="en-US" dirty="0" err="1" smtClean="0"/>
            <a:t>ký</a:t>
          </a:r>
          <a:r>
            <a:rPr lang="en-US" dirty="0" smtClean="0"/>
            <a:t> </a:t>
          </a:r>
          <a:r>
            <a:rPr lang="en-US" dirty="0" err="1" smtClean="0"/>
            <a:t>ứng</a:t>
          </a:r>
          <a:r>
            <a:rPr lang="en-US" dirty="0" smtClean="0"/>
            <a:t> </a:t>
          </a:r>
          <a:r>
            <a:rPr lang="en-US" dirty="0" err="1" smtClean="0"/>
            <a:t>dụng</a:t>
          </a:r>
          <a:r>
            <a:rPr lang="en-US" dirty="0" smtClean="0"/>
            <a:t> </a:t>
          </a:r>
          <a:r>
            <a:rPr lang="en-US" dirty="0" err="1" smtClean="0"/>
            <a:t>với</a:t>
          </a:r>
          <a:r>
            <a:rPr lang="en-US" dirty="0" smtClean="0"/>
            <a:t> Facebook Apps</a:t>
          </a:r>
          <a:endParaRPr lang="en-US" dirty="0"/>
        </a:p>
      </dgm:t>
    </dgm:pt>
    <dgm:pt modelId="{38E46287-0BEB-4536-9C61-984906978B75}" type="parTrans" cxnId="{DA8E1A09-4F7A-4581-B76C-7338F0BD0F39}">
      <dgm:prSet/>
      <dgm:spPr/>
      <dgm:t>
        <a:bodyPr/>
        <a:lstStyle/>
        <a:p>
          <a:endParaRPr lang="en-US"/>
        </a:p>
      </dgm:t>
    </dgm:pt>
    <dgm:pt modelId="{98B14CBF-FE49-480C-9B97-3BFFF1C1903F}" type="sibTrans" cxnId="{DA8E1A09-4F7A-4581-B76C-7338F0BD0F39}">
      <dgm:prSet/>
      <dgm:spPr/>
      <dgm:t>
        <a:bodyPr/>
        <a:lstStyle/>
        <a:p>
          <a:endParaRPr lang="en-US"/>
        </a:p>
      </dgm:t>
    </dgm:pt>
    <dgm:pt modelId="{2B380995-721C-40E4-B93F-8C323E58B415}">
      <dgm:prSet/>
      <dgm:spPr/>
      <dgm:t>
        <a:bodyPr/>
        <a:lstStyle/>
        <a:p>
          <a:pPr rtl="0"/>
          <a:r>
            <a:rPr lang="en-US" dirty="0" err="1" smtClean="0"/>
            <a:t>Viết</a:t>
          </a:r>
          <a:r>
            <a:rPr lang="en-US" dirty="0" smtClean="0"/>
            <a:t> </a:t>
          </a:r>
          <a:r>
            <a:rPr lang="en-US" dirty="0" err="1" smtClean="0"/>
            <a:t>ứng</a:t>
          </a:r>
          <a:r>
            <a:rPr lang="en-US" dirty="0" smtClean="0"/>
            <a:t> </a:t>
          </a:r>
          <a:r>
            <a:rPr lang="en-US" dirty="0" err="1" smtClean="0"/>
            <a:t>dụng</a:t>
          </a:r>
          <a:r>
            <a:rPr lang="en-US" dirty="0" smtClean="0"/>
            <a:t> </a:t>
          </a:r>
          <a:r>
            <a:rPr lang="en-US" dirty="0" err="1" smtClean="0"/>
            <a:t>sử</a:t>
          </a:r>
          <a:r>
            <a:rPr lang="en-US" dirty="0" smtClean="0"/>
            <a:t> </a:t>
          </a:r>
          <a:r>
            <a:rPr lang="en-US" dirty="0" err="1" smtClean="0"/>
            <a:t>dụng</a:t>
          </a:r>
          <a:r>
            <a:rPr lang="en-US" dirty="0" smtClean="0"/>
            <a:t> Facebook API</a:t>
          </a:r>
          <a:endParaRPr lang="en-US" dirty="0"/>
        </a:p>
      </dgm:t>
    </dgm:pt>
    <dgm:pt modelId="{55DD726D-5937-4C24-A73C-89F7F0A5DCBA}" type="parTrans" cxnId="{58873D4D-F3DA-47EB-9DC2-82B76403F1EA}">
      <dgm:prSet/>
      <dgm:spPr/>
      <dgm:t>
        <a:bodyPr/>
        <a:lstStyle/>
        <a:p>
          <a:endParaRPr lang="en-US"/>
        </a:p>
      </dgm:t>
    </dgm:pt>
    <dgm:pt modelId="{76B1BA07-B5FA-42D9-B38B-FF5B5B63C34D}" type="sibTrans" cxnId="{58873D4D-F3DA-47EB-9DC2-82B76403F1EA}">
      <dgm:prSet/>
      <dgm:spPr/>
      <dgm:t>
        <a:bodyPr/>
        <a:lstStyle/>
        <a:p>
          <a:endParaRPr lang="en-US"/>
        </a:p>
      </dgm:t>
    </dgm:pt>
    <dgm:pt modelId="{6013BEDE-DBC5-4DF8-AF7E-EC06516ABAA4}" type="pres">
      <dgm:prSet presAssocID="{90A1A01D-813C-4A17-B570-E8047DAA62DF}" presName="CompostProcess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D26716A-DE1B-49FB-B821-4DC425E9AE42}" type="pres">
      <dgm:prSet presAssocID="{90A1A01D-813C-4A17-B570-E8047DAA62DF}" presName="arrow" presStyleLbl="bgShp" presStyleIdx="0" presStyleCnt="1"/>
      <dgm:spPr/>
    </dgm:pt>
    <dgm:pt modelId="{F4B8F2A8-7CA9-47C5-AB89-44D9D115EC3C}" type="pres">
      <dgm:prSet presAssocID="{90A1A01D-813C-4A17-B570-E8047DAA62DF}" presName="linearProcess" presStyleCnt="0"/>
      <dgm:spPr/>
    </dgm:pt>
    <dgm:pt modelId="{4A64C5AE-4C23-49B6-A008-27C58F726961}" type="pres">
      <dgm:prSet presAssocID="{25E6C7BB-ADF1-40A9-8883-3556CA494375}" presName="text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BB835B5-66A9-4A14-B40E-BDDC0056DEA7}" type="pres">
      <dgm:prSet presAssocID="{98B14CBF-FE49-480C-9B97-3BFFF1C1903F}" presName="sibTrans" presStyleCnt="0"/>
      <dgm:spPr/>
    </dgm:pt>
    <dgm:pt modelId="{899128D6-298D-451E-80D1-7ECCAE5041F9}" type="pres">
      <dgm:prSet presAssocID="{2B380995-721C-40E4-B93F-8C323E58B415}" presName="text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8873D4D-F3DA-47EB-9DC2-82B76403F1EA}" srcId="{90A1A01D-813C-4A17-B570-E8047DAA62DF}" destId="{2B380995-721C-40E4-B93F-8C323E58B415}" srcOrd="1" destOrd="0" parTransId="{55DD726D-5937-4C24-A73C-89F7F0A5DCBA}" sibTransId="{76B1BA07-B5FA-42D9-B38B-FF5B5B63C34D}"/>
    <dgm:cxn modelId="{DA8E1A09-4F7A-4581-B76C-7338F0BD0F39}" srcId="{90A1A01D-813C-4A17-B570-E8047DAA62DF}" destId="{25E6C7BB-ADF1-40A9-8883-3556CA494375}" srcOrd="0" destOrd="0" parTransId="{38E46287-0BEB-4536-9C61-984906978B75}" sibTransId="{98B14CBF-FE49-480C-9B97-3BFFF1C1903F}"/>
    <dgm:cxn modelId="{A67C76C9-3ADA-418C-BED5-47F8D4111DED}" type="presOf" srcId="{25E6C7BB-ADF1-40A9-8883-3556CA494375}" destId="{4A64C5AE-4C23-49B6-A008-27C58F726961}" srcOrd="0" destOrd="0" presId="urn:microsoft.com/office/officeart/2005/8/layout/hProcess9"/>
    <dgm:cxn modelId="{E99D76D2-85D1-43E8-86E9-525EA9A4A05D}" type="presOf" srcId="{90A1A01D-813C-4A17-B570-E8047DAA62DF}" destId="{6013BEDE-DBC5-4DF8-AF7E-EC06516ABAA4}" srcOrd="0" destOrd="0" presId="urn:microsoft.com/office/officeart/2005/8/layout/hProcess9"/>
    <dgm:cxn modelId="{4C53BE8B-0383-445B-89B5-3C36BB7C23C7}" type="presOf" srcId="{2B380995-721C-40E4-B93F-8C323E58B415}" destId="{899128D6-298D-451E-80D1-7ECCAE5041F9}" srcOrd="0" destOrd="0" presId="urn:microsoft.com/office/officeart/2005/8/layout/hProcess9"/>
    <dgm:cxn modelId="{B9F447E9-81EC-4A73-BFAB-0C917A9D5110}" type="presParOf" srcId="{6013BEDE-DBC5-4DF8-AF7E-EC06516ABAA4}" destId="{8D26716A-DE1B-49FB-B821-4DC425E9AE42}" srcOrd="0" destOrd="0" presId="urn:microsoft.com/office/officeart/2005/8/layout/hProcess9"/>
    <dgm:cxn modelId="{3B5CE9CC-0C77-40C8-B22F-F620C6C04957}" type="presParOf" srcId="{6013BEDE-DBC5-4DF8-AF7E-EC06516ABAA4}" destId="{F4B8F2A8-7CA9-47C5-AB89-44D9D115EC3C}" srcOrd="1" destOrd="0" presId="urn:microsoft.com/office/officeart/2005/8/layout/hProcess9"/>
    <dgm:cxn modelId="{C5119A8F-30BC-4848-8220-9A040592FFF9}" type="presParOf" srcId="{F4B8F2A8-7CA9-47C5-AB89-44D9D115EC3C}" destId="{4A64C5AE-4C23-49B6-A008-27C58F726961}" srcOrd="0" destOrd="0" presId="urn:microsoft.com/office/officeart/2005/8/layout/hProcess9"/>
    <dgm:cxn modelId="{0518839D-1523-43C3-BA25-8F9A719BDC1F}" type="presParOf" srcId="{F4B8F2A8-7CA9-47C5-AB89-44D9D115EC3C}" destId="{EBB835B5-66A9-4A14-B40E-BDDC0056DEA7}" srcOrd="1" destOrd="0" presId="urn:microsoft.com/office/officeart/2005/8/layout/hProcess9"/>
    <dgm:cxn modelId="{5D4517FB-E1A0-4C27-B8D9-A16B81D51F49}" type="presParOf" srcId="{F4B8F2A8-7CA9-47C5-AB89-44D9D115EC3C}" destId="{899128D6-298D-451E-80D1-7ECCAE5041F9}" srcOrd="2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B5A51D-9D03-4778-B1E7-6862BD53EAC1}">
      <dsp:nvSpPr>
        <dsp:cNvPr id="0" name=""/>
        <dsp:cNvSpPr/>
      </dsp:nvSpPr>
      <dsp:spPr>
        <a:xfrm>
          <a:off x="0" y="778478"/>
          <a:ext cx="8229600" cy="70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F2B5C4-63D7-499F-A57A-FCFAA51B4D2E}">
      <dsp:nvSpPr>
        <dsp:cNvPr id="0" name=""/>
        <dsp:cNvSpPr/>
      </dsp:nvSpPr>
      <dsp:spPr>
        <a:xfrm>
          <a:off x="411480" y="365198"/>
          <a:ext cx="5760720" cy="8265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err="1" smtClean="0"/>
            <a:t>Tổng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quan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về</a:t>
          </a:r>
          <a:r>
            <a:rPr lang="en-US" sz="2800" kern="1200" dirty="0" smtClean="0"/>
            <a:t> Facebook API</a:t>
          </a:r>
          <a:endParaRPr lang="en-US" sz="2800" kern="1200" dirty="0"/>
        </a:p>
      </dsp:txBody>
      <dsp:txXfrm>
        <a:off x="451829" y="405547"/>
        <a:ext cx="5680022" cy="745862"/>
      </dsp:txXfrm>
    </dsp:sp>
    <dsp:sp modelId="{670DF621-8A98-4C48-9B90-D77D43BAB672}">
      <dsp:nvSpPr>
        <dsp:cNvPr id="0" name=""/>
        <dsp:cNvSpPr/>
      </dsp:nvSpPr>
      <dsp:spPr>
        <a:xfrm>
          <a:off x="0" y="2048558"/>
          <a:ext cx="8229600" cy="70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AA7659-DA2C-45C2-9B93-E18148B67A95}">
      <dsp:nvSpPr>
        <dsp:cNvPr id="0" name=""/>
        <dsp:cNvSpPr/>
      </dsp:nvSpPr>
      <dsp:spPr>
        <a:xfrm>
          <a:off x="411480" y="1635278"/>
          <a:ext cx="5760720" cy="8265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err="1" smtClean="0"/>
            <a:t>Các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phương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thức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của</a:t>
          </a:r>
          <a:r>
            <a:rPr lang="en-US" sz="2800" kern="1200" dirty="0" smtClean="0"/>
            <a:t> Graph API</a:t>
          </a:r>
          <a:endParaRPr lang="en-US" sz="2800" kern="1200" dirty="0"/>
        </a:p>
      </dsp:txBody>
      <dsp:txXfrm>
        <a:off x="451829" y="1675627"/>
        <a:ext cx="5680022" cy="745862"/>
      </dsp:txXfrm>
    </dsp:sp>
    <dsp:sp modelId="{B16523C1-5CD4-45E5-9D35-14060504EDA5}">
      <dsp:nvSpPr>
        <dsp:cNvPr id="0" name=""/>
        <dsp:cNvSpPr/>
      </dsp:nvSpPr>
      <dsp:spPr>
        <a:xfrm>
          <a:off x="0" y="3318638"/>
          <a:ext cx="8229600" cy="70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955FB1-0D10-417B-B441-610F3CF6D2B8}">
      <dsp:nvSpPr>
        <dsp:cNvPr id="0" name=""/>
        <dsp:cNvSpPr/>
      </dsp:nvSpPr>
      <dsp:spPr>
        <a:xfrm>
          <a:off x="411480" y="2905358"/>
          <a:ext cx="5760720" cy="8265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err="1" smtClean="0"/>
            <a:t>Xây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dựng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ứng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dụng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cho</a:t>
          </a:r>
          <a:r>
            <a:rPr lang="en-US" sz="2800" kern="1200" dirty="0" smtClean="0"/>
            <a:t> Facebook</a:t>
          </a:r>
          <a:endParaRPr lang="en-US" sz="2800" kern="1200" dirty="0"/>
        </a:p>
      </dsp:txBody>
      <dsp:txXfrm>
        <a:off x="451829" y="2945707"/>
        <a:ext cx="5680022" cy="7458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B5A51D-9D03-4778-B1E7-6862BD53EAC1}">
      <dsp:nvSpPr>
        <dsp:cNvPr id="0" name=""/>
        <dsp:cNvSpPr/>
      </dsp:nvSpPr>
      <dsp:spPr>
        <a:xfrm>
          <a:off x="0" y="778478"/>
          <a:ext cx="8229600" cy="70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F2B5C4-63D7-499F-A57A-FCFAA51B4D2E}">
      <dsp:nvSpPr>
        <dsp:cNvPr id="0" name=""/>
        <dsp:cNvSpPr/>
      </dsp:nvSpPr>
      <dsp:spPr>
        <a:xfrm>
          <a:off x="411480" y="365198"/>
          <a:ext cx="5760720" cy="826560"/>
        </a:xfrm>
        <a:prstGeom prst="roundRect">
          <a:avLst/>
        </a:prstGeom>
        <a:solidFill>
          <a:schemeClr val="tx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err="1" smtClean="0"/>
            <a:t>Tổng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quan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về</a:t>
          </a:r>
          <a:r>
            <a:rPr lang="en-US" sz="2800" kern="1200" dirty="0" smtClean="0"/>
            <a:t> Facebook API</a:t>
          </a:r>
          <a:endParaRPr lang="en-US" sz="2800" kern="1200" dirty="0"/>
        </a:p>
      </dsp:txBody>
      <dsp:txXfrm>
        <a:off x="451829" y="405547"/>
        <a:ext cx="5680022" cy="745862"/>
      </dsp:txXfrm>
    </dsp:sp>
    <dsp:sp modelId="{670DF621-8A98-4C48-9B90-D77D43BAB672}">
      <dsp:nvSpPr>
        <dsp:cNvPr id="0" name=""/>
        <dsp:cNvSpPr/>
      </dsp:nvSpPr>
      <dsp:spPr>
        <a:xfrm>
          <a:off x="0" y="2048558"/>
          <a:ext cx="8229600" cy="70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AA7659-DA2C-45C2-9B93-E18148B67A95}">
      <dsp:nvSpPr>
        <dsp:cNvPr id="0" name=""/>
        <dsp:cNvSpPr/>
      </dsp:nvSpPr>
      <dsp:spPr>
        <a:xfrm>
          <a:off x="411480" y="1635278"/>
          <a:ext cx="5760720" cy="8265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err="1" smtClean="0"/>
            <a:t>Các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phương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thức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của</a:t>
          </a:r>
          <a:r>
            <a:rPr lang="en-US" sz="2800" kern="1200" dirty="0" smtClean="0"/>
            <a:t> Graph API</a:t>
          </a:r>
          <a:endParaRPr lang="en-US" sz="2800" kern="1200" dirty="0"/>
        </a:p>
      </dsp:txBody>
      <dsp:txXfrm>
        <a:off x="451829" y="1675627"/>
        <a:ext cx="5680022" cy="745862"/>
      </dsp:txXfrm>
    </dsp:sp>
    <dsp:sp modelId="{B16523C1-5CD4-45E5-9D35-14060504EDA5}">
      <dsp:nvSpPr>
        <dsp:cNvPr id="0" name=""/>
        <dsp:cNvSpPr/>
      </dsp:nvSpPr>
      <dsp:spPr>
        <a:xfrm>
          <a:off x="0" y="3318638"/>
          <a:ext cx="8229600" cy="70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955FB1-0D10-417B-B441-610F3CF6D2B8}">
      <dsp:nvSpPr>
        <dsp:cNvPr id="0" name=""/>
        <dsp:cNvSpPr/>
      </dsp:nvSpPr>
      <dsp:spPr>
        <a:xfrm>
          <a:off x="411480" y="2905358"/>
          <a:ext cx="5760720" cy="8265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err="1" smtClean="0"/>
            <a:t>Xây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dựng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ứng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dụng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cho</a:t>
          </a:r>
          <a:r>
            <a:rPr lang="en-US" sz="2800" kern="1200" dirty="0" smtClean="0"/>
            <a:t> Facebook</a:t>
          </a:r>
          <a:endParaRPr lang="en-US" sz="2800" kern="1200" dirty="0"/>
        </a:p>
      </dsp:txBody>
      <dsp:txXfrm>
        <a:off x="451829" y="2945707"/>
        <a:ext cx="5680022" cy="74586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9BCAA9-C133-4439-AE51-A8351D895900}">
      <dsp:nvSpPr>
        <dsp:cNvPr id="0" name=""/>
        <dsp:cNvSpPr/>
      </dsp:nvSpPr>
      <dsp:spPr>
        <a:xfrm>
          <a:off x="0" y="679117"/>
          <a:ext cx="8229600" cy="9354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l" defTabSz="1733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smtClean="0"/>
            <a:t>Facebook API là gì ?</a:t>
          </a:r>
          <a:endParaRPr lang="en-US" sz="3900" kern="1200"/>
        </a:p>
      </dsp:txBody>
      <dsp:txXfrm>
        <a:off x="45663" y="724780"/>
        <a:ext cx="8138274" cy="844089"/>
      </dsp:txXfrm>
    </dsp:sp>
    <dsp:sp modelId="{561B9438-8D54-42C5-A284-165A70B6BB77}">
      <dsp:nvSpPr>
        <dsp:cNvPr id="0" name=""/>
        <dsp:cNvSpPr/>
      </dsp:nvSpPr>
      <dsp:spPr>
        <a:xfrm>
          <a:off x="0" y="1726852"/>
          <a:ext cx="8229600" cy="9354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l" defTabSz="1733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smtClean="0"/>
            <a:t>Facebook API làm việc như thế nào?</a:t>
          </a:r>
          <a:endParaRPr lang="en-US" sz="3900" kern="1200"/>
        </a:p>
      </dsp:txBody>
      <dsp:txXfrm>
        <a:off x="45663" y="1772515"/>
        <a:ext cx="8138274" cy="844089"/>
      </dsp:txXfrm>
    </dsp:sp>
    <dsp:sp modelId="{AF095AD0-2873-4710-8385-6C90526868F2}">
      <dsp:nvSpPr>
        <dsp:cNvPr id="0" name=""/>
        <dsp:cNvSpPr/>
      </dsp:nvSpPr>
      <dsp:spPr>
        <a:xfrm>
          <a:off x="0" y="2774587"/>
          <a:ext cx="8229600" cy="9354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l" defTabSz="1733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smtClean="0"/>
            <a:t>Các loại Facebook API hiện có.</a:t>
          </a:r>
          <a:endParaRPr lang="en-US" sz="3900" kern="1200"/>
        </a:p>
      </dsp:txBody>
      <dsp:txXfrm>
        <a:off x="45663" y="2820250"/>
        <a:ext cx="8138274" cy="84408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B5A51D-9D03-4778-B1E7-6862BD53EAC1}">
      <dsp:nvSpPr>
        <dsp:cNvPr id="0" name=""/>
        <dsp:cNvSpPr/>
      </dsp:nvSpPr>
      <dsp:spPr>
        <a:xfrm>
          <a:off x="0" y="778478"/>
          <a:ext cx="8229600" cy="70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F2B5C4-63D7-499F-A57A-FCFAA51B4D2E}">
      <dsp:nvSpPr>
        <dsp:cNvPr id="0" name=""/>
        <dsp:cNvSpPr/>
      </dsp:nvSpPr>
      <dsp:spPr>
        <a:xfrm>
          <a:off x="411480" y="365198"/>
          <a:ext cx="5760720" cy="8265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err="1" smtClean="0"/>
            <a:t>Tổng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quan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về</a:t>
          </a:r>
          <a:r>
            <a:rPr lang="en-US" sz="2800" kern="1200" dirty="0" smtClean="0"/>
            <a:t> Facebook API</a:t>
          </a:r>
          <a:endParaRPr lang="en-US" sz="2800" kern="1200" dirty="0"/>
        </a:p>
      </dsp:txBody>
      <dsp:txXfrm>
        <a:off x="451829" y="405547"/>
        <a:ext cx="5680022" cy="745862"/>
      </dsp:txXfrm>
    </dsp:sp>
    <dsp:sp modelId="{670DF621-8A98-4C48-9B90-D77D43BAB672}">
      <dsp:nvSpPr>
        <dsp:cNvPr id="0" name=""/>
        <dsp:cNvSpPr/>
      </dsp:nvSpPr>
      <dsp:spPr>
        <a:xfrm>
          <a:off x="0" y="2048558"/>
          <a:ext cx="8229600" cy="70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AA7659-DA2C-45C2-9B93-E18148B67A95}">
      <dsp:nvSpPr>
        <dsp:cNvPr id="0" name=""/>
        <dsp:cNvSpPr/>
      </dsp:nvSpPr>
      <dsp:spPr>
        <a:xfrm>
          <a:off x="411480" y="1635278"/>
          <a:ext cx="5760720" cy="826560"/>
        </a:xfrm>
        <a:prstGeom prst="roundRect">
          <a:avLst/>
        </a:prstGeom>
        <a:solidFill>
          <a:schemeClr val="tx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err="1" smtClean="0"/>
            <a:t>Các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phương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thức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của</a:t>
          </a:r>
          <a:r>
            <a:rPr lang="en-US" sz="2800" kern="1200" dirty="0" smtClean="0"/>
            <a:t> Graph API</a:t>
          </a:r>
          <a:endParaRPr lang="en-US" sz="2800" kern="1200" dirty="0"/>
        </a:p>
      </dsp:txBody>
      <dsp:txXfrm>
        <a:off x="451829" y="1675627"/>
        <a:ext cx="5680022" cy="745862"/>
      </dsp:txXfrm>
    </dsp:sp>
    <dsp:sp modelId="{B16523C1-5CD4-45E5-9D35-14060504EDA5}">
      <dsp:nvSpPr>
        <dsp:cNvPr id="0" name=""/>
        <dsp:cNvSpPr/>
      </dsp:nvSpPr>
      <dsp:spPr>
        <a:xfrm>
          <a:off x="0" y="3318638"/>
          <a:ext cx="8229600" cy="70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955FB1-0D10-417B-B441-610F3CF6D2B8}">
      <dsp:nvSpPr>
        <dsp:cNvPr id="0" name=""/>
        <dsp:cNvSpPr/>
      </dsp:nvSpPr>
      <dsp:spPr>
        <a:xfrm>
          <a:off x="411480" y="2905358"/>
          <a:ext cx="5760720" cy="8265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err="1" smtClean="0"/>
            <a:t>Xây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dựng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ứng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dụng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cho</a:t>
          </a:r>
          <a:r>
            <a:rPr lang="en-US" sz="2800" kern="1200" dirty="0" smtClean="0"/>
            <a:t> Facebook</a:t>
          </a:r>
          <a:endParaRPr lang="en-US" sz="2800" kern="1200" dirty="0"/>
        </a:p>
      </dsp:txBody>
      <dsp:txXfrm>
        <a:off x="451829" y="2945707"/>
        <a:ext cx="5680022" cy="74586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B5A51D-9D03-4778-B1E7-6862BD53EAC1}">
      <dsp:nvSpPr>
        <dsp:cNvPr id="0" name=""/>
        <dsp:cNvSpPr/>
      </dsp:nvSpPr>
      <dsp:spPr>
        <a:xfrm>
          <a:off x="0" y="778478"/>
          <a:ext cx="8229600" cy="70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F2B5C4-63D7-499F-A57A-FCFAA51B4D2E}">
      <dsp:nvSpPr>
        <dsp:cNvPr id="0" name=""/>
        <dsp:cNvSpPr/>
      </dsp:nvSpPr>
      <dsp:spPr>
        <a:xfrm>
          <a:off x="411480" y="365198"/>
          <a:ext cx="5760720" cy="8265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err="1" smtClean="0"/>
            <a:t>Tổng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quan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về</a:t>
          </a:r>
          <a:r>
            <a:rPr lang="en-US" sz="2800" kern="1200" dirty="0" smtClean="0"/>
            <a:t> Facebook API</a:t>
          </a:r>
          <a:endParaRPr lang="en-US" sz="2800" kern="1200" dirty="0"/>
        </a:p>
      </dsp:txBody>
      <dsp:txXfrm>
        <a:off x="451829" y="405547"/>
        <a:ext cx="5680022" cy="745862"/>
      </dsp:txXfrm>
    </dsp:sp>
    <dsp:sp modelId="{670DF621-8A98-4C48-9B90-D77D43BAB672}">
      <dsp:nvSpPr>
        <dsp:cNvPr id="0" name=""/>
        <dsp:cNvSpPr/>
      </dsp:nvSpPr>
      <dsp:spPr>
        <a:xfrm>
          <a:off x="0" y="2048558"/>
          <a:ext cx="8229600" cy="70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AA7659-DA2C-45C2-9B93-E18148B67A95}">
      <dsp:nvSpPr>
        <dsp:cNvPr id="0" name=""/>
        <dsp:cNvSpPr/>
      </dsp:nvSpPr>
      <dsp:spPr>
        <a:xfrm>
          <a:off x="411480" y="1635278"/>
          <a:ext cx="5760720" cy="8265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err="1" smtClean="0"/>
            <a:t>Các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phương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thức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của</a:t>
          </a:r>
          <a:r>
            <a:rPr lang="en-US" sz="2800" kern="1200" dirty="0" smtClean="0"/>
            <a:t> Graph API</a:t>
          </a:r>
          <a:endParaRPr lang="en-US" sz="2800" kern="1200" dirty="0"/>
        </a:p>
      </dsp:txBody>
      <dsp:txXfrm>
        <a:off x="451829" y="1675627"/>
        <a:ext cx="5680022" cy="745862"/>
      </dsp:txXfrm>
    </dsp:sp>
    <dsp:sp modelId="{B16523C1-5CD4-45E5-9D35-14060504EDA5}">
      <dsp:nvSpPr>
        <dsp:cNvPr id="0" name=""/>
        <dsp:cNvSpPr/>
      </dsp:nvSpPr>
      <dsp:spPr>
        <a:xfrm>
          <a:off x="0" y="3318638"/>
          <a:ext cx="8229600" cy="70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955FB1-0D10-417B-B441-610F3CF6D2B8}">
      <dsp:nvSpPr>
        <dsp:cNvPr id="0" name=""/>
        <dsp:cNvSpPr/>
      </dsp:nvSpPr>
      <dsp:spPr>
        <a:xfrm>
          <a:off x="411480" y="2865435"/>
          <a:ext cx="5760720" cy="826560"/>
        </a:xfrm>
        <a:prstGeom prst="roundRect">
          <a:avLst/>
        </a:prstGeom>
        <a:solidFill>
          <a:schemeClr val="tx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err="1" smtClean="0"/>
            <a:t>Xây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dựng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ứng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dụng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cho</a:t>
          </a:r>
          <a:r>
            <a:rPr lang="en-US" sz="2800" kern="1200" dirty="0" smtClean="0"/>
            <a:t> Facebook</a:t>
          </a:r>
          <a:endParaRPr lang="en-US" sz="2800" kern="1200" dirty="0"/>
        </a:p>
      </dsp:txBody>
      <dsp:txXfrm>
        <a:off x="451829" y="2905784"/>
        <a:ext cx="5680022" cy="74586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26716A-DE1B-49FB-B821-4DC425E9AE42}">
      <dsp:nvSpPr>
        <dsp:cNvPr id="0" name=""/>
        <dsp:cNvSpPr/>
      </dsp:nvSpPr>
      <dsp:spPr>
        <a:xfrm>
          <a:off x="617219" y="0"/>
          <a:ext cx="6995160" cy="4389120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64C5AE-4C23-49B6-A008-27C58F726961}">
      <dsp:nvSpPr>
        <dsp:cNvPr id="0" name=""/>
        <dsp:cNvSpPr/>
      </dsp:nvSpPr>
      <dsp:spPr>
        <a:xfrm>
          <a:off x="100" y="1316736"/>
          <a:ext cx="4014341" cy="175564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err="1" smtClean="0"/>
            <a:t>Đăng</a:t>
          </a:r>
          <a:r>
            <a:rPr lang="en-US" sz="3300" kern="1200" dirty="0" smtClean="0"/>
            <a:t> </a:t>
          </a:r>
          <a:r>
            <a:rPr lang="en-US" sz="3300" kern="1200" dirty="0" err="1" smtClean="0"/>
            <a:t>ký</a:t>
          </a:r>
          <a:r>
            <a:rPr lang="en-US" sz="3300" kern="1200" dirty="0" smtClean="0"/>
            <a:t> </a:t>
          </a:r>
          <a:r>
            <a:rPr lang="en-US" sz="3300" kern="1200" dirty="0" err="1" smtClean="0"/>
            <a:t>ứng</a:t>
          </a:r>
          <a:r>
            <a:rPr lang="en-US" sz="3300" kern="1200" dirty="0" smtClean="0"/>
            <a:t> </a:t>
          </a:r>
          <a:r>
            <a:rPr lang="en-US" sz="3300" kern="1200" dirty="0" err="1" smtClean="0"/>
            <a:t>dụng</a:t>
          </a:r>
          <a:r>
            <a:rPr lang="en-US" sz="3300" kern="1200" dirty="0" smtClean="0"/>
            <a:t> </a:t>
          </a:r>
          <a:r>
            <a:rPr lang="en-US" sz="3300" kern="1200" dirty="0" err="1" smtClean="0"/>
            <a:t>với</a:t>
          </a:r>
          <a:r>
            <a:rPr lang="en-US" sz="3300" kern="1200" dirty="0" smtClean="0"/>
            <a:t> Facebook Apps</a:t>
          </a:r>
          <a:endParaRPr lang="en-US" sz="3300" kern="1200" dirty="0"/>
        </a:p>
      </dsp:txBody>
      <dsp:txXfrm>
        <a:off x="85804" y="1402440"/>
        <a:ext cx="3842933" cy="1584240"/>
      </dsp:txXfrm>
    </dsp:sp>
    <dsp:sp modelId="{899128D6-298D-451E-80D1-7ECCAE5041F9}">
      <dsp:nvSpPr>
        <dsp:cNvPr id="0" name=""/>
        <dsp:cNvSpPr/>
      </dsp:nvSpPr>
      <dsp:spPr>
        <a:xfrm>
          <a:off x="4215158" y="1316736"/>
          <a:ext cx="4014341" cy="175564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err="1" smtClean="0"/>
            <a:t>Viết</a:t>
          </a:r>
          <a:r>
            <a:rPr lang="en-US" sz="3300" kern="1200" dirty="0" smtClean="0"/>
            <a:t> </a:t>
          </a:r>
          <a:r>
            <a:rPr lang="en-US" sz="3300" kern="1200" dirty="0" err="1" smtClean="0"/>
            <a:t>ứng</a:t>
          </a:r>
          <a:r>
            <a:rPr lang="en-US" sz="3300" kern="1200" dirty="0" smtClean="0"/>
            <a:t> </a:t>
          </a:r>
          <a:r>
            <a:rPr lang="en-US" sz="3300" kern="1200" dirty="0" err="1" smtClean="0"/>
            <a:t>dụng</a:t>
          </a:r>
          <a:r>
            <a:rPr lang="en-US" sz="3300" kern="1200" dirty="0" smtClean="0"/>
            <a:t> </a:t>
          </a:r>
          <a:r>
            <a:rPr lang="en-US" sz="3300" kern="1200" dirty="0" err="1" smtClean="0"/>
            <a:t>sử</a:t>
          </a:r>
          <a:r>
            <a:rPr lang="en-US" sz="3300" kern="1200" dirty="0" smtClean="0"/>
            <a:t> </a:t>
          </a:r>
          <a:r>
            <a:rPr lang="en-US" sz="3300" kern="1200" dirty="0" err="1" smtClean="0"/>
            <a:t>dụng</a:t>
          </a:r>
          <a:r>
            <a:rPr lang="en-US" sz="3300" kern="1200" dirty="0" smtClean="0"/>
            <a:t> Facebook API</a:t>
          </a:r>
          <a:endParaRPr lang="en-US" sz="3300" kern="1200" dirty="0"/>
        </a:p>
      </dsp:txBody>
      <dsp:txXfrm>
        <a:off x="4300862" y="1402440"/>
        <a:ext cx="3842933" cy="15842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ADF24F-2B8E-41E1-A035-CFE98CCDD0C7}" type="datetimeFigureOut">
              <a:rPr lang="en-US" smtClean="0"/>
              <a:t>10/16/2012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4F891A-FA15-4139-B528-9827E0481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7427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người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dùng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chuyển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gọi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số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API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Facebook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người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dùng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lvl="0"/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request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Facebook API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gồm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số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số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bắt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buộc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api_key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session_key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người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dùng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yêu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Ngoài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Facebook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còn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thêm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số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sig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hóa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thực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yêu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bằng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này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gọi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API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đảm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bảo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tính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bảo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mật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, Facebook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minh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yêu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chấp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thuận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4F891A-FA15-4139-B528-9827E048120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1384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Vì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REST API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còn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Facebook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khuyến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khích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Graph API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4F891A-FA15-4139-B528-9827E048120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8577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Parameter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POST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message: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chứa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chuỗi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người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dùng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muốn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post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wall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link: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chứa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link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đính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kèm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status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privacy: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độ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khai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status: EVERYONE, ALL_FRIENDS, NETWORKS_FRIENDS, FRIENDS_OF_FRIENDS, CUSTOM …</a:t>
            </a:r>
          </a:p>
          <a:p>
            <a:pPr lvl="0"/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số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parameter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….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4F891A-FA15-4139-B528-9827E048120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7966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3.xml"/><Relationship Id="rId4" Type="http://schemas.openxmlformats.org/officeDocument/2006/relationships/tags" Target="../tags/tag12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63.xml"/><Relationship Id="rId2" Type="http://schemas.openxmlformats.org/officeDocument/2006/relationships/tags" Target="../tags/tag62.xml"/><Relationship Id="rId1" Type="http://schemas.openxmlformats.org/officeDocument/2006/relationships/tags" Target="../tags/tag61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5.xml"/><Relationship Id="rId4" Type="http://schemas.openxmlformats.org/officeDocument/2006/relationships/tags" Target="../tags/tag64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tags" Target="../tags/tag66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70.xml"/><Relationship Id="rId4" Type="http://schemas.openxmlformats.org/officeDocument/2006/relationships/tags" Target="../tags/tag69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8.xml"/><Relationship Id="rId4" Type="http://schemas.openxmlformats.org/officeDocument/2006/relationships/tags" Target="../tags/tag17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3.xml"/><Relationship Id="rId4" Type="http://schemas.openxmlformats.org/officeDocument/2006/relationships/tags" Target="../tags/tag2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6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6" Type="http://schemas.openxmlformats.org/officeDocument/2006/relationships/tags" Target="../tags/tag29.xml"/><Relationship Id="rId5" Type="http://schemas.openxmlformats.org/officeDocument/2006/relationships/tags" Target="../tags/tag28.xml"/><Relationship Id="rId4" Type="http://schemas.openxmlformats.org/officeDocument/2006/relationships/tags" Target="../tags/tag27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7.xml"/><Relationship Id="rId3" Type="http://schemas.openxmlformats.org/officeDocument/2006/relationships/tags" Target="../tags/tag32.xml"/><Relationship Id="rId7" Type="http://schemas.openxmlformats.org/officeDocument/2006/relationships/tags" Target="../tags/tag36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7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6" Type="http://schemas.openxmlformats.org/officeDocument/2006/relationships/tags" Target="../tags/tag50.xml"/><Relationship Id="rId5" Type="http://schemas.openxmlformats.org/officeDocument/2006/relationships/tags" Target="../tags/tag49.xml"/><Relationship Id="rId4" Type="http://schemas.openxmlformats.org/officeDocument/2006/relationships/tags" Target="../tags/tag48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tags" Target="../tags/tag58.xml"/><Relationship Id="rId3" Type="http://schemas.openxmlformats.org/officeDocument/2006/relationships/tags" Target="../tags/tag53.xml"/><Relationship Id="rId7" Type="http://schemas.openxmlformats.org/officeDocument/2006/relationships/tags" Target="../tags/tag57.xml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6" Type="http://schemas.openxmlformats.org/officeDocument/2006/relationships/tags" Target="../tags/tag56.xml"/><Relationship Id="rId11" Type="http://schemas.openxmlformats.org/officeDocument/2006/relationships/slideMaster" Target="../slideMasters/slideMaster1.xml"/><Relationship Id="rId5" Type="http://schemas.openxmlformats.org/officeDocument/2006/relationships/tags" Target="../tags/tag55.xml"/><Relationship Id="rId10" Type="http://schemas.openxmlformats.org/officeDocument/2006/relationships/tags" Target="../tags/tag60.xml"/><Relationship Id="rId4" Type="http://schemas.openxmlformats.org/officeDocument/2006/relationships/tags" Target="../tags/tag54.xml"/><Relationship Id="rId9" Type="http://schemas.openxmlformats.org/officeDocument/2006/relationships/tags" Target="../tags/tag5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6679DEE9-8F60-442E-9032-9FAC5C529321}" type="datetimeFigureOut">
              <a:rPr lang="en-US" smtClean="0"/>
              <a:t>10/16/2012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D2BB4E7D-4CB3-4282-9819-EA0015258B0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6679DEE9-8F60-442E-9032-9FAC5C529321}" type="datetimeFigureOut">
              <a:rPr lang="en-US" smtClean="0"/>
              <a:t>10/16/2012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D2BB4E7D-4CB3-4282-9819-EA0015258B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6679DEE9-8F60-442E-9032-9FAC5C529321}" type="datetimeFigureOut">
              <a:rPr lang="en-US" smtClean="0"/>
              <a:t>10/16/2012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D2BB4E7D-4CB3-4282-9819-EA0015258B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6679DEE9-8F60-442E-9032-9FAC5C529321}" type="datetimeFigureOut">
              <a:rPr lang="en-US" smtClean="0"/>
              <a:t>10/16/2012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D2BB4E7D-4CB3-4282-9819-EA0015258B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6679DEE9-8F60-442E-9032-9FAC5C529321}" type="datetimeFigureOut">
              <a:rPr lang="en-US" smtClean="0"/>
              <a:t>10/16/2012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D2BB4E7D-4CB3-4282-9819-EA0015258B0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6679DEE9-8F60-442E-9032-9FAC5C529321}" type="datetimeFigureOut">
              <a:rPr lang="en-US" smtClean="0"/>
              <a:t>10/16/2012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D2BB4E7D-4CB3-4282-9819-EA0015258B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  <p:custDataLst>
              <p:tags r:id="rId3"/>
            </p:custDataLst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  <p:custDataLst>
              <p:tags r:id="rId4"/>
            </p:custDataLst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6679DEE9-8F60-442E-9032-9FAC5C529321}" type="datetimeFigureOut">
              <a:rPr lang="en-US" smtClean="0"/>
              <a:t>10/16/2012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D2BB4E7D-4CB3-4282-9819-EA0015258B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6679DEE9-8F60-442E-9032-9FAC5C529321}" type="datetimeFigureOut">
              <a:rPr lang="en-US" smtClean="0"/>
              <a:t>10/16/2012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D2BB4E7D-4CB3-4282-9819-EA0015258B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6679DEE9-8F60-442E-9032-9FAC5C529321}" type="datetimeFigureOut">
              <a:rPr lang="en-US" smtClean="0"/>
              <a:t>10/16/2012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D2BB4E7D-4CB3-4282-9819-EA0015258B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  <p:custDataLst>
              <p:tags r:id="rId2"/>
            </p:custDataLst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6679DEE9-8F60-442E-9032-9FAC5C529321}" type="datetimeFigureOut">
              <a:rPr lang="en-US" smtClean="0"/>
              <a:t>10/16/2012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D2BB4E7D-4CB3-4282-9819-EA0015258B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>
            <p:custDataLst>
              <p:tags r:id="rId1"/>
            </p:custDataLst>
          </p:nvPr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>
            <p:custDataLst>
              <p:tags r:id="rId2"/>
            </p:custDataLst>
          </p:nvPr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6679DEE9-8F60-442E-9032-9FAC5C529321}" type="datetimeFigureOut">
              <a:rPr lang="en-US" smtClean="0"/>
              <a:t>10/16/2012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D2BB4E7D-4CB3-4282-9819-EA0015258B0E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  <p:custDataLst>
              <p:tags r:id="rId8"/>
            </p:custDataLst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>
            <p:custDataLst>
              <p:tags r:id="rId9"/>
            </p:custDataLst>
          </p:nvPr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>
            <p:custDataLst>
              <p:tags r:id="rId10"/>
            </p:custDataLst>
          </p:nvPr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18" Type="http://schemas.openxmlformats.org/officeDocument/2006/relationships/tags" Target="../tags/tag6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4.xml"/><Relationship Id="rId20" Type="http://schemas.openxmlformats.org/officeDocument/2006/relationships/tags" Target="../tags/tag8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7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>
            <p:custDataLst>
              <p:tags r:id="rId13"/>
            </p:custDataLst>
          </p:nvPr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>
            <p:custDataLst>
              <p:tags r:id="rId14"/>
            </p:custDataLst>
          </p:nvPr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  <p:custDataLst>
              <p:tags r:id="rId15"/>
            </p:custDataLst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  <p:custDataLst>
              <p:tags r:id="rId16"/>
            </p:custDataLst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  <p:custDataLst>
              <p:tags r:id="rId17"/>
            </p:custDataLst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679DEE9-8F60-442E-9032-9FAC5C529321}" type="datetimeFigureOut">
              <a:rPr lang="en-US" smtClean="0"/>
              <a:t>10/16/2012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  <p:custDataLst>
              <p:tags r:id="rId18"/>
            </p:custDataLst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  <p:custDataLst>
              <p:tags r:id="rId19"/>
            </p:custDataLst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2BB4E7D-4CB3-4282-9819-EA0015258B0E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>
            <p:custDataLst>
              <p:tags r:id="rId20"/>
            </p:custDataLst>
          </p:nvPr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73.xml"/><Relationship Id="rId2" Type="http://schemas.openxmlformats.org/officeDocument/2006/relationships/tags" Target="../tags/tag72.xml"/><Relationship Id="rId1" Type="http://schemas.openxmlformats.org/officeDocument/2006/relationships/tags" Target="../tags/tag7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4.xml"/><Relationship Id="rId3" Type="http://schemas.openxmlformats.org/officeDocument/2006/relationships/tags" Target="../tags/tag85.xml"/><Relationship Id="rId7" Type="http://schemas.openxmlformats.org/officeDocument/2006/relationships/diagramQuickStyle" Target="../diagrams/quickStyle4.xml"/><Relationship Id="rId2" Type="http://schemas.openxmlformats.org/officeDocument/2006/relationships/tags" Target="../tags/tag84.xml"/><Relationship Id="rId1" Type="http://schemas.openxmlformats.org/officeDocument/2006/relationships/tags" Target="../tags/tag83.xml"/><Relationship Id="rId6" Type="http://schemas.openxmlformats.org/officeDocument/2006/relationships/diagramLayout" Target="../diagrams/layout4.xml"/><Relationship Id="rId5" Type="http://schemas.openxmlformats.org/officeDocument/2006/relationships/diagramData" Target="../diagrams/data4.xml"/><Relationship Id="rId4" Type="http://schemas.openxmlformats.org/officeDocument/2006/relationships/slideLayout" Target="../slideLayouts/slideLayout2.xml"/><Relationship Id="rId9" Type="http://schemas.microsoft.com/office/2007/relationships/diagramDrawing" Target="../diagrams/drawing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graph.facebook.com/ALBUM_ID/photos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developers.facebook.com/docs/reference/api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5.xml"/><Relationship Id="rId3" Type="http://schemas.openxmlformats.org/officeDocument/2006/relationships/tags" Target="../tags/tag88.xml"/><Relationship Id="rId7" Type="http://schemas.openxmlformats.org/officeDocument/2006/relationships/diagramQuickStyle" Target="../diagrams/quickStyle5.xml"/><Relationship Id="rId2" Type="http://schemas.openxmlformats.org/officeDocument/2006/relationships/tags" Target="../tags/tag87.xml"/><Relationship Id="rId1" Type="http://schemas.openxmlformats.org/officeDocument/2006/relationships/tags" Target="../tags/tag86.xml"/><Relationship Id="rId6" Type="http://schemas.openxmlformats.org/officeDocument/2006/relationships/diagramLayout" Target="../diagrams/layout5.xml"/><Relationship Id="rId5" Type="http://schemas.openxmlformats.org/officeDocument/2006/relationships/diagramData" Target="../diagrams/data5.xml"/><Relationship Id="rId4" Type="http://schemas.openxmlformats.org/officeDocument/2006/relationships/slideLayout" Target="../slideLayouts/slideLayout2.xml"/><Relationship Id="rId9" Type="http://schemas.microsoft.com/office/2007/relationships/diagramDrawing" Target="../diagrams/drawing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s://developers.facebook.com/apps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76.xml"/><Relationship Id="rId2" Type="http://schemas.openxmlformats.org/officeDocument/2006/relationships/tags" Target="../tags/tag75.xml"/><Relationship Id="rId1" Type="http://schemas.openxmlformats.org/officeDocument/2006/relationships/tags" Target="../tags/tag74.xml"/><Relationship Id="rId4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/facebook/" TargetMode="External"/><Relationship Id="rId2" Type="http://schemas.openxmlformats.org/officeDocument/2006/relationships/hyperlink" Target="http://apps.facebook.com/DemoApp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csharpsdk.org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tags" Target="../tags/tag79.xml"/><Relationship Id="rId7" Type="http://schemas.openxmlformats.org/officeDocument/2006/relationships/diagramQuickStyle" Target="../diagrams/quickStyle1.xml"/><Relationship Id="rId2" Type="http://schemas.openxmlformats.org/officeDocument/2006/relationships/tags" Target="../tags/tag78.xml"/><Relationship Id="rId1" Type="http://schemas.openxmlformats.org/officeDocument/2006/relationships/tags" Target="../tags/tag77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slideLayout" Target="../slideLayouts/slideLayout2.xml"/><Relationship Id="rId9" Type="http://schemas.microsoft.com/office/2007/relationships/diagramDrawing" Target="../diagrams/drawing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tags" Target="../tags/tag82.xml"/><Relationship Id="rId7" Type="http://schemas.openxmlformats.org/officeDocument/2006/relationships/diagramQuickStyle" Target="../diagrams/quickStyle2.xml"/><Relationship Id="rId2" Type="http://schemas.openxmlformats.org/officeDocument/2006/relationships/tags" Target="../tags/tag81.xml"/><Relationship Id="rId1" Type="http://schemas.openxmlformats.org/officeDocument/2006/relationships/tags" Target="../tags/tag80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slideLayout" Target="../slideLayouts/slideLayout2.xml"/><Relationship Id="rId9" Type="http://schemas.microsoft.com/office/2007/relationships/diagramDrawing" Target="../diagrams/drawing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FACEBOOK API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/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Seminar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/>
              <a:t> </a:t>
            </a:r>
            <a:r>
              <a:rPr lang="en-US" dirty="0" err="1" smtClean="0"/>
              <a:t>Đại</a:t>
            </a:r>
            <a:endParaRPr lang="en-US" dirty="0" smtClean="0"/>
          </a:p>
          <a:p>
            <a:pPr algn="ctr"/>
            <a:r>
              <a:rPr lang="en-US" dirty="0" smtClean="0"/>
              <a:t>TH2009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02906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338769655"/>
              </p:ext>
            </p:extLst>
          </p:nvPr>
        </p:nvGraphicFramePr>
        <p:xfrm>
          <a:off x="457200" y="1935163"/>
          <a:ext cx="8229600" cy="4389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442242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Graph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Facebook Graph API </a:t>
            </a:r>
            <a:r>
              <a:rPr lang="en-US" dirty="0" err="1" smtClean="0"/>
              <a:t>xem</a:t>
            </a:r>
            <a:r>
              <a:rPr lang="en-US" dirty="0" smtClean="0"/>
              <a:t>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xã</a:t>
            </a:r>
            <a:r>
              <a:rPr lang="en-US" dirty="0"/>
              <a:t> </a:t>
            </a:r>
            <a:r>
              <a:rPr lang="en-US" dirty="0" err="1"/>
              <a:t>hội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gồm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mọi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họ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tâm</a:t>
            </a:r>
            <a:r>
              <a:rPr lang="en-US" dirty="0"/>
              <a:t>. </a:t>
            </a: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URI </a:t>
            </a:r>
            <a:r>
              <a:rPr lang="en-US" dirty="0" err="1"/>
              <a:t>như</a:t>
            </a:r>
            <a:r>
              <a:rPr lang="en-US" dirty="0"/>
              <a:t> : </a:t>
            </a:r>
            <a:r>
              <a:rPr lang="en-US" u="sng" dirty="0">
                <a:solidFill>
                  <a:srgbClr val="0000FF"/>
                </a:solidFill>
              </a:rPr>
              <a:t>http://graph.facebook.com/</a:t>
            </a:r>
            <a:r>
              <a:rPr lang="en-US" u="sng" dirty="0">
                <a:solidFill>
                  <a:srgbClr val="FF0000"/>
                </a:solidFill>
              </a:rPr>
              <a:t>me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-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đang</a:t>
            </a:r>
            <a:r>
              <a:rPr lang="en-US" dirty="0"/>
              <a:t>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GET, POST, DELETE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thao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 smtClean="0"/>
              <a:t>. </a:t>
            </a:r>
          </a:p>
          <a:p>
            <a:pPr>
              <a:buFont typeface="Wingdings" pitchFamily="2" charset="2"/>
              <a:buChar char="Ø"/>
            </a:pP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r>
              <a:rPr lang="en-US" dirty="0" smtClean="0"/>
              <a:t> </a:t>
            </a:r>
            <a:r>
              <a:rPr lang="en-US" dirty="0" err="1" smtClean="0"/>
              <a:t>hưởng</a:t>
            </a:r>
            <a:r>
              <a:rPr lang="en-US" dirty="0" smtClean="0"/>
              <a:t> </a:t>
            </a:r>
            <a:r>
              <a:rPr lang="en-US" dirty="0" err="1" smtClean="0"/>
              <a:t>bởi</a:t>
            </a:r>
            <a:r>
              <a:rPr lang="en-US" dirty="0" smtClean="0"/>
              <a:t> </a:t>
            </a:r>
            <a:r>
              <a:rPr lang="en-US" dirty="0" err="1" smtClean="0"/>
              <a:t>mức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kí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522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USER_ID/feed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u="sng" dirty="0" err="1" smtClean="0"/>
              <a:t>người</a:t>
            </a:r>
            <a:r>
              <a:rPr lang="en-US" u="sng" dirty="0" smtClean="0"/>
              <a:t> </a:t>
            </a:r>
            <a:r>
              <a:rPr lang="en-US" u="sng" dirty="0" err="1" smtClean="0"/>
              <a:t>dùng</a:t>
            </a:r>
            <a:r>
              <a:rPr lang="en-US" u="sng" dirty="0" smtClean="0"/>
              <a:t> </a:t>
            </a:r>
            <a:r>
              <a:rPr lang="en-US" u="sng" dirty="0" err="1" smtClean="0"/>
              <a:t>đang</a:t>
            </a:r>
            <a:r>
              <a:rPr lang="en-US" u="sng" dirty="0" smtClean="0"/>
              <a:t> </a:t>
            </a:r>
            <a:r>
              <a:rPr lang="en-US" u="sng" dirty="0" err="1" smtClean="0"/>
              <a:t>thao</a:t>
            </a:r>
            <a:r>
              <a:rPr lang="en-US" u="sng" dirty="0" smtClean="0"/>
              <a:t> </a:t>
            </a:r>
            <a:r>
              <a:rPr lang="en-US" u="sng" dirty="0" err="1" smtClean="0"/>
              <a:t>tác</a:t>
            </a:r>
            <a:r>
              <a:rPr lang="en-US" u="sng" dirty="0" smtClean="0"/>
              <a:t> (</a:t>
            </a:r>
            <a:r>
              <a:rPr lang="en-US" dirty="0" err="1" smtClean="0"/>
              <a:t>có</a:t>
            </a:r>
            <a:r>
              <a:rPr lang="en-US" dirty="0" smtClean="0"/>
              <a:t> ID </a:t>
            </a:r>
            <a:r>
              <a:rPr lang="en-US" dirty="0" err="1" smtClean="0"/>
              <a:t>là</a:t>
            </a:r>
            <a:r>
              <a:rPr lang="en-US" dirty="0" smtClean="0"/>
              <a:t> USER_ID),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thao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i="1" dirty="0" err="1" smtClean="0"/>
              <a:t>Trạng</a:t>
            </a:r>
            <a:r>
              <a:rPr lang="en-US" i="1" dirty="0" smtClean="0"/>
              <a:t> </a:t>
            </a:r>
            <a:r>
              <a:rPr lang="en-US" i="1" dirty="0" err="1" smtClean="0"/>
              <a:t>thái</a:t>
            </a:r>
            <a:r>
              <a:rPr lang="en-US" i="1" dirty="0" smtClean="0"/>
              <a:t>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nhật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i="1" dirty="0" err="1" smtClean="0"/>
              <a:t>Tường</a:t>
            </a:r>
            <a:r>
              <a:rPr lang="en-US" dirty="0" smtClean="0"/>
              <a:t>.</a:t>
            </a:r>
          </a:p>
          <a:p>
            <a:pPr lvl="1">
              <a:buFont typeface="Wingdings" pitchFamily="2" charset="2"/>
              <a:buChar char="Ø"/>
            </a:pPr>
            <a:r>
              <a:rPr lang="en-US" sz="2600" dirty="0" smtClean="0"/>
              <a:t>POST: </a:t>
            </a:r>
            <a:r>
              <a:rPr lang="en-US" sz="2600" dirty="0" err="1" smtClean="0"/>
              <a:t>Viết</a:t>
            </a:r>
            <a:r>
              <a:rPr lang="en-US" sz="2600" dirty="0" smtClean="0"/>
              <a:t> </a:t>
            </a:r>
            <a:r>
              <a:rPr lang="en-US" sz="2600" dirty="0" err="1" smtClean="0"/>
              <a:t>một</a:t>
            </a:r>
            <a:r>
              <a:rPr lang="en-US" sz="2600" dirty="0" smtClean="0"/>
              <a:t> </a:t>
            </a:r>
            <a:r>
              <a:rPr lang="en-US" sz="2600" dirty="0" err="1" smtClean="0"/>
              <a:t>trạng</a:t>
            </a:r>
            <a:r>
              <a:rPr lang="en-US" sz="2600" dirty="0" smtClean="0"/>
              <a:t> </a:t>
            </a:r>
            <a:r>
              <a:rPr lang="en-US" sz="2600" dirty="0" err="1" smtClean="0"/>
              <a:t>thái</a:t>
            </a:r>
            <a:r>
              <a:rPr lang="en-US" sz="2600" dirty="0" smtClean="0"/>
              <a:t> (</a:t>
            </a:r>
            <a:r>
              <a:rPr lang="en-US" sz="2600" dirty="0" err="1" smtClean="0"/>
              <a:t>thông</a:t>
            </a:r>
            <a:r>
              <a:rPr lang="en-US" sz="2600" dirty="0" smtClean="0"/>
              <a:t> qua </a:t>
            </a:r>
            <a:r>
              <a:rPr lang="en-US" sz="2600" dirty="0" err="1" smtClean="0"/>
              <a:t>ứng</a:t>
            </a:r>
            <a:r>
              <a:rPr lang="en-US" sz="2600" dirty="0" smtClean="0"/>
              <a:t> </a:t>
            </a:r>
            <a:r>
              <a:rPr lang="en-US" sz="2600" dirty="0" err="1" smtClean="0"/>
              <a:t>dụng</a:t>
            </a:r>
            <a:r>
              <a:rPr lang="en-US" sz="2600" dirty="0" smtClean="0"/>
              <a:t>) </a:t>
            </a:r>
            <a:r>
              <a:rPr lang="en-US" sz="2600" dirty="0" err="1" smtClean="0"/>
              <a:t>từ</a:t>
            </a:r>
            <a:r>
              <a:rPr lang="en-US" sz="2600" dirty="0" smtClean="0"/>
              <a:t> </a:t>
            </a:r>
            <a:r>
              <a:rPr lang="en-US" sz="2600" i="1" dirty="0" err="1" smtClean="0"/>
              <a:t>người</a:t>
            </a:r>
            <a:r>
              <a:rPr lang="en-US" sz="2600" i="1" dirty="0" smtClean="0"/>
              <a:t> </a:t>
            </a:r>
            <a:r>
              <a:rPr lang="en-US" sz="2600" i="1" dirty="0" err="1" smtClean="0"/>
              <a:t>dùng</a:t>
            </a:r>
            <a:r>
              <a:rPr lang="en-US" sz="2600" i="1" dirty="0" smtClean="0"/>
              <a:t> </a:t>
            </a:r>
            <a:r>
              <a:rPr lang="en-US" sz="2600" i="1" dirty="0" err="1" smtClean="0"/>
              <a:t>đang</a:t>
            </a:r>
            <a:r>
              <a:rPr lang="en-US" sz="2600" i="1" dirty="0" smtClean="0"/>
              <a:t> </a:t>
            </a:r>
            <a:r>
              <a:rPr lang="en-US" sz="2600" i="1" dirty="0" err="1" smtClean="0"/>
              <a:t>đăng</a:t>
            </a:r>
            <a:r>
              <a:rPr lang="en-US" sz="2600" i="1" dirty="0" smtClean="0"/>
              <a:t> </a:t>
            </a:r>
            <a:r>
              <a:rPr lang="en-US" sz="2600" i="1" dirty="0" err="1" smtClean="0"/>
              <a:t>nhập</a:t>
            </a:r>
            <a:r>
              <a:rPr lang="en-US" sz="2600" i="1" dirty="0" smtClean="0"/>
              <a:t> </a:t>
            </a:r>
            <a:r>
              <a:rPr lang="en-US" sz="2600" dirty="0" err="1" smtClean="0"/>
              <a:t>lên</a:t>
            </a:r>
            <a:r>
              <a:rPr lang="en-US" sz="2600" dirty="0" smtClean="0"/>
              <a:t> </a:t>
            </a:r>
            <a:r>
              <a:rPr lang="en-US" sz="2600" dirty="0" err="1" smtClean="0"/>
              <a:t>tường</a:t>
            </a:r>
            <a:r>
              <a:rPr lang="en-US" sz="2600" dirty="0" smtClean="0"/>
              <a:t> </a:t>
            </a:r>
            <a:r>
              <a:rPr lang="en-US" sz="2600" dirty="0" err="1" smtClean="0"/>
              <a:t>của</a:t>
            </a:r>
            <a:r>
              <a:rPr lang="en-US" sz="2600" dirty="0" smtClean="0"/>
              <a:t> </a:t>
            </a:r>
            <a:r>
              <a:rPr lang="en-US" sz="2600" u="sng" dirty="0" err="1"/>
              <a:t>người</a:t>
            </a:r>
            <a:r>
              <a:rPr lang="en-US" sz="2600" u="sng" dirty="0"/>
              <a:t> </a:t>
            </a:r>
            <a:r>
              <a:rPr lang="en-US" sz="2600" u="sng" dirty="0" err="1"/>
              <a:t>dùng</a:t>
            </a:r>
            <a:r>
              <a:rPr lang="en-US" sz="2600" u="sng" dirty="0"/>
              <a:t> </a:t>
            </a:r>
            <a:r>
              <a:rPr lang="en-US" sz="2600" u="sng" dirty="0" err="1"/>
              <a:t>đang</a:t>
            </a:r>
            <a:r>
              <a:rPr lang="en-US" sz="2600" u="sng" dirty="0"/>
              <a:t> </a:t>
            </a:r>
            <a:r>
              <a:rPr lang="en-US" sz="2600" u="sng" dirty="0" err="1"/>
              <a:t>thao</a:t>
            </a:r>
            <a:r>
              <a:rPr lang="en-US" sz="2600" u="sng" dirty="0"/>
              <a:t> </a:t>
            </a:r>
            <a:r>
              <a:rPr lang="en-US" sz="2600" u="sng" dirty="0" err="1"/>
              <a:t>tác</a:t>
            </a:r>
            <a:r>
              <a:rPr lang="en-US" sz="2600" u="sng" dirty="0"/>
              <a:t> </a:t>
            </a:r>
            <a:r>
              <a:rPr lang="en-US" sz="2600" dirty="0" smtClean="0"/>
              <a:t>.</a:t>
            </a:r>
          </a:p>
          <a:p>
            <a:pPr lvl="1">
              <a:buFont typeface="Wingdings" pitchFamily="2" charset="2"/>
              <a:buChar char="Ø"/>
            </a:pPr>
            <a:r>
              <a:rPr lang="en-US" sz="2600" dirty="0" smtClean="0"/>
              <a:t>GET: </a:t>
            </a:r>
            <a:r>
              <a:rPr lang="en-US" sz="2600" dirty="0" err="1" smtClean="0"/>
              <a:t>Lấy</a:t>
            </a:r>
            <a:r>
              <a:rPr lang="en-US" sz="2600" dirty="0" smtClean="0"/>
              <a:t> </a:t>
            </a:r>
            <a:r>
              <a:rPr lang="en-US" sz="2600" dirty="0" err="1" smtClean="0"/>
              <a:t>các</a:t>
            </a:r>
            <a:r>
              <a:rPr lang="en-US" sz="2600" dirty="0" smtClean="0"/>
              <a:t> </a:t>
            </a:r>
            <a:r>
              <a:rPr lang="en-US" sz="2600" dirty="0" err="1" smtClean="0"/>
              <a:t>thông</a:t>
            </a:r>
            <a:r>
              <a:rPr lang="en-US" sz="2600" dirty="0" smtClean="0"/>
              <a:t> tin </a:t>
            </a:r>
            <a:r>
              <a:rPr lang="en-US" sz="2600" dirty="0" err="1" smtClean="0"/>
              <a:t>hoạt</a:t>
            </a:r>
            <a:r>
              <a:rPr lang="en-US" sz="2600" dirty="0" smtClean="0"/>
              <a:t> </a:t>
            </a:r>
            <a:r>
              <a:rPr lang="en-US" sz="2600" dirty="0" err="1" smtClean="0"/>
              <a:t>động</a:t>
            </a:r>
            <a:r>
              <a:rPr lang="en-US" sz="2600" dirty="0" smtClean="0"/>
              <a:t> </a:t>
            </a:r>
            <a:r>
              <a:rPr lang="en-US" sz="2600" dirty="0" err="1" smtClean="0"/>
              <a:t>của</a:t>
            </a:r>
            <a:r>
              <a:rPr lang="en-US" sz="2600" dirty="0" smtClean="0"/>
              <a:t> </a:t>
            </a:r>
            <a:r>
              <a:rPr lang="en-US" sz="2600" u="sng" dirty="0" err="1"/>
              <a:t>người</a:t>
            </a:r>
            <a:r>
              <a:rPr lang="en-US" sz="2600" u="sng" dirty="0"/>
              <a:t> </a:t>
            </a:r>
            <a:r>
              <a:rPr lang="en-US" sz="2600" u="sng" dirty="0" err="1"/>
              <a:t>dùng</a:t>
            </a:r>
            <a:r>
              <a:rPr lang="en-US" sz="2600" u="sng" dirty="0"/>
              <a:t> </a:t>
            </a:r>
            <a:r>
              <a:rPr lang="en-US" sz="2600" u="sng" dirty="0" err="1"/>
              <a:t>đang</a:t>
            </a:r>
            <a:r>
              <a:rPr lang="en-US" sz="2600" u="sng" dirty="0"/>
              <a:t> </a:t>
            </a:r>
            <a:r>
              <a:rPr lang="en-US" sz="2600" u="sng" dirty="0" err="1"/>
              <a:t>thao</a:t>
            </a:r>
            <a:r>
              <a:rPr lang="en-US" sz="2600" u="sng" dirty="0"/>
              <a:t> </a:t>
            </a:r>
            <a:r>
              <a:rPr lang="en-US" sz="2600" u="sng" dirty="0" err="1"/>
              <a:t>tác</a:t>
            </a:r>
            <a:r>
              <a:rPr lang="en-US" sz="2600" u="sng" dirty="0"/>
              <a:t> </a:t>
            </a:r>
            <a:r>
              <a:rPr lang="en-US" sz="2600" dirty="0" smtClean="0"/>
              <a:t>.</a:t>
            </a:r>
          </a:p>
          <a:p>
            <a:pPr lvl="1">
              <a:buFont typeface="Wingdings" pitchFamily="2" charset="2"/>
              <a:buChar char="Ø"/>
            </a:pPr>
            <a:r>
              <a:rPr lang="en-US" sz="2600" dirty="0" smtClean="0"/>
              <a:t>DELETE: </a:t>
            </a:r>
            <a:r>
              <a:rPr lang="en-US" sz="2600" dirty="0" err="1" smtClean="0"/>
              <a:t>Xóa</a:t>
            </a:r>
            <a:r>
              <a:rPr lang="en-US" sz="2600" dirty="0" smtClean="0"/>
              <a:t> </a:t>
            </a:r>
            <a:r>
              <a:rPr lang="en-US" sz="2600" dirty="0" err="1" smtClean="0"/>
              <a:t>một</a:t>
            </a:r>
            <a:r>
              <a:rPr lang="en-US" sz="2600" dirty="0" smtClean="0"/>
              <a:t> </a:t>
            </a:r>
            <a:r>
              <a:rPr lang="en-US" sz="2600" dirty="0" err="1" smtClean="0"/>
              <a:t>hoạt</a:t>
            </a:r>
            <a:r>
              <a:rPr lang="en-US" sz="2600" dirty="0" smtClean="0"/>
              <a:t> </a:t>
            </a:r>
            <a:r>
              <a:rPr lang="en-US" sz="2600" dirty="0" err="1" smtClean="0"/>
              <a:t>động</a:t>
            </a:r>
            <a:r>
              <a:rPr lang="en-US" sz="2600" dirty="0" smtClean="0"/>
              <a:t> </a:t>
            </a:r>
            <a:r>
              <a:rPr lang="en-US" sz="2600" dirty="0" err="1" smtClean="0"/>
              <a:t>mà</a:t>
            </a:r>
            <a:r>
              <a:rPr lang="en-US" sz="2600" dirty="0" smtClean="0"/>
              <a:t> </a:t>
            </a:r>
            <a:r>
              <a:rPr lang="en-US" sz="2600" dirty="0" err="1" smtClean="0"/>
              <a:t>đã</a:t>
            </a:r>
            <a:r>
              <a:rPr lang="en-US" sz="2600" dirty="0" smtClean="0"/>
              <a:t> </a:t>
            </a:r>
            <a:r>
              <a:rPr lang="en-US" sz="2600" dirty="0" err="1" smtClean="0"/>
              <a:t>được</a:t>
            </a:r>
            <a:r>
              <a:rPr lang="en-US" sz="2600" dirty="0" smtClean="0"/>
              <a:t> post (</a:t>
            </a:r>
            <a:r>
              <a:rPr lang="en-US" sz="2600" dirty="0" err="1" smtClean="0"/>
              <a:t>thông</a:t>
            </a:r>
            <a:r>
              <a:rPr lang="en-US" sz="2600" dirty="0" smtClean="0"/>
              <a:t> qua </a:t>
            </a:r>
            <a:r>
              <a:rPr lang="en-US" sz="2600" dirty="0" err="1" smtClean="0"/>
              <a:t>ứng</a:t>
            </a:r>
            <a:r>
              <a:rPr lang="en-US" sz="2600" dirty="0" smtClean="0"/>
              <a:t> </a:t>
            </a:r>
            <a:r>
              <a:rPr lang="en-US" sz="2600" dirty="0" err="1" smtClean="0"/>
              <a:t>dụng</a:t>
            </a:r>
            <a:r>
              <a:rPr lang="en-US" sz="2600" dirty="0" smtClean="0"/>
              <a:t>).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760959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USER_ID/photos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-457200">
              <a:buClr>
                <a:schemeClr val="accent3"/>
              </a:buClr>
              <a:buSzPct val="95000"/>
              <a:buFont typeface="Wingdings" pitchFamily="2" charset="2"/>
              <a:buChar char="Ø"/>
            </a:pPr>
            <a:r>
              <a:rPr lang="en-US" sz="2600" dirty="0" err="1" smtClean="0"/>
              <a:t>Thực</a:t>
            </a:r>
            <a:r>
              <a:rPr lang="en-US" sz="2600" dirty="0" smtClean="0"/>
              <a:t> </a:t>
            </a:r>
            <a:r>
              <a:rPr lang="en-US" sz="2600" dirty="0" err="1" smtClean="0"/>
              <a:t>hiện</a:t>
            </a:r>
            <a:r>
              <a:rPr lang="en-US" sz="2600" dirty="0" smtClean="0"/>
              <a:t> </a:t>
            </a:r>
            <a:r>
              <a:rPr lang="en-US" sz="2600" dirty="0" err="1" smtClean="0"/>
              <a:t>thao</a:t>
            </a:r>
            <a:r>
              <a:rPr lang="en-US" sz="2600" dirty="0" smtClean="0"/>
              <a:t> </a:t>
            </a:r>
            <a:r>
              <a:rPr lang="en-US" sz="2600" dirty="0" err="1" smtClean="0"/>
              <a:t>tác</a:t>
            </a:r>
            <a:r>
              <a:rPr lang="en-US" sz="2600" dirty="0" smtClean="0"/>
              <a:t> </a:t>
            </a:r>
            <a:r>
              <a:rPr lang="en-US" sz="2600" dirty="0" err="1" smtClean="0"/>
              <a:t>về</a:t>
            </a:r>
            <a:r>
              <a:rPr lang="en-US" sz="2600" dirty="0" smtClean="0"/>
              <a:t> </a:t>
            </a:r>
            <a:r>
              <a:rPr lang="en-US" sz="2600" dirty="0" err="1" smtClean="0"/>
              <a:t>hình</a:t>
            </a:r>
            <a:r>
              <a:rPr lang="en-US" sz="2600" dirty="0" smtClean="0"/>
              <a:t> </a:t>
            </a:r>
            <a:r>
              <a:rPr lang="en-US" sz="2600" dirty="0" err="1" smtClean="0"/>
              <a:t>ảnh</a:t>
            </a:r>
            <a:r>
              <a:rPr lang="en-US" sz="2600" dirty="0" smtClean="0"/>
              <a:t> </a:t>
            </a:r>
            <a:r>
              <a:rPr lang="en-US" sz="2600" dirty="0" err="1" smtClean="0"/>
              <a:t>với</a:t>
            </a:r>
            <a:r>
              <a:rPr lang="en-US" sz="2600" dirty="0" smtClean="0"/>
              <a:t> </a:t>
            </a:r>
            <a:r>
              <a:rPr lang="en-US" sz="2600" dirty="0" err="1" smtClean="0"/>
              <a:t>đối</a:t>
            </a:r>
            <a:r>
              <a:rPr lang="en-US" sz="2600" dirty="0" smtClean="0"/>
              <a:t> </a:t>
            </a:r>
            <a:r>
              <a:rPr lang="en-US" sz="2600" dirty="0" err="1" smtClean="0"/>
              <a:t>tượng</a:t>
            </a:r>
            <a:r>
              <a:rPr lang="en-US" sz="2600" dirty="0" smtClean="0"/>
              <a:t> </a:t>
            </a:r>
            <a:r>
              <a:rPr lang="en-US" sz="2600" dirty="0" err="1" smtClean="0"/>
              <a:t>người</a:t>
            </a:r>
            <a:r>
              <a:rPr lang="en-US" sz="2600" dirty="0" smtClean="0"/>
              <a:t> </a:t>
            </a:r>
            <a:r>
              <a:rPr lang="en-US" sz="2600" dirty="0" err="1" smtClean="0"/>
              <a:t>dùng</a:t>
            </a:r>
            <a:r>
              <a:rPr lang="en-US" sz="2600" dirty="0" smtClean="0"/>
              <a:t> USER_ID.</a:t>
            </a:r>
          </a:p>
          <a:p>
            <a:pPr marL="731520" lvl="2" indent="-457200">
              <a:buClr>
                <a:schemeClr val="accent3"/>
              </a:buClr>
              <a:buSzPct val="95000"/>
              <a:buFont typeface="Wingdings" pitchFamily="2" charset="2"/>
              <a:buChar char="Ø"/>
            </a:pPr>
            <a:r>
              <a:rPr lang="en-US" sz="2600" dirty="0" smtClean="0"/>
              <a:t>POST:</a:t>
            </a:r>
            <a:r>
              <a:rPr lang="en-US" sz="2600" dirty="0"/>
              <a:t> </a:t>
            </a:r>
            <a:r>
              <a:rPr lang="en-US" sz="2600" dirty="0" err="1"/>
              <a:t>Đăng</a:t>
            </a:r>
            <a:r>
              <a:rPr lang="en-US" sz="2600" dirty="0"/>
              <a:t> </a:t>
            </a:r>
            <a:r>
              <a:rPr lang="en-US" sz="2600" dirty="0" err="1"/>
              <a:t>một</a:t>
            </a:r>
            <a:r>
              <a:rPr lang="en-US" sz="2600" dirty="0"/>
              <a:t> </a:t>
            </a:r>
            <a:r>
              <a:rPr lang="en-US" sz="2600" dirty="0" err="1"/>
              <a:t>bức</a:t>
            </a:r>
            <a:r>
              <a:rPr lang="en-US" sz="2600" dirty="0"/>
              <a:t> </a:t>
            </a:r>
            <a:r>
              <a:rPr lang="en-US" sz="2600" dirty="0" err="1"/>
              <a:t>ảnh</a:t>
            </a:r>
            <a:r>
              <a:rPr lang="en-US" sz="2600" dirty="0"/>
              <a:t> </a:t>
            </a:r>
            <a:r>
              <a:rPr lang="en-US" sz="2600" dirty="0" err="1"/>
              <a:t>lên</a:t>
            </a:r>
            <a:r>
              <a:rPr lang="en-US" sz="2600" dirty="0"/>
              <a:t> </a:t>
            </a:r>
            <a:r>
              <a:rPr lang="en-US" sz="2600" dirty="0" err="1"/>
              <a:t>tường</a:t>
            </a:r>
            <a:r>
              <a:rPr lang="en-US" sz="2600" dirty="0"/>
              <a:t> </a:t>
            </a:r>
            <a:r>
              <a:rPr lang="en-US" sz="2600" dirty="0" err="1"/>
              <a:t>người</a:t>
            </a:r>
            <a:r>
              <a:rPr lang="en-US" sz="2600" dirty="0"/>
              <a:t> </a:t>
            </a:r>
            <a:r>
              <a:rPr lang="en-US" sz="2600" dirty="0" err="1"/>
              <a:t>dùng</a:t>
            </a:r>
            <a:r>
              <a:rPr lang="en-US" sz="2600" dirty="0"/>
              <a:t> USER_ID </a:t>
            </a:r>
            <a:r>
              <a:rPr lang="en-US" sz="2600" dirty="0" err="1"/>
              <a:t>hoặc</a:t>
            </a:r>
            <a:r>
              <a:rPr lang="en-US" sz="2600" dirty="0"/>
              <a:t> </a:t>
            </a:r>
            <a:r>
              <a:rPr lang="en-US" sz="2600" dirty="0" err="1"/>
              <a:t>vào</a:t>
            </a:r>
            <a:r>
              <a:rPr lang="en-US" sz="2600" dirty="0"/>
              <a:t> album </a:t>
            </a:r>
            <a:r>
              <a:rPr lang="en-US" sz="2600" dirty="0" err="1"/>
              <a:t>nếu</a:t>
            </a:r>
            <a:r>
              <a:rPr lang="en-US" sz="2600" dirty="0"/>
              <a:t> </a:t>
            </a:r>
            <a:r>
              <a:rPr lang="en-US" sz="2600" dirty="0" err="1"/>
              <a:t>thay</a:t>
            </a:r>
            <a:r>
              <a:rPr lang="en-US" sz="2600" dirty="0"/>
              <a:t> </a:t>
            </a:r>
            <a:r>
              <a:rPr lang="en-US" sz="2600" dirty="0" smtClean="0"/>
              <a:t>USER_ID </a:t>
            </a:r>
            <a:r>
              <a:rPr lang="en-US" sz="2600" dirty="0" err="1" smtClean="0"/>
              <a:t>bằng</a:t>
            </a:r>
            <a:r>
              <a:rPr lang="en-US" sz="2600" dirty="0" smtClean="0"/>
              <a:t> ALBUM_ID.</a:t>
            </a:r>
          </a:p>
          <a:p>
            <a:pPr marL="731520" lvl="2" indent="-457200">
              <a:buClr>
                <a:schemeClr val="accent3"/>
              </a:buClr>
              <a:buSzPct val="95000"/>
              <a:buFont typeface="Wingdings" pitchFamily="2" charset="2"/>
              <a:buChar char="Ø"/>
            </a:pPr>
            <a:r>
              <a:rPr lang="en-US" sz="2600" dirty="0" smtClean="0"/>
              <a:t>GET</a:t>
            </a:r>
            <a:r>
              <a:rPr lang="en-US" sz="2600" dirty="0"/>
              <a:t>: </a:t>
            </a:r>
            <a:r>
              <a:rPr lang="en-US" sz="2600" dirty="0" err="1"/>
              <a:t>Lấy</a:t>
            </a:r>
            <a:r>
              <a:rPr lang="en-US" sz="2600" dirty="0"/>
              <a:t> </a:t>
            </a:r>
            <a:r>
              <a:rPr lang="en-US" sz="2600" dirty="0" err="1"/>
              <a:t>danh</a:t>
            </a:r>
            <a:r>
              <a:rPr lang="en-US" sz="2600" dirty="0"/>
              <a:t> </a:t>
            </a:r>
            <a:r>
              <a:rPr lang="en-US" sz="2600" dirty="0" err="1"/>
              <a:t>sách</a:t>
            </a:r>
            <a:r>
              <a:rPr lang="en-US" sz="2600" dirty="0"/>
              <a:t> </a:t>
            </a:r>
            <a:r>
              <a:rPr lang="en-US" sz="2600" dirty="0" err="1"/>
              <a:t>hình</a:t>
            </a:r>
            <a:r>
              <a:rPr lang="en-US" sz="2600" dirty="0"/>
              <a:t> </a:t>
            </a:r>
            <a:r>
              <a:rPr lang="en-US" sz="2600" dirty="0" err="1"/>
              <a:t>ảnh</a:t>
            </a:r>
            <a:r>
              <a:rPr lang="en-US" sz="2600" dirty="0"/>
              <a:t> </a:t>
            </a:r>
            <a:r>
              <a:rPr lang="en-US" sz="2600" dirty="0" err="1"/>
              <a:t>mà</a:t>
            </a:r>
            <a:r>
              <a:rPr lang="en-US" sz="2600" dirty="0"/>
              <a:t> </a:t>
            </a:r>
            <a:r>
              <a:rPr lang="en-US" sz="2600" dirty="0" err="1"/>
              <a:t>người</a:t>
            </a:r>
            <a:r>
              <a:rPr lang="en-US" sz="2600" dirty="0"/>
              <a:t> </a:t>
            </a:r>
            <a:r>
              <a:rPr lang="en-US" sz="2600" dirty="0" err="1"/>
              <a:t>dùng</a:t>
            </a:r>
            <a:r>
              <a:rPr lang="en-US" sz="2600" dirty="0"/>
              <a:t> </a:t>
            </a:r>
            <a:r>
              <a:rPr lang="en-US" sz="2600" dirty="0" err="1"/>
              <a:t>được</a:t>
            </a:r>
            <a:r>
              <a:rPr lang="en-US" sz="2600" dirty="0"/>
              <a:t> tag. </a:t>
            </a:r>
            <a:r>
              <a:rPr lang="en-US" sz="2600" dirty="0" err="1"/>
              <a:t>Để</a:t>
            </a:r>
            <a:r>
              <a:rPr lang="en-US" sz="2600" dirty="0"/>
              <a:t> </a:t>
            </a:r>
            <a:r>
              <a:rPr lang="en-US" sz="2600" dirty="0" err="1"/>
              <a:t>lấy</a:t>
            </a:r>
            <a:r>
              <a:rPr lang="en-US" sz="2600" dirty="0"/>
              <a:t> </a:t>
            </a:r>
            <a:r>
              <a:rPr lang="en-US" sz="2600" dirty="0" err="1"/>
              <a:t>hình</a:t>
            </a:r>
            <a:r>
              <a:rPr lang="en-US" sz="2600" dirty="0"/>
              <a:t> </a:t>
            </a:r>
            <a:r>
              <a:rPr lang="en-US" sz="2600" dirty="0" err="1"/>
              <a:t>ảnh</a:t>
            </a:r>
            <a:r>
              <a:rPr lang="en-US" sz="2600" dirty="0"/>
              <a:t> </a:t>
            </a:r>
            <a:r>
              <a:rPr lang="en-US" sz="2600" dirty="0" err="1"/>
              <a:t>người</a:t>
            </a:r>
            <a:r>
              <a:rPr lang="en-US" sz="2600" dirty="0"/>
              <a:t> </a:t>
            </a:r>
            <a:r>
              <a:rPr lang="en-US" sz="2600" dirty="0" err="1"/>
              <a:t>dùng</a:t>
            </a:r>
            <a:r>
              <a:rPr lang="en-US" sz="2600" dirty="0"/>
              <a:t> </a:t>
            </a:r>
            <a:r>
              <a:rPr lang="en-US" sz="2600" dirty="0" err="1"/>
              <a:t>đã</a:t>
            </a:r>
            <a:r>
              <a:rPr lang="en-US" sz="2600" dirty="0"/>
              <a:t> post </a:t>
            </a:r>
            <a:r>
              <a:rPr lang="en-US" sz="2600" dirty="0" err="1"/>
              <a:t>thì</a:t>
            </a:r>
            <a:r>
              <a:rPr lang="en-US" sz="2600" dirty="0"/>
              <a:t> </a:t>
            </a:r>
            <a:r>
              <a:rPr lang="en-US" sz="2600" dirty="0" err="1"/>
              <a:t>thêm</a:t>
            </a:r>
            <a:r>
              <a:rPr lang="en-US" sz="2600" dirty="0"/>
              <a:t> “</a:t>
            </a:r>
            <a:r>
              <a:rPr lang="en-US" sz="2600" dirty="0">
                <a:solidFill>
                  <a:srgbClr val="0000FF"/>
                </a:solidFill>
              </a:rPr>
              <a:t>/uploaded</a:t>
            </a:r>
            <a:r>
              <a:rPr lang="en-US" sz="2600" dirty="0" smtClean="0"/>
              <a:t>”. </a:t>
            </a:r>
            <a:br>
              <a:rPr lang="en-US" sz="2600" dirty="0" smtClean="0"/>
            </a:br>
            <a:r>
              <a:rPr lang="en-US" sz="2600" dirty="0" err="1" smtClean="0"/>
              <a:t>Lấy</a:t>
            </a:r>
            <a:r>
              <a:rPr lang="en-US" sz="2600" dirty="0" smtClean="0"/>
              <a:t> </a:t>
            </a:r>
            <a:r>
              <a:rPr lang="en-US" sz="2600" dirty="0" err="1"/>
              <a:t>hình</a:t>
            </a:r>
            <a:r>
              <a:rPr lang="en-US" sz="2600" dirty="0"/>
              <a:t> </a:t>
            </a:r>
            <a:r>
              <a:rPr lang="en-US" sz="2600" dirty="0" err="1"/>
              <a:t>ảnh</a:t>
            </a:r>
            <a:r>
              <a:rPr lang="en-US" sz="2600" dirty="0"/>
              <a:t> </a:t>
            </a:r>
            <a:r>
              <a:rPr lang="en-US" sz="2600" dirty="0" err="1"/>
              <a:t>trong</a:t>
            </a:r>
            <a:r>
              <a:rPr lang="en-US" sz="2600" dirty="0"/>
              <a:t> </a:t>
            </a:r>
            <a:r>
              <a:rPr lang="en-US" sz="2600" dirty="0" err="1"/>
              <a:t>một</a:t>
            </a:r>
            <a:r>
              <a:rPr lang="en-US" sz="2600" dirty="0"/>
              <a:t> Album </a:t>
            </a:r>
            <a:r>
              <a:rPr lang="en-US" sz="2600" dirty="0" err="1"/>
              <a:t>của</a:t>
            </a:r>
            <a:r>
              <a:rPr lang="en-US" sz="2600" dirty="0"/>
              <a:t> </a:t>
            </a:r>
            <a:r>
              <a:rPr lang="en-US" sz="2600" dirty="0" err="1"/>
              <a:t>người</a:t>
            </a:r>
            <a:r>
              <a:rPr lang="en-US" sz="2600" dirty="0"/>
              <a:t> </a:t>
            </a:r>
            <a:r>
              <a:rPr lang="en-US" sz="2600" dirty="0" err="1"/>
              <a:t>dùng</a:t>
            </a:r>
            <a:r>
              <a:rPr lang="en-US" sz="2600" dirty="0"/>
              <a:t>: </a:t>
            </a:r>
            <a:r>
              <a:rPr lang="en-US" sz="2600" u="sng" dirty="0">
                <a:hlinkClick r:id="rId2"/>
              </a:rPr>
              <a:t>http://graph.facebook.com/ALBUM_ID/photos </a:t>
            </a:r>
            <a:endParaRPr lang="en-US" sz="2600" dirty="0"/>
          </a:p>
          <a:p>
            <a:pPr marL="731520" lvl="2" indent="-457200">
              <a:buClr>
                <a:schemeClr val="accent3"/>
              </a:buClr>
              <a:buSzPct val="95000"/>
              <a:buFont typeface="Wingdings" pitchFamily="2" charset="2"/>
              <a:buChar char="Ø"/>
            </a:pPr>
            <a:endParaRPr lang="en-US" sz="2600" dirty="0"/>
          </a:p>
          <a:p>
            <a:pPr marL="731520" lvl="2" indent="-457200">
              <a:buClr>
                <a:schemeClr val="accent3"/>
              </a:buClr>
              <a:buSzPct val="95000"/>
              <a:buFont typeface="Wingdings" pitchFamily="2" charset="2"/>
              <a:buChar char="Ø"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989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me/friends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-457200">
              <a:buClr>
                <a:schemeClr val="accent3"/>
              </a:buClr>
              <a:buSzPct val="95000"/>
              <a:buFont typeface="Wingdings" pitchFamily="2" charset="2"/>
              <a:buChar char="Ø"/>
            </a:pPr>
            <a:r>
              <a:rPr lang="en-US" sz="2600" dirty="0" err="1" smtClean="0"/>
              <a:t>Lấy</a:t>
            </a:r>
            <a:r>
              <a:rPr lang="en-US" sz="2600" dirty="0" smtClean="0"/>
              <a:t> </a:t>
            </a:r>
            <a:r>
              <a:rPr lang="en-US" sz="2600" dirty="0" err="1" smtClean="0"/>
              <a:t>danh</a:t>
            </a:r>
            <a:r>
              <a:rPr lang="en-US" sz="2600" dirty="0" smtClean="0"/>
              <a:t> </a:t>
            </a:r>
            <a:r>
              <a:rPr lang="en-US" sz="2600" dirty="0" err="1" smtClean="0"/>
              <a:t>sách</a:t>
            </a:r>
            <a:r>
              <a:rPr lang="en-US" sz="2600" dirty="0" smtClean="0"/>
              <a:t> </a:t>
            </a:r>
            <a:r>
              <a:rPr lang="en-US" sz="2600" dirty="0" err="1" smtClean="0"/>
              <a:t>bạn</a:t>
            </a:r>
            <a:r>
              <a:rPr lang="en-US" sz="2600" dirty="0" smtClean="0"/>
              <a:t> </a:t>
            </a:r>
            <a:r>
              <a:rPr lang="en-US" sz="2600" dirty="0" err="1" smtClean="0"/>
              <a:t>bè</a:t>
            </a:r>
            <a:r>
              <a:rPr lang="en-US" sz="2600" dirty="0" smtClean="0"/>
              <a:t> </a:t>
            </a:r>
            <a:r>
              <a:rPr lang="en-US" sz="2600" dirty="0" err="1" smtClean="0"/>
              <a:t>của</a:t>
            </a:r>
            <a:r>
              <a:rPr lang="en-US" sz="2600" dirty="0" smtClean="0"/>
              <a:t> </a:t>
            </a:r>
            <a:r>
              <a:rPr lang="en-US" sz="2600" dirty="0" err="1" smtClean="0"/>
              <a:t>người</a:t>
            </a:r>
            <a:r>
              <a:rPr lang="en-US" sz="2600" dirty="0" smtClean="0"/>
              <a:t> </a:t>
            </a:r>
            <a:r>
              <a:rPr lang="en-US" sz="2600" dirty="0" err="1" smtClean="0"/>
              <a:t>dùng</a:t>
            </a:r>
            <a:r>
              <a:rPr lang="en-US" sz="2600" dirty="0" smtClean="0"/>
              <a:t> </a:t>
            </a:r>
            <a:r>
              <a:rPr lang="en-US" sz="2600" dirty="0" err="1" smtClean="0"/>
              <a:t>đang</a:t>
            </a:r>
            <a:r>
              <a:rPr lang="en-US" sz="2600" dirty="0" smtClean="0"/>
              <a:t> </a:t>
            </a:r>
            <a:r>
              <a:rPr lang="en-US" sz="2600" dirty="0" err="1" smtClean="0"/>
              <a:t>đăng</a:t>
            </a:r>
            <a:r>
              <a:rPr lang="en-US" sz="2600" dirty="0" smtClean="0"/>
              <a:t> </a:t>
            </a:r>
            <a:r>
              <a:rPr lang="en-US" sz="2600" dirty="0" err="1" smtClean="0"/>
              <a:t>nhập</a:t>
            </a:r>
            <a:r>
              <a:rPr lang="en-US" sz="2600" dirty="0" smtClean="0"/>
              <a:t> </a:t>
            </a:r>
            <a:r>
              <a:rPr lang="en-US" sz="2600" dirty="0" err="1" smtClean="0"/>
              <a:t>bằng</a:t>
            </a:r>
            <a:r>
              <a:rPr lang="en-US" sz="2600" dirty="0" smtClean="0"/>
              <a:t> </a:t>
            </a:r>
            <a:r>
              <a:rPr lang="en-US" sz="2600" dirty="0" err="1" smtClean="0"/>
              <a:t>phương</a:t>
            </a:r>
            <a:r>
              <a:rPr lang="en-US" sz="2600" dirty="0" smtClean="0"/>
              <a:t> </a:t>
            </a:r>
            <a:r>
              <a:rPr lang="en-US" sz="2600" dirty="0" err="1" smtClean="0"/>
              <a:t>thức</a:t>
            </a:r>
            <a:r>
              <a:rPr lang="en-US" sz="2600" dirty="0" smtClean="0"/>
              <a:t> HTTP GET</a:t>
            </a:r>
            <a:r>
              <a:rPr lang="en-US" sz="2600" dirty="0" smtClean="0"/>
              <a:t>.</a:t>
            </a:r>
          </a:p>
          <a:p>
            <a:pPr marL="457200" lvl="1" indent="-457200">
              <a:buClr>
                <a:schemeClr val="accent3"/>
              </a:buClr>
              <a:buSzPct val="95000"/>
              <a:buFont typeface="Wingdings" pitchFamily="2" charset="2"/>
              <a:buChar char="Ø"/>
            </a:pPr>
            <a:r>
              <a:rPr lang="en-US" sz="2600" dirty="0" err="1" smtClean="0"/>
              <a:t>Thông</a:t>
            </a:r>
            <a:r>
              <a:rPr lang="en-US" sz="2600" dirty="0" smtClean="0"/>
              <a:t> tin </a:t>
            </a:r>
            <a:r>
              <a:rPr lang="en-US" sz="2600" dirty="0" err="1" smtClean="0"/>
              <a:t>nhận</a:t>
            </a:r>
            <a:r>
              <a:rPr lang="en-US" sz="2600" dirty="0" smtClean="0"/>
              <a:t> </a:t>
            </a:r>
            <a:r>
              <a:rPr lang="en-US" sz="2600" dirty="0" err="1" smtClean="0"/>
              <a:t>được</a:t>
            </a:r>
            <a:r>
              <a:rPr lang="en-US" sz="2600" dirty="0" smtClean="0"/>
              <a:t> </a:t>
            </a:r>
            <a:r>
              <a:rPr lang="en-US" sz="2600" dirty="0" err="1" smtClean="0"/>
              <a:t>gồm</a:t>
            </a:r>
            <a:r>
              <a:rPr lang="en-US" sz="2600" dirty="0" smtClean="0"/>
              <a:t> </a:t>
            </a:r>
            <a:r>
              <a:rPr lang="en-US" sz="2600" dirty="0" err="1" smtClean="0"/>
              <a:t>mảng</a:t>
            </a:r>
            <a:r>
              <a:rPr lang="en-US" sz="2600" dirty="0" smtClean="0"/>
              <a:t> </a:t>
            </a:r>
            <a:r>
              <a:rPr lang="en-US" sz="2600" dirty="0" err="1" smtClean="0"/>
              <a:t>các</a:t>
            </a:r>
            <a:r>
              <a:rPr lang="en-US" sz="2600" dirty="0" smtClean="0"/>
              <a:t> </a:t>
            </a:r>
            <a:r>
              <a:rPr lang="en-US" sz="2600" dirty="0" err="1" smtClean="0"/>
              <a:t>đối</a:t>
            </a:r>
            <a:r>
              <a:rPr lang="en-US" sz="2600" dirty="0" smtClean="0"/>
              <a:t> </a:t>
            </a:r>
            <a:r>
              <a:rPr lang="en-US" sz="2600" dirty="0" err="1" smtClean="0"/>
              <a:t>tượng</a:t>
            </a:r>
            <a:r>
              <a:rPr lang="en-US" sz="2600" dirty="0" smtClean="0"/>
              <a:t> </a:t>
            </a:r>
            <a:r>
              <a:rPr lang="en-US" sz="2600" dirty="0" err="1" smtClean="0"/>
              <a:t>gồm</a:t>
            </a:r>
            <a:r>
              <a:rPr lang="en-US" sz="2600" dirty="0" smtClean="0"/>
              <a:t> ID </a:t>
            </a:r>
            <a:r>
              <a:rPr lang="en-US" sz="2600" dirty="0" err="1" smtClean="0"/>
              <a:t>và</a:t>
            </a:r>
            <a:r>
              <a:rPr lang="en-US" sz="2600" dirty="0" smtClean="0"/>
              <a:t> Name</a:t>
            </a:r>
            <a:endParaRPr lang="en-US" sz="2600" dirty="0" smtClean="0"/>
          </a:p>
          <a:p>
            <a:pPr marL="274320" lvl="2" indent="0">
              <a:buClr>
                <a:schemeClr val="accent3"/>
              </a:buClr>
              <a:buSzPct val="95000"/>
              <a:buNone/>
            </a:pPr>
            <a:endParaRPr lang="en-US" sz="2600" dirty="0"/>
          </a:p>
          <a:p>
            <a:pPr marL="731520" lvl="2" indent="-457200">
              <a:buClr>
                <a:schemeClr val="accent3"/>
              </a:buClr>
              <a:buSzPct val="95000"/>
              <a:buFont typeface="Wingdings" pitchFamily="2" charset="2"/>
              <a:buChar char="Ø"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832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khảo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Facebook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rất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</a:t>
            </a:r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u="sng" dirty="0">
                <a:hlinkClick r:id="rId2"/>
              </a:rPr>
              <a:t>http://developers.facebook.com/docs/reference/api/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946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110829195"/>
              </p:ext>
            </p:extLst>
          </p:nvPr>
        </p:nvGraphicFramePr>
        <p:xfrm>
          <a:off x="457200" y="1935163"/>
          <a:ext cx="8229600" cy="4389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442242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Facebook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4945761"/>
              </p:ext>
            </p:extLst>
          </p:nvPr>
        </p:nvGraphicFramePr>
        <p:xfrm>
          <a:off x="457200" y="1935480"/>
          <a:ext cx="8229600" cy="43891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83938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ký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khoản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Facebook,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Developer (</a:t>
            </a:r>
            <a:r>
              <a:rPr lang="en-US" u="sng" dirty="0">
                <a:hlinkClick r:id="rId2"/>
              </a:rPr>
              <a:t>https://developers.facebook.com/apps</a:t>
            </a:r>
            <a:r>
              <a:rPr lang="en-US" dirty="0"/>
              <a:t>)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hồ</a:t>
            </a:r>
            <a:r>
              <a:rPr lang="en-US" dirty="0"/>
              <a:t> </a:t>
            </a:r>
            <a:r>
              <a:rPr lang="en-US" dirty="0" err="1"/>
              <a:t>sơ</a:t>
            </a:r>
            <a:r>
              <a:rPr lang="en-US" dirty="0"/>
              <a:t> Facebook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,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nhấn</a:t>
            </a:r>
            <a:r>
              <a:rPr lang="en-US" dirty="0"/>
              <a:t> “Set Up New App</a:t>
            </a:r>
            <a:r>
              <a:rPr lang="en-US" dirty="0" smtClean="0"/>
              <a:t>”.</a:t>
            </a:r>
          </a:p>
          <a:p>
            <a:pPr marL="0" indent="0">
              <a:buNone/>
            </a:pPr>
            <a:r>
              <a:rPr lang="en-US" dirty="0"/>
              <a:t>	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bảo</a:t>
            </a:r>
            <a:r>
              <a:rPr lang="en-US" dirty="0" smtClean="0"/>
              <a:t> </a:t>
            </a:r>
            <a:r>
              <a:rPr lang="en-US" dirty="0" err="1" smtClean="0"/>
              <a:t>vệ</a:t>
            </a:r>
            <a:r>
              <a:rPr lang="en-US" dirty="0" smtClean="0"/>
              <a:t> .</a:t>
            </a:r>
            <a:endParaRPr lang="en-US" dirty="0"/>
          </a:p>
        </p:txBody>
      </p:sp>
      <p:pic>
        <p:nvPicPr>
          <p:cNvPr id="4" name="Picture 3" descr="http://www.pcworld.com.vn/files/articles/2011/1227603/a1106-88a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0" y="3581400"/>
            <a:ext cx="2552700" cy="1447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16225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ký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, Facebook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895600"/>
            <a:ext cx="4953000" cy="3505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96494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dirty="0" smtClean="0"/>
              <a:t>0912397 – </a:t>
            </a:r>
            <a:r>
              <a:rPr lang="en-US" dirty="0" err="1" smtClean="0"/>
              <a:t>Nguyễn</a:t>
            </a:r>
            <a:r>
              <a:rPr lang="en-US" dirty="0" smtClean="0"/>
              <a:t> </a:t>
            </a:r>
            <a:r>
              <a:rPr lang="en-US" dirty="0" err="1" smtClean="0"/>
              <a:t>Lê</a:t>
            </a:r>
            <a:r>
              <a:rPr lang="en-US" dirty="0" smtClean="0"/>
              <a:t> </a:t>
            </a:r>
            <a:r>
              <a:rPr lang="en-US" dirty="0" err="1" smtClean="0"/>
              <a:t>Quốc</a:t>
            </a:r>
            <a:r>
              <a:rPr lang="en-US" dirty="0" smtClean="0"/>
              <a:t> </a:t>
            </a:r>
            <a:r>
              <a:rPr lang="en-US" dirty="0" err="1" smtClean="0"/>
              <a:t>Sơn</a:t>
            </a:r>
            <a:endParaRPr lang="en-US" dirty="0" smtClean="0"/>
          </a:p>
          <a:p>
            <a:r>
              <a:rPr lang="en-US" dirty="0" smtClean="0"/>
              <a:t>0912403 – </a:t>
            </a:r>
            <a:r>
              <a:rPr lang="en-US" dirty="0" err="1" smtClean="0"/>
              <a:t>Huỳnh</a:t>
            </a:r>
            <a:r>
              <a:rPr lang="en-US" dirty="0" smtClean="0"/>
              <a:t> </a:t>
            </a:r>
            <a:r>
              <a:rPr lang="en-US" dirty="0" err="1" smtClean="0"/>
              <a:t>Hữu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endParaRPr lang="en-US" dirty="0" smtClean="0"/>
          </a:p>
          <a:p>
            <a:r>
              <a:rPr lang="en-US" dirty="0" smtClean="0"/>
              <a:t>0912409 – </a:t>
            </a:r>
            <a:r>
              <a:rPr lang="en-US" dirty="0" err="1" smtClean="0"/>
              <a:t>Lê</a:t>
            </a:r>
            <a:r>
              <a:rPr lang="en-US" dirty="0" smtClean="0"/>
              <a:t> </a:t>
            </a:r>
            <a:r>
              <a:rPr lang="en-US" dirty="0" err="1" smtClean="0"/>
              <a:t>Anh</a:t>
            </a:r>
            <a:r>
              <a:rPr lang="en-US" dirty="0" smtClean="0"/>
              <a:t> </a:t>
            </a:r>
            <a:r>
              <a:rPr lang="en-US" dirty="0" err="1" smtClean="0"/>
              <a:t>Tân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12875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sz="2800" dirty="0" err="1"/>
              <a:t>Sau</a:t>
            </a:r>
            <a:r>
              <a:rPr lang="en-US" sz="2800" dirty="0"/>
              <a:t> </a:t>
            </a:r>
            <a:r>
              <a:rPr lang="en-US" sz="2800" dirty="0" err="1"/>
              <a:t>khi</a:t>
            </a:r>
            <a:r>
              <a:rPr lang="en-US" sz="2800" dirty="0"/>
              <a:t> </a:t>
            </a:r>
            <a:r>
              <a:rPr lang="en-US" sz="2800" dirty="0" err="1"/>
              <a:t>đăng</a:t>
            </a:r>
            <a:r>
              <a:rPr lang="en-US" sz="2800" dirty="0"/>
              <a:t> </a:t>
            </a:r>
            <a:r>
              <a:rPr lang="en-US" sz="2800" dirty="0" err="1"/>
              <a:t>kí</a:t>
            </a:r>
            <a:r>
              <a:rPr lang="en-US" sz="2800" dirty="0"/>
              <a:t> </a:t>
            </a:r>
            <a:r>
              <a:rPr lang="en-US" sz="2800" dirty="0" err="1"/>
              <a:t>thành</a:t>
            </a:r>
            <a:r>
              <a:rPr lang="en-US" sz="2800" dirty="0"/>
              <a:t> </a:t>
            </a:r>
            <a:r>
              <a:rPr lang="en-US" sz="2800" dirty="0" err="1"/>
              <a:t>công</a:t>
            </a:r>
            <a:r>
              <a:rPr lang="en-US" sz="2800" dirty="0"/>
              <a:t>, </a:t>
            </a:r>
            <a:r>
              <a:rPr lang="en-US" sz="2800" dirty="0" err="1"/>
              <a:t>bạn</a:t>
            </a:r>
            <a:r>
              <a:rPr lang="en-US" sz="2800" dirty="0"/>
              <a:t> </a:t>
            </a:r>
            <a:r>
              <a:rPr lang="en-US" sz="2800" dirty="0" err="1"/>
              <a:t>có</a:t>
            </a:r>
            <a:r>
              <a:rPr lang="en-US" sz="2800" dirty="0"/>
              <a:t> </a:t>
            </a:r>
            <a:r>
              <a:rPr lang="en-US" sz="2800" dirty="0" err="1"/>
              <a:t>thể</a:t>
            </a:r>
            <a:r>
              <a:rPr lang="en-US" sz="2800" dirty="0"/>
              <a:t> </a:t>
            </a:r>
            <a:r>
              <a:rPr lang="en-US" sz="2800" dirty="0" err="1"/>
              <a:t>tạo</a:t>
            </a:r>
            <a:r>
              <a:rPr lang="en-US" sz="2800" dirty="0"/>
              <a:t> </a:t>
            </a:r>
            <a:r>
              <a:rPr lang="en-US" sz="2800" dirty="0" err="1"/>
              <a:t>một</a:t>
            </a:r>
            <a:r>
              <a:rPr lang="en-US" sz="2800" dirty="0"/>
              <a:t> </a:t>
            </a:r>
            <a:r>
              <a:rPr lang="en-US" sz="2800" dirty="0" err="1"/>
              <a:t>ứng</a:t>
            </a:r>
            <a:r>
              <a:rPr lang="en-US" sz="2800" dirty="0"/>
              <a:t> </a:t>
            </a:r>
            <a:r>
              <a:rPr lang="en-US" sz="2800" dirty="0" err="1"/>
              <a:t>dụng</a:t>
            </a:r>
            <a:r>
              <a:rPr lang="en-US" sz="2800" dirty="0"/>
              <a:t> ở </a:t>
            </a:r>
            <a:r>
              <a:rPr lang="en-US" sz="2800" dirty="0" err="1"/>
              <a:t>bất</a:t>
            </a:r>
            <a:r>
              <a:rPr lang="en-US" sz="2800" dirty="0"/>
              <a:t> </a:t>
            </a:r>
            <a:r>
              <a:rPr lang="en-US" sz="2800" dirty="0" err="1"/>
              <a:t>kì</a:t>
            </a:r>
            <a:r>
              <a:rPr lang="en-US" sz="2800" dirty="0"/>
              <a:t> </a:t>
            </a:r>
            <a:r>
              <a:rPr lang="en-US" sz="2800" dirty="0" err="1"/>
              <a:t>nền</a:t>
            </a:r>
            <a:r>
              <a:rPr lang="en-US" sz="2800" dirty="0"/>
              <a:t> </a:t>
            </a:r>
            <a:r>
              <a:rPr lang="en-US" sz="2800" dirty="0" err="1"/>
              <a:t>tảng</a:t>
            </a:r>
            <a:r>
              <a:rPr lang="en-US" sz="2800" dirty="0"/>
              <a:t> </a:t>
            </a:r>
            <a:r>
              <a:rPr lang="en-US" sz="2800" dirty="0" err="1"/>
              <a:t>nào</a:t>
            </a:r>
            <a:r>
              <a:rPr lang="en-US" sz="2800" dirty="0"/>
              <a:t> </a:t>
            </a:r>
            <a:r>
              <a:rPr lang="en-US" sz="2800" dirty="0" err="1"/>
              <a:t>chỉ</a:t>
            </a:r>
            <a:r>
              <a:rPr lang="en-US" sz="2800" dirty="0"/>
              <a:t> </a:t>
            </a:r>
            <a:r>
              <a:rPr lang="en-US" sz="2800" dirty="0" err="1"/>
              <a:t>cần</a:t>
            </a:r>
            <a:r>
              <a:rPr lang="en-US" sz="2800" dirty="0"/>
              <a:t> </a:t>
            </a:r>
            <a:r>
              <a:rPr lang="en-US" sz="2800" dirty="0" err="1"/>
              <a:t>giao</a:t>
            </a:r>
            <a:r>
              <a:rPr lang="en-US" sz="2800" dirty="0"/>
              <a:t> </a:t>
            </a:r>
            <a:r>
              <a:rPr lang="en-US" sz="2800" dirty="0" err="1"/>
              <a:t>tiếp</a:t>
            </a:r>
            <a:r>
              <a:rPr lang="en-US" sz="2800" dirty="0"/>
              <a:t> </a:t>
            </a:r>
            <a:r>
              <a:rPr lang="en-US" sz="2800" dirty="0" err="1"/>
              <a:t>với</a:t>
            </a:r>
            <a:r>
              <a:rPr lang="en-US" sz="2800" dirty="0"/>
              <a:t> Facebook API qua HTTP </a:t>
            </a:r>
            <a:r>
              <a:rPr lang="en-US" sz="2800" dirty="0" err="1"/>
              <a:t>với</a:t>
            </a:r>
            <a:r>
              <a:rPr lang="en-US" sz="2800" dirty="0"/>
              <a:t> API Key </a:t>
            </a:r>
            <a:r>
              <a:rPr lang="en-US" sz="2800" dirty="0" err="1"/>
              <a:t>và</a:t>
            </a:r>
            <a:r>
              <a:rPr lang="en-US" sz="2800" dirty="0"/>
              <a:t> Secret code </a:t>
            </a:r>
            <a:r>
              <a:rPr lang="en-US" sz="2800" dirty="0" err="1"/>
              <a:t>được</a:t>
            </a:r>
            <a:r>
              <a:rPr lang="en-US" sz="2800" dirty="0"/>
              <a:t> Facebook </a:t>
            </a:r>
            <a:r>
              <a:rPr lang="en-US" sz="2800" dirty="0" err="1"/>
              <a:t>cung</a:t>
            </a:r>
            <a:r>
              <a:rPr lang="en-US" sz="2800" dirty="0"/>
              <a:t> </a:t>
            </a:r>
            <a:r>
              <a:rPr lang="en-US" sz="2800" dirty="0" err="1"/>
              <a:t>cấp</a:t>
            </a:r>
            <a:r>
              <a:rPr lang="en-US" sz="2800" dirty="0"/>
              <a:t>.</a:t>
            </a:r>
          </a:p>
          <a:p>
            <a:pPr lvl="1"/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web ở </a:t>
            </a:r>
            <a:r>
              <a:rPr lang="en-US" dirty="0" err="1"/>
              <a:t>một</a:t>
            </a:r>
            <a:r>
              <a:rPr lang="en-US" dirty="0"/>
              <a:t> host </a:t>
            </a:r>
            <a:r>
              <a:rPr lang="en-US" dirty="0" err="1"/>
              <a:t>khác</a:t>
            </a:r>
            <a:r>
              <a:rPr lang="en-US" dirty="0"/>
              <a:t>.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điền</a:t>
            </a:r>
            <a:r>
              <a:rPr lang="en-US" dirty="0"/>
              <a:t>:</a:t>
            </a:r>
          </a:p>
          <a:p>
            <a:pPr lvl="2"/>
            <a:r>
              <a:rPr lang="en-US" sz="2400" dirty="0"/>
              <a:t>Canvas Page: </a:t>
            </a:r>
            <a:r>
              <a:rPr lang="en-US" sz="2400" dirty="0" err="1"/>
              <a:t>là</a:t>
            </a:r>
            <a:r>
              <a:rPr lang="en-US" sz="2400" dirty="0"/>
              <a:t> </a:t>
            </a:r>
            <a:r>
              <a:rPr lang="en-US" sz="2400" dirty="0" err="1"/>
              <a:t>đường</a:t>
            </a:r>
            <a:r>
              <a:rPr lang="en-US" sz="2400" dirty="0"/>
              <a:t> </a:t>
            </a:r>
            <a:r>
              <a:rPr lang="en-US" sz="2400" dirty="0" err="1"/>
              <a:t>dẫn</a:t>
            </a:r>
            <a:r>
              <a:rPr lang="en-US" sz="2400" dirty="0"/>
              <a:t> URL </a:t>
            </a:r>
            <a:r>
              <a:rPr lang="en-US" sz="2400" dirty="0" err="1"/>
              <a:t>cho</a:t>
            </a:r>
            <a:r>
              <a:rPr lang="en-US" sz="2400" dirty="0"/>
              <a:t> </a:t>
            </a:r>
            <a:r>
              <a:rPr lang="en-US" sz="2400" dirty="0" err="1"/>
              <a:t>ứng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r>
              <a:rPr lang="en-US" sz="2400" dirty="0"/>
              <a:t>.</a:t>
            </a:r>
            <a:br>
              <a:rPr lang="en-US" sz="2400" dirty="0"/>
            </a:br>
            <a:r>
              <a:rPr lang="en-US" sz="2400" dirty="0"/>
              <a:t>Ex: </a:t>
            </a:r>
            <a:r>
              <a:rPr lang="en-US" sz="2400" u="sng" dirty="0">
                <a:hlinkClick r:id="rId2"/>
              </a:rPr>
              <a:t>http://apps.facebook.com/DemoApp/</a:t>
            </a:r>
            <a:r>
              <a:rPr lang="en-US" sz="2400" dirty="0"/>
              <a:t>.</a:t>
            </a:r>
          </a:p>
          <a:p>
            <a:pPr lvl="2"/>
            <a:r>
              <a:rPr lang="en-US" sz="2400" dirty="0"/>
              <a:t>Canvas URL: </a:t>
            </a:r>
            <a:r>
              <a:rPr lang="en-US" sz="2400" dirty="0" err="1"/>
              <a:t>là</a:t>
            </a:r>
            <a:r>
              <a:rPr lang="en-US" sz="2400" dirty="0"/>
              <a:t> </a:t>
            </a:r>
            <a:r>
              <a:rPr lang="en-US" sz="2400" dirty="0" err="1"/>
              <a:t>nơi</a:t>
            </a:r>
            <a:r>
              <a:rPr lang="en-US" sz="2400" dirty="0"/>
              <a:t> </a:t>
            </a:r>
            <a:r>
              <a:rPr lang="en-US" sz="2400" dirty="0" err="1"/>
              <a:t>đặt</a:t>
            </a:r>
            <a:r>
              <a:rPr lang="en-US" sz="2400" dirty="0"/>
              <a:t> </a:t>
            </a:r>
            <a:r>
              <a:rPr lang="en-US" sz="2400" dirty="0" err="1"/>
              <a:t>dịch</a:t>
            </a:r>
            <a:r>
              <a:rPr lang="en-US" sz="2400" dirty="0"/>
              <a:t> </a:t>
            </a:r>
            <a:r>
              <a:rPr lang="en-US" sz="2400" dirty="0" err="1"/>
              <a:t>vụ</a:t>
            </a:r>
            <a:r>
              <a:rPr lang="en-US" sz="2400" dirty="0"/>
              <a:t> web (web service) </a:t>
            </a:r>
            <a:r>
              <a:rPr lang="en-US" sz="2400" dirty="0" err="1"/>
              <a:t>để</a:t>
            </a:r>
            <a:r>
              <a:rPr lang="en-US" sz="2400" dirty="0"/>
              <a:t> </a:t>
            </a:r>
            <a:r>
              <a:rPr lang="en-US" sz="2400" dirty="0" err="1"/>
              <a:t>lưu</a:t>
            </a:r>
            <a:r>
              <a:rPr lang="en-US" sz="2400" dirty="0"/>
              <a:t> </a:t>
            </a:r>
            <a:r>
              <a:rPr lang="en-US" sz="2400" dirty="0" err="1"/>
              <a:t>trữ</a:t>
            </a:r>
            <a:r>
              <a:rPr lang="en-US" sz="2400" dirty="0"/>
              <a:t> </a:t>
            </a:r>
            <a:r>
              <a:rPr lang="en-US" sz="2400" dirty="0" err="1"/>
              <a:t>ứng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r>
              <a:rPr lang="en-US" sz="2400" dirty="0"/>
              <a:t> </a:t>
            </a:r>
            <a:r>
              <a:rPr lang="en-US" sz="2400" dirty="0" err="1"/>
              <a:t>sẽ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liên</a:t>
            </a:r>
            <a:r>
              <a:rPr lang="en-US" sz="2400" dirty="0"/>
              <a:t> </a:t>
            </a:r>
            <a:r>
              <a:rPr lang="en-US" sz="2400" dirty="0" err="1"/>
              <a:t>kết</a:t>
            </a:r>
            <a:r>
              <a:rPr lang="en-US" sz="2400" dirty="0"/>
              <a:t> </a:t>
            </a:r>
            <a:r>
              <a:rPr lang="en-US" sz="2400" dirty="0" err="1"/>
              <a:t>với</a:t>
            </a:r>
            <a:r>
              <a:rPr lang="en-US" sz="2400" dirty="0"/>
              <a:t> Facebook. </a:t>
            </a:r>
            <a:br>
              <a:rPr lang="en-US" sz="2400" dirty="0"/>
            </a:br>
            <a:r>
              <a:rPr lang="en-US" sz="2400" dirty="0"/>
              <a:t>Ex: </a:t>
            </a:r>
            <a:r>
              <a:rPr lang="en-US" sz="2400" u="sng" dirty="0">
                <a:hlinkClick r:id="rId3"/>
              </a:rPr>
              <a:t>http://localhost/facebook/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982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GRAPH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Demo </a:t>
            </a:r>
            <a:r>
              <a:rPr lang="en-US" dirty="0" err="1" smtClean="0"/>
              <a:t>sẽ</a:t>
            </a:r>
            <a:r>
              <a:rPr lang="en-US" dirty="0" smtClean="0"/>
              <a:t> 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Windows Form </a:t>
            </a:r>
            <a:r>
              <a:rPr lang="en-US" dirty="0" err="1" smtClean="0"/>
              <a:t>đượ</a:t>
            </a:r>
            <a:r>
              <a:rPr lang="en-US" dirty="0" err="1" smtClean="0"/>
              <a:t>c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C#.</a:t>
            </a:r>
          </a:p>
          <a:p>
            <a:pPr>
              <a:buFont typeface="Wingdings" pitchFamily="2" charset="2"/>
              <a:buChar char="Ø"/>
            </a:pP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demo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smtClean="0"/>
              <a:t>Facebook C# SDK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Facebook API do Microsoft </a:t>
            </a:r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u="sng" dirty="0">
                <a:hlinkClick r:id="rId2"/>
              </a:rPr>
              <a:t>http://csharpsdk.org</a:t>
            </a:r>
            <a:r>
              <a:rPr lang="en-US" u="sng" dirty="0" smtClean="0">
                <a:hlinkClick r:id="rId2"/>
              </a:rPr>
              <a:t>/</a:t>
            </a:r>
            <a:endParaRPr lang="en-US" u="sng" dirty="0" smtClean="0"/>
          </a:p>
          <a:p>
            <a:pPr marL="0" indent="0">
              <a:buNone/>
            </a:pPr>
            <a:endParaRPr lang="en-US" u="sng" dirty="0" smtClean="0"/>
          </a:p>
          <a:p>
            <a:pPr>
              <a:buFont typeface="Wingdings" pitchFamily="2" charset="2"/>
              <a:buChar char="Ø"/>
            </a:pP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bước</a:t>
            </a:r>
            <a:r>
              <a:rPr lang="en-US" dirty="0" smtClean="0"/>
              <a:t>:</a:t>
            </a:r>
          </a:p>
          <a:p>
            <a:pPr marL="850392" lvl="1" indent="-457200">
              <a:buSzPct val="120000"/>
              <a:buFont typeface="+mj-lt"/>
              <a:buAutoNum type="arabicPeriod"/>
            </a:pPr>
            <a:r>
              <a:rPr lang="en-US" dirty="0" smtClean="0"/>
              <a:t>Add </a:t>
            </a:r>
            <a:r>
              <a:rPr lang="en-US" dirty="0" smtClean="0"/>
              <a:t>reference file Facebook.dll </a:t>
            </a:r>
            <a:r>
              <a:rPr lang="en-US" dirty="0" err="1" smtClean="0"/>
              <a:t>của</a:t>
            </a:r>
            <a:r>
              <a:rPr lang="en-US" dirty="0" smtClean="0"/>
              <a:t> SDK</a:t>
            </a:r>
          </a:p>
        </p:txBody>
      </p:sp>
    </p:spTree>
    <p:extLst>
      <p:ext uri="{BB962C8B-B14F-4D97-AF65-F5344CB8AC3E}">
        <p14:creationId xmlns:p14="http://schemas.microsoft.com/office/powerpoint/2010/main" val="1862137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GRAPH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880110" lvl="1" indent="-514350">
              <a:buSzPct val="120000"/>
              <a:buFont typeface="+mj-lt"/>
              <a:buAutoNum type="arabicPeriod" startAt="2"/>
            </a:pPr>
            <a:r>
              <a:rPr lang="en-US" dirty="0" err="1" smtClean="0"/>
              <a:t>Lấy</a:t>
            </a:r>
            <a:r>
              <a:rPr lang="en-US" dirty="0" smtClean="0"/>
              <a:t> </a:t>
            </a:r>
            <a:r>
              <a:rPr lang="en-US" dirty="0"/>
              <a:t>access Token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nhúng</a:t>
            </a:r>
            <a:r>
              <a:rPr lang="en-US" dirty="0" smtClean="0"/>
              <a:t> </a:t>
            </a:r>
            <a:r>
              <a:rPr lang="en-US" dirty="0" err="1" smtClean="0"/>
              <a:t>cửa</a:t>
            </a:r>
            <a:r>
              <a:rPr lang="en-US" dirty="0" smtClean="0"/>
              <a:t> </a:t>
            </a:r>
            <a:r>
              <a:rPr lang="en-US" dirty="0" err="1" smtClean="0"/>
              <a:t>sổ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duyệt</a:t>
            </a:r>
            <a:r>
              <a:rPr lang="en-US" dirty="0" smtClean="0"/>
              <a:t> </a:t>
            </a:r>
            <a:r>
              <a:rPr lang="en-US" dirty="0" err="1" smtClean="0"/>
              <a:t>chứa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</a:t>
            </a:r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Facebook </a:t>
            </a:r>
            <a:r>
              <a:rPr lang="en-US" dirty="0" err="1" smtClean="0"/>
              <a:t>dành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.</a:t>
            </a:r>
            <a:endParaRPr lang="en-US" dirty="0"/>
          </a:p>
          <a:p>
            <a:pPr marL="880110" lvl="1" indent="-514350">
              <a:buSzPct val="120000"/>
              <a:buFont typeface="+mj-lt"/>
              <a:buAutoNum type="arabicPeriod" startAt="2"/>
            </a:pP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accessToken</a:t>
            </a:r>
            <a:r>
              <a:rPr lang="en-US" dirty="0"/>
              <a:t>, </a:t>
            </a:r>
            <a:r>
              <a:rPr lang="en-US" dirty="0" err="1"/>
              <a:t>thông</a:t>
            </a:r>
            <a:r>
              <a:rPr lang="en-US" dirty="0"/>
              <a:t> qua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 smtClean="0"/>
              <a:t>FacebookClient</a:t>
            </a:r>
            <a:r>
              <a:rPr lang="en-US" dirty="0" smtClean="0"/>
              <a:t> </a:t>
            </a:r>
            <a:r>
              <a:rPr lang="en-US" dirty="0" err="1"/>
              <a:t>với</a:t>
            </a:r>
            <a:r>
              <a:rPr lang="en-US" dirty="0"/>
              <a:t> Access Token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gán</a:t>
            </a:r>
            <a:r>
              <a:rPr lang="en-US" dirty="0"/>
              <a:t> </a:t>
            </a:r>
            <a:r>
              <a:rPr lang="en-US" dirty="0" err="1"/>
              <a:t>trước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đang</a:t>
            </a:r>
            <a:r>
              <a:rPr lang="en-US" dirty="0"/>
              <a:t>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 smtClean="0">
                <a:solidFill>
                  <a:srgbClr val="0000FF"/>
                </a:solidFill>
              </a:rPr>
              <a:t>facebookClient.Get</a:t>
            </a:r>
            <a:r>
              <a:rPr lang="en-US" dirty="0">
                <a:solidFill>
                  <a:srgbClr val="0000FF"/>
                </a:solidFill>
              </a:rPr>
              <a:t>(“/me</a:t>
            </a:r>
            <a:r>
              <a:rPr lang="en-US" dirty="0" smtClean="0">
                <a:solidFill>
                  <a:srgbClr val="0000FF"/>
                </a:solidFill>
              </a:rPr>
              <a:t>”).</a:t>
            </a:r>
            <a:endParaRPr lang="en-US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0528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khảo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Khóa</a:t>
            </a:r>
            <a:r>
              <a:rPr lang="en-US" dirty="0" smtClean="0"/>
              <a:t> </a:t>
            </a:r>
            <a:r>
              <a:rPr lang="en-US" dirty="0" err="1" smtClean="0"/>
              <a:t>luận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Facebook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Hoàng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Hiền</a:t>
            </a:r>
            <a:endParaRPr lang="en-US" dirty="0" smtClean="0"/>
          </a:p>
          <a:p>
            <a:r>
              <a:rPr lang="en-US" dirty="0"/>
              <a:t>http://developers.facebook.com/docs/reference/api/</a:t>
            </a:r>
          </a:p>
        </p:txBody>
      </p:sp>
    </p:spTree>
    <p:extLst>
      <p:ext uri="{BB962C8B-B14F-4D97-AF65-F5344CB8AC3E}">
        <p14:creationId xmlns:p14="http://schemas.microsoft.com/office/powerpoint/2010/main" val="1858117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914400"/>
            <a:ext cx="6694326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935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569632340"/>
              </p:ext>
            </p:extLst>
          </p:nvPr>
        </p:nvGraphicFramePr>
        <p:xfrm>
          <a:off x="457200" y="1935163"/>
          <a:ext cx="8229600" cy="4389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801644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160463091"/>
              </p:ext>
            </p:extLst>
          </p:nvPr>
        </p:nvGraphicFramePr>
        <p:xfrm>
          <a:off x="457200" y="1935163"/>
          <a:ext cx="8229600" cy="4389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442242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Facebook API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7501802"/>
              </p:ext>
            </p:extLst>
          </p:nvPr>
        </p:nvGraphicFramePr>
        <p:xfrm>
          <a:off x="457200" y="1935480"/>
          <a:ext cx="8229600" cy="43891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4428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Facebook API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r>
              <a:rPr lang="en-US" dirty="0" smtClean="0"/>
              <a:t>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Font typeface="Wingdings" pitchFamily="2" charset="2"/>
              <a:buChar char="v"/>
            </a:pP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nền</a:t>
            </a:r>
            <a:r>
              <a:rPr lang="en-US" dirty="0"/>
              <a:t> </a:t>
            </a:r>
            <a:r>
              <a:rPr lang="en-US" dirty="0" err="1"/>
              <a:t>tảng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xã</a:t>
            </a:r>
            <a:r>
              <a:rPr lang="en-US" dirty="0"/>
              <a:t> </a:t>
            </a:r>
            <a:r>
              <a:rPr lang="en-US" dirty="0" err="1"/>
              <a:t>hội</a:t>
            </a:r>
            <a:r>
              <a:rPr lang="en-US" dirty="0"/>
              <a:t> Facebook. </a:t>
            </a:r>
            <a:endParaRPr lang="en-US" dirty="0" smtClean="0"/>
          </a:p>
          <a:p>
            <a:pPr marL="0" lvl="0" indent="0">
              <a:buNone/>
            </a:pPr>
            <a:endParaRPr lang="en-US" dirty="0"/>
          </a:p>
          <a:p>
            <a:pPr lvl="0">
              <a:buFont typeface="Wingdings" pitchFamily="2" charset="2"/>
              <a:buChar char="v"/>
            </a:pP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lời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, </a:t>
            </a:r>
            <a:r>
              <a:rPr lang="en-US" dirty="0" err="1" smtClean="0"/>
              <a:t>nhóm</a:t>
            </a:r>
            <a:r>
              <a:rPr lang="en-US" dirty="0" smtClean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,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bè</a:t>
            </a:r>
            <a:r>
              <a:rPr lang="en-US" dirty="0"/>
              <a:t>,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,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nguồn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 smtClean="0"/>
              <a:t>….</a:t>
            </a:r>
          </a:p>
          <a:p>
            <a:pPr marL="0" lvl="0" indent="0">
              <a:buNone/>
            </a:pPr>
            <a:endParaRPr lang="en-US" dirty="0"/>
          </a:p>
          <a:p>
            <a:pPr lvl="0">
              <a:buFont typeface="Wingdings" pitchFamily="2" charset="2"/>
              <a:buChar char="v"/>
            </a:pPr>
            <a:r>
              <a:rPr lang="en-US" dirty="0"/>
              <a:t>API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RESTful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hồi</a:t>
            </a:r>
            <a:r>
              <a:rPr lang="en-US" dirty="0"/>
              <a:t> </a:t>
            </a:r>
            <a:r>
              <a:rPr lang="en-US" dirty="0" err="1"/>
              <a:t>đáp</a:t>
            </a:r>
            <a:r>
              <a:rPr lang="en-US" dirty="0"/>
              <a:t>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dưới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XML, </a:t>
            </a:r>
            <a:r>
              <a:rPr lang="en-US" dirty="0" smtClean="0"/>
              <a:t>JSON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256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Facebook API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2286000"/>
            <a:ext cx="7048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687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API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solidFill>
                  <a:srgbClr val="FF0000"/>
                </a:solidFill>
              </a:rPr>
              <a:t>GRAPH API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err="1"/>
              <a:t>Cung</a:t>
            </a:r>
            <a:r>
              <a:rPr lang="en-US" sz="2400" dirty="0"/>
              <a:t> </a:t>
            </a:r>
            <a:r>
              <a:rPr lang="en-US" sz="2400" dirty="0" err="1"/>
              <a:t>cấp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cái</a:t>
            </a:r>
            <a:r>
              <a:rPr lang="en-US" sz="2400" dirty="0"/>
              <a:t> </a:t>
            </a:r>
            <a:r>
              <a:rPr lang="en-US" sz="2400" dirty="0" err="1"/>
              <a:t>nhìn</a:t>
            </a:r>
            <a:r>
              <a:rPr lang="en-US" sz="2400" dirty="0"/>
              <a:t> </a:t>
            </a:r>
            <a:r>
              <a:rPr lang="en-US" sz="2400" dirty="0" err="1"/>
              <a:t>đơn</a:t>
            </a:r>
            <a:r>
              <a:rPr lang="en-US" sz="2400" dirty="0"/>
              <a:t> </a:t>
            </a:r>
            <a:r>
              <a:rPr lang="en-US" sz="2400" dirty="0" err="1"/>
              <a:t>giản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phù</a:t>
            </a:r>
            <a:r>
              <a:rPr lang="en-US" sz="2400" dirty="0"/>
              <a:t> </a:t>
            </a:r>
            <a:r>
              <a:rPr lang="en-US" sz="2400" dirty="0" err="1"/>
              <a:t>hợp</a:t>
            </a:r>
            <a:r>
              <a:rPr lang="en-US" sz="2400" dirty="0"/>
              <a:t> </a:t>
            </a:r>
            <a:r>
              <a:rPr lang="en-US" sz="2400" dirty="0" err="1"/>
              <a:t>về</a:t>
            </a:r>
            <a:r>
              <a:rPr lang="en-US" sz="2400" dirty="0"/>
              <a:t> Facebook. </a:t>
            </a:r>
            <a:r>
              <a:rPr lang="en-US" sz="2400" dirty="0" err="1"/>
              <a:t>Xem</a:t>
            </a:r>
            <a:r>
              <a:rPr lang="en-US" sz="2400" dirty="0"/>
              <a:t> </a:t>
            </a:r>
            <a:r>
              <a:rPr lang="en-US" sz="2400" dirty="0" err="1"/>
              <a:t>mạng</a:t>
            </a:r>
            <a:r>
              <a:rPr lang="en-US" sz="2400" dirty="0"/>
              <a:t> </a:t>
            </a:r>
            <a:r>
              <a:rPr lang="en-US" sz="2400" dirty="0" err="1"/>
              <a:t>xã</a:t>
            </a:r>
            <a:r>
              <a:rPr lang="en-US" sz="2400" dirty="0"/>
              <a:t> </a:t>
            </a:r>
            <a:r>
              <a:rPr lang="en-US" sz="2400" dirty="0" err="1"/>
              <a:t>hội</a:t>
            </a:r>
            <a:r>
              <a:rPr lang="en-US" sz="2400" dirty="0"/>
              <a:t> </a:t>
            </a:r>
            <a:r>
              <a:rPr lang="en-US" sz="2400" dirty="0" err="1"/>
              <a:t>như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đồ</a:t>
            </a:r>
            <a:r>
              <a:rPr lang="en-US" sz="2400" dirty="0"/>
              <a:t> </a:t>
            </a:r>
            <a:r>
              <a:rPr lang="en-US" sz="2400" dirty="0" err="1"/>
              <a:t>thị</a:t>
            </a:r>
            <a:r>
              <a:rPr lang="en-US" sz="2400" dirty="0"/>
              <a:t> </a:t>
            </a:r>
            <a:r>
              <a:rPr lang="en-US" sz="2400" dirty="0" err="1"/>
              <a:t>với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đối</a:t>
            </a:r>
            <a:r>
              <a:rPr lang="en-US" sz="2400" dirty="0"/>
              <a:t> </a:t>
            </a:r>
            <a:r>
              <a:rPr lang="en-US" sz="2400" dirty="0" err="1"/>
              <a:t>tượng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sự</a:t>
            </a:r>
            <a:r>
              <a:rPr lang="en-US" sz="2400" dirty="0"/>
              <a:t> </a:t>
            </a:r>
            <a:r>
              <a:rPr lang="en-US" sz="2400" dirty="0" err="1"/>
              <a:t>liên</a:t>
            </a:r>
            <a:r>
              <a:rPr lang="en-US" sz="2400" dirty="0"/>
              <a:t> </a:t>
            </a:r>
            <a:r>
              <a:rPr lang="en-US" sz="2400" dirty="0" err="1"/>
              <a:t>kết</a:t>
            </a:r>
            <a:r>
              <a:rPr lang="en-US" sz="2400" dirty="0"/>
              <a:t> </a:t>
            </a:r>
            <a:r>
              <a:rPr lang="en-US" sz="2400" dirty="0" err="1"/>
              <a:t>giữa</a:t>
            </a:r>
            <a:r>
              <a:rPr lang="en-US" sz="2400" dirty="0"/>
              <a:t> </a:t>
            </a:r>
            <a:r>
              <a:rPr lang="en-US" sz="2400" dirty="0" err="1"/>
              <a:t>chúng</a:t>
            </a: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>
                <a:solidFill>
                  <a:srgbClr val="FF0000"/>
                </a:solidFill>
              </a:rPr>
              <a:t>FQL:</a:t>
            </a:r>
          </a:p>
          <a:p>
            <a:pPr marL="0" indent="0">
              <a:buNone/>
            </a:pPr>
            <a:r>
              <a:rPr lang="en-US" sz="2400" dirty="0"/>
              <a:t>	Facebook Query Language: </a:t>
            </a:r>
            <a:r>
              <a:rPr lang="en-US" sz="2400" dirty="0" err="1"/>
              <a:t>cung</a:t>
            </a:r>
            <a:r>
              <a:rPr lang="en-US" sz="2400" dirty="0"/>
              <a:t> </a:t>
            </a:r>
            <a:r>
              <a:rPr lang="en-US" sz="2400" dirty="0" err="1"/>
              <a:t>cấp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dạng</a:t>
            </a:r>
            <a:r>
              <a:rPr lang="en-US" sz="2400" dirty="0"/>
              <a:t> </a:t>
            </a:r>
            <a:r>
              <a:rPr lang="en-US" sz="2400" dirty="0" err="1"/>
              <a:t>truy</a:t>
            </a:r>
            <a:r>
              <a:rPr lang="en-US" sz="2400" dirty="0"/>
              <a:t> </a:t>
            </a:r>
            <a:r>
              <a:rPr lang="en-US" sz="2400" dirty="0" err="1"/>
              <a:t>vấn</a:t>
            </a:r>
            <a:r>
              <a:rPr lang="en-US" sz="2400" dirty="0"/>
              <a:t> </a:t>
            </a:r>
            <a:r>
              <a:rPr lang="en-US" sz="2400" dirty="0" err="1"/>
              <a:t>như</a:t>
            </a:r>
            <a:r>
              <a:rPr lang="en-US" sz="2400" dirty="0"/>
              <a:t> SQL </a:t>
            </a:r>
            <a:r>
              <a:rPr lang="en-US" sz="2400" dirty="0" err="1"/>
              <a:t>để</a:t>
            </a:r>
            <a:r>
              <a:rPr lang="en-US" sz="2400" dirty="0"/>
              <a:t> </a:t>
            </a:r>
            <a:r>
              <a:rPr lang="en-US" sz="2400" dirty="0" err="1"/>
              <a:t>truy</a:t>
            </a:r>
            <a:r>
              <a:rPr lang="en-US" sz="2400" dirty="0"/>
              <a:t> </a:t>
            </a:r>
            <a:r>
              <a:rPr lang="en-US" sz="2400" dirty="0" err="1"/>
              <a:t>vấn</a:t>
            </a:r>
            <a:r>
              <a:rPr lang="en-US" sz="2400" dirty="0"/>
              <a:t> </a:t>
            </a:r>
            <a:r>
              <a:rPr lang="en-US" sz="2400" dirty="0" err="1"/>
              <a:t>thông</a:t>
            </a:r>
            <a:r>
              <a:rPr lang="en-US" sz="2400" dirty="0"/>
              <a:t> qua Graph API, FQL </a:t>
            </a:r>
            <a:r>
              <a:rPr lang="en-US" sz="2400" dirty="0" err="1"/>
              <a:t>cung</a:t>
            </a:r>
            <a:r>
              <a:rPr lang="en-US" sz="2400" dirty="0"/>
              <a:t> </a:t>
            </a:r>
            <a:r>
              <a:rPr lang="en-US" sz="2400" dirty="0" err="1"/>
              <a:t>cấp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số</a:t>
            </a:r>
            <a:r>
              <a:rPr lang="en-US" sz="2400" dirty="0"/>
              <a:t> </a:t>
            </a:r>
            <a:r>
              <a:rPr lang="en-US" sz="2400" dirty="0" err="1"/>
              <a:t>tính</a:t>
            </a:r>
            <a:r>
              <a:rPr lang="en-US" sz="2400" dirty="0"/>
              <a:t> </a:t>
            </a:r>
            <a:r>
              <a:rPr lang="en-US" sz="2400" dirty="0" err="1"/>
              <a:t>năng</a:t>
            </a:r>
            <a:r>
              <a:rPr lang="en-US" sz="2400" dirty="0"/>
              <a:t> </a:t>
            </a:r>
            <a:r>
              <a:rPr lang="en-US" sz="2400" dirty="0" err="1"/>
              <a:t>không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cung</a:t>
            </a:r>
            <a:r>
              <a:rPr lang="en-US" sz="2400" dirty="0"/>
              <a:t> </a:t>
            </a:r>
            <a:r>
              <a:rPr lang="en-US" sz="2400" dirty="0" err="1"/>
              <a:t>cấp</a:t>
            </a:r>
            <a:r>
              <a:rPr lang="en-US" sz="2400" dirty="0"/>
              <a:t> </a:t>
            </a:r>
            <a:r>
              <a:rPr lang="en-US" sz="2400" dirty="0" err="1"/>
              <a:t>sẳn</a:t>
            </a:r>
            <a:r>
              <a:rPr lang="en-US" sz="2400" dirty="0"/>
              <a:t> </a:t>
            </a:r>
            <a:r>
              <a:rPr lang="en-US" sz="2400" dirty="0" err="1"/>
              <a:t>trong</a:t>
            </a:r>
            <a:r>
              <a:rPr lang="en-US" sz="2400" dirty="0"/>
              <a:t> API.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937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API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389120"/>
          </a:xfrm>
        </p:spPr>
        <p:txBody>
          <a:bodyPr/>
          <a:lstStyle/>
          <a:p>
            <a:r>
              <a:rPr lang="en-US" sz="2900" dirty="0">
                <a:solidFill>
                  <a:srgbClr val="FF0000"/>
                </a:solidFill>
              </a:rPr>
              <a:t>REST API: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800" dirty="0" smtClean="0"/>
              <a:t>	Cho </a:t>
            </a:r>
            <a:r>
              <a:rPr lang="en-US" sz="2800" dirty="0" err="1"/>
              <a:t>phép</a:t>
            </a:r>
            <a:r>
              <a:rPr lang="en-US" sz="2800" dirty="0"/>
              <a:t> </a:t>
            </a:r>
            <a:r>
              <a:rPr lang="en-US" sz="2800" dirty="0" err="1"/>
              <a:t>tương</a:t>
            </a:r>
            <a:r>
              <a:rPr lang="en-US" sz="2800" dirty="0"/>
              <a:t> </a:t>
            </a:r>
            <a:r>
              <a:rPr lang="en-US" sz="2800" dirty="0" err="1"/>
              <a:t>tác</a:t>
            </a:r>
            <a:r>
              <a:rPr lang="en-US" sz="2800" dirty="0"/>
              <a:t> </a:t>
            </a:r>
            <a:r>
              <a:rPr lang="en-US" sz="2800" dirty="0" err="1"/>
              <a:t>với</a:t>
            </a:r>
            <a:r>
              <a:rPr lang="en-US" sz="2800" dirty="0"/>
              <a:t> Facebook </a:t>
            </a:r>
            <a:r>
              <a:rPr lang="en-US" sz="2800" dirty="0" err="1"/>
              <a:t>thông</a:t>
            </a:r>
            <a:r>
              <a:rPr lang="en-US" sz="2800" dirty="0"/>
              <a:t> qua </a:t>
            </a:r>
            <a:r>
              <a:rPr lang="en-US" sz="2800" dirty="0" err="1"/>
              <a:t>các</a:t>
            </a:r>
            <a:r>
              <a:rPr lang="en-US" sz="2800" dirty="0"/>
              <a:t> request HTTP. Facebook </a:t>
            </a:r>
            <a:r>
              <a:rPr lang="en-US" sz="2800" dirty="0" err="1"/>
              <a:t>hiện</a:t>
            </a:r>
            <a:r>
              <a:rPr lang="en-US" sz="2800" dirty="0"/>
              <a:t> </a:t>
            </a:r>
            <a:r>
              <a:rPr lang="en-US" sz="2800" dirty="0" err="1"/>
              <a:t>đang</a:t>
            </a:r>
            <a:r>
              <a:rPr lang="en-US" sz="2800" dirty="0"/>
              <a:t> </a:t>
            </a:r>
            <a:r>
              <a:rPr lang="en-US" sz="2800" dirty="0" err="1"/>
              <a:t>muốn</a:t>
            </a:r>
            <a:r>
              <a:rPr lang="en-US" sz="2800" dirty="0"/>
              <a:t> </a:t>
            </a:r>
            <a:r>
              <a:rPr lang="en-US" sz="2800" dirty="0" err="1"/>
              <a:t>lập</a:t>
            </a:r>
            <a:r>
              <a:rPr lang="en-US" sz="2800" dirty="0"/>
              <a:t> </a:t>
            </a:r>
            <a:r>
              <a:rPr lang="en-US" sz="2800" dirty="0" err="1"/>
              <a:t>trình</a:t>
            </a:r>
            <a:r>
              <a:rPr lang="en-US" sz="2800" dirty="0"/>
              <a:t> </a:t>
            </a:r>
            <a:r>
              <a:rPr lang="en-US" sz="2800" dirty="0" err="1"/>
              <a:t>viên</a:t>
            </a:r>
            <a:r>
              <a:rPr lang="en-US" sz="2800" dirty="0"/>
              <a:t> </a:t>
            </a:r>
            <a:r>
              <a:rPr lang="en-US" sz="2800" dirty="0" err="1"/>
              <a:t>chuyển</a:t>
            </a:r>
            <a:r>
              <a:rPr lang="en-US" sz="2800" dirty="0"/>
              <a:t> sang </a:t>
            </a:r>
            <a:r>
              <a:rPr lang="en-US" sz="2800" dirty="0" err="1"/>
              <a:t>sử</a:t>
            </a:r>
            <a:r>
              <a:rPr lang="en-US" sz="2800" dirty="0"/>
              <a:t> </a:t>
            </a:r>
            <a:r>
              <a:rPr lang="en-US" sz="2800" dirty="0" err="1"/>
              <a:t>dụng</a:t>
            </a:r>
            <a:r>
              <a:rPr lang="en-US" sz="2800" dirty="0"/>
              <a:t> Graph API. REST API </a:t>
            </a:r>
            <a:r>
              <a:rPr lang="en-US" sz="2800" dirty="0" err="1"/>
              <a:t>sẽ</a:t>
            </a:r>
            <a:r>
              <a:rPr lang="en-US" sz="2800" dirty="0"/>
              <a:t> </a:t>
            </a:r>
            <a:r>
              <a:rPr lang="en-US" sz="2800" dirty="0" err="1"/>
              <a:t>không</a:t>
            </a:r>
            <a:r>
              <a:rPr lang="en-US" sz="2800" dirty="0"/>
              <a:t> </a:t>
            </a:r>
            <a:r>
              <a:rPr lang="en-US" sz="2800" dirty="0" err="1"/>
              <a:t>được</a:t>
            </a:r>
            <a:r>
              <a:rPr lang="en-US" sz="2800" dirty="0"/>
              <a:t> </a:t>
            </a:r>
            <a:r>
              <a:rPr lang="en-US" sz="2800" dirty="0" err="1" smtClean="0"/>
              <a:t>hỗ</a:t>
            </a:r>
            <a:r>
              <a:rPr lang="en-US" sz="2800" dirty="0" smtClean="0"/>
              <a:t> </a:t>
            </a:r>
            <a:r>
              <a:rPr lang="en-US" sz="2800" dirty="0" err="1"/>
              <a:t>trợ</a:t>
            </a:r>
            <a:r>
              <a:rPr lang="en-US" sz="2800" dirty="0"/>
              <a:t> </a:t>
            </a:r>
            <a:r>
              <a:rPr lang="en-US" sz="2800" dirty="0" err="1"/>
              <a:t>sau</a:t>
            </a:r>
            <a:r>
              <a:rPr lang="en-US" sz="2800" dirty="0"/>
              <a:t> </a:t>
            </a:r>
            <a:r>
              <a:rPr lang="en-US" sz="2800" dirty="0" err="1"/>
              <a:t>một</a:t>
            </a:r>
            <a:r>
              <a:rPr lang="en-US" sz="2800" dirty="0"/>
              <a:t> </a:t>
            </a:r>
            <a:r>
              <a:rPr lang="en-US" sz="2800" dirty="0" err="1"/>
              <a:t>thời</a:t>
            </a:r>
            <a:r>
              <a:rPr lang="en-US" sz="2800" dirty="0"/>
              <a:t> </a:t>
            </a:r>
            <a:r>
              <a:rPr lang="en-US" sz="2800" dirty="0" err="1"/>
              <a:t>gian</a:t>
            </a:r>
            <a:r>
              <a:rPr lang="en-US" sz="2800" dirty="0"/>
              <a:t> </a:t>
            </a:r>
            <a:r>
              <a:rPr lang="en-US" sz="2800" dirty="0" err="1"/>
              <a:t>nữa</a:t>
            </a:r>
            <a:r>
              <a:rPr lang="en-US" sz="2800" dirty="0"/>
              <a:t>.</a:t>
            </a:r>
            <a:r>
              <a:rPr lang="en-US" sz="2000" dirty="0"/>
              <a:t> </a:t>
            </a: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800" u="sng" dirty="0" err="1"/>
              <a:t>Vì</a:t>
            </a:r>
            <a:r>
              <a:rPr lang="en-US" sz="2800" u="sng" dirty="0"/>
              <a:t> REST API </a:t>
            </a:r>
            <a:r>
              <a:rPr lang="en-US" sz="2800" u="sng" dirty="0" err="1"/>
              <a:t>không</a:t>
            </a:r>
            <a:r>
              <a:rPr lang="en-US" sz="2800" u="sng" dirty="0"/>
              <a:t> </a:t>
            </a:r>
            <a:r>
              <a:rPr lang="en-US" sz="2800" u="sng" dirty="0" err="1"/>
              <a:t>còn</a:t>
            </a:r>
            <a:r>
              <a:rPr lang="en-US" sz="2800" u="sng" dirty="0"/>
              <a:t> </a:t>
            </a:r>
            <a:r>
              <a:rPr lang="en-US" sz="2800" u="sng" dirty="0" err="1"/>
              <a:t>được</a:t>
            </a:r>
            <a:r>
              <a:rPr lang="en-US" sz="2800" u="sng" dirty="0"/>
              <a:t> Facebook </a:t>
            </a:r>
            <a:r>
              <a:rPr lang="en-US" sz="2800" u="sng" dirty="0" err="1"/>
              <a:t>khuyến</a:t>
            </a:r>
            <a:r>
              <a:rPr lang="en-US" sz="2800" u="sng" dirty="0"/>
              <a:t> </a:t>
            </a:r>
            <a:r>
              <a:rPr lang="en-US" sz="2800" u="sng" dirty="0" err="1"/>
              <a:t>khích</a:t>
            </a:r>
            <a:r>
              <a:rPr lang="en-US" sz="2800" u="sng" dirty="0"/>
              <a:t> </a:t>
            </a:r>
            <a:r>
              <a:rPr lang="en-US" sz="2800" u="sng" dirty="0" err="1"/>
              <a:t>nên</a:t>
            </a:r>
            <a:r>
              <a:rPr lang="en-US" sz="2800" u="sng" dirty="0"/>
              <a:t> </a:t>
            </a:r>
            <a:r>
              <a:rPr lang="en-US" sz="2800" u="sng" dirty="0" err="1"/>
              <a:t>báo</a:t>
            </a:r>
            <a:r>
              <a:rPr lang="en-US" sz="2800" u="sng" dirty="0"/>
              <a:t> </a:t>
            </a:r>
            <a:r>
              <a:rPr lang="en-US" sz="2800" u="sng" dirty="0" err="1"/>
              <a:t>cáo</a:t>
            </a:r>
            <a:r>
              <a:rPr lang="en-US" sz="2800" u="sng" dirty="0"/>
              <a:t> </a:t>
            </a:r>
            <a:r>
              <a:rPr lang="en-US" sz="2800" u="sng" dirty="0" err="1"/>
              <a:t>sẽ</a:t>
            </a:r>
            <a:r>
              <a:rPr lang="en-US" sz="2800" u="sng" dirty="0"/>
              <a:t> </a:t>
            </a:r>
            <a:r>
              <a:rPr lang="en-US" sz="2800" u="sng" dirty="0" err="1" smtClean="0"/>
              <a:t>tìm</a:t>
            </a:r>
            <a:r>
              <a:rPr lang="en-US" sz="2800" u="sng" dirty="0" smtClean="0"/>
              <a:t> </a:t>
            </a:r>
            <a:r>
              <a:rPr lang="en-US" sz="2800" u="sng" dirty="0" err="1" smtClean="0"/>
              <a:t>hiểu</a:t>
            </a:r>
            <a:r>
              <a:rPr lang="en-US" sz="2800" u="sng" dirty="0" smtClean="0"/>
              <a:t> </a:t>
            </a:r>
            <a:r>
              <a:rPr lang="en-US" sz="2800" u="sng" dirty="0" err="1"/>
              <a:t>vào</a:t>
            </a:r>
            <a:r>
              <a:rPr lang="en-US" sz="2800" u="sng" dirty="0"/>
              <a:t> Graph </a:t>
            </a:r>
            <a:r>
              <a:rPr lang="en-US" sz="2800" u="sng" dirty="0" smtClean="0"/>
              <a:t>API.</a:t>
            </a:r>
            <a:endParaRPr lang="en-US" sz="2800" u="sng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97106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2DD2Q1ZDHHmC0nhd7BZ00x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UP3m56jewesLpUZi644X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4vROXeKMH0mytsz8ty83tt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vTj3jxiGRDgtpYepQmxww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UiXlRPyV0uA9lVEbrfojv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dZa9e9iHVWPDZ16XFt8VD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SgDjLFUh7dmZ5XbHAoDiy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jHWD4tAVazhr7UwUoDNEP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hZV8MYSJikddWVm8ArHc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IDQgaG00vUPGqXHVGC2qh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eTXBxf2mXCzugiiwNcIhP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rIAQCXVTiUcNCvPgz372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ogvpqFK5aCvLpXjz8KY8W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6VGpDaOPHZ7VvG58PmBRr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YuSlcd4YjGmb9zI11zglU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EusCuZVBw5K9XbwiYBKJG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zjxwpNl2B62tQoSzJ42H9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q0CxvJBEBbPdU85XA8gut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6ul7poSFHYhiSxTShBqXv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DDtKuLuTrENMT8bojdMWt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VCgx3IRE4w9fQIDFT6aNx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u6ELGTidaynNHRuWHL2MA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7FVhP5THKr3vJcjfanGLO4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CEitKEjFLFii8aTh1XmR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R20MbXpoLK3dt0td8DTvN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vpIj2pK4qIV2MfsYtlgmU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fVGTOOPIXPN9wB3RUZEGk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hrddKaaxfqNXaND8BVfH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fDJRUCrgHddVEfGA3Eypz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lzrgeLnIrCyacAuTfy6ZJ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Jf9ns1RA9lwSh9qDoFSYM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mt365ap0iADLPc7QjmRQt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EjiltCar6KN8SGjmVHb8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NAEIhlqWSv9k3FzMR2bxt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fvkdwxlw7V88OKNKHNQRu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XGjrwXqaFkaI3M0f5C5AC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0KRzybZoiarmyEU51o5Xg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Y6G0KsHdMUg5GzzWofah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gHemk0BGuECcLKSyrwG5o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5sXlv40PMYMYPZLn8HC5p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stNO3POEAWBJBLoYuxGFS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pNVTN3oZsj7uZtyG0a18o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n5oZZ9c5oKJP40Ta2LfBt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B6MUqOwwDJfypPvN4eNnU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iSjv0oGrgW3X7GanBmjvb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KapyMQ7gTMn5uhd4JnyS6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zwA3FfG0O6nemBvS1GpnQ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bjldAZvpO2gKATXIaSzSY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IfUBzQmSsJa6khIrFHuoh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C0CUivxOXuUB5iYqF3Wz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zuyG0JcSnzYmhiAXV3mVU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CpFC8HhPllMq2w3eiMkWA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VeO0nsJZzDCnR90nAvAye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ARg4THLzBYCHtqO8jO6lM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NEEUeUbPl2GiEXKiz2eZ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ASgABAOJCweEhMpMk1gqe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LaFzzsbMrSRr3BpZsQoMD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0bMQn0e47M69TufFkJDyA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rdT9TAznBg0b9uNI4axnK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4lUIVJNvE84ZbJzXe7EuJa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8HkLSCEs1d4mRZqYQMRX7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cYKdLQ3SS0UvL1BYVT0G3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7mHXN9OISdIcum0EQNo8k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3smepnRQYWrTqQowO2U498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NzweYh3chUr3UlJnMXRUg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j4vC72Lu4aVLzET8SzUK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g5xSCuqPdXYiirfpN5Dxj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ZMtb4E77hepvfrJm91rMQ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8kIDMeTCj8MRzWau8F6jVj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Rr2qbeWqVvY951SwEt3Ar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YRpG3cBf0URUkZWj5uj2l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Thk2o4CIwPySeb4iqT2Ssn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1tF0Ls1aF2j56tb0uaJOGv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4hbHTAkoygpqWnJGiJA4lR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oeD3EnUKNhGPrqiJPOZACW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PdwKiAjzeFwpoP4zqQht3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FwNgOS0dB9cJltmQ1NfGb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JspoXP1ifKLnBb2IYjiNi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oeD3EnUKNhGPrqiJPOZACW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PdwKiAjzeFwpoP4zqQht3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FwNgOS0dB9cJltmQ1NfGb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oeD3EnUKNhGPrqiJPOZACW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PdwKiAjzeFwpoP4zqQht3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FwNgOS0dB9cJltmQ1NfGb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oeD3EnUKNhGPrqiJPOZACW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PdwKiAjzeFwpoP4zqQht3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FwNgOS0dB9cJltmQ1NfGb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GZtYxVdaNHSKm5tdwBNVI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157</TotalTime>
  <Words>1005</Words>
  <Application>Microsoft Office PowerPoint</Application>
  <PresentationFormat>On-screen Show (4:3)</PresentationFormat>
  <Paragraphs>108</Paragraphs>
  <Slides>24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Flow</vt:lpstr>
      <vt:lpstr>FACEBOOK API</vt:lpstr>
      <vt:lpstr>Danh sách thành viên</vt:lpstr>
      <vt:lpstr>Nội dung</vt:lpstr>
      <vt:lpstr>Nội dung</vt:lpstr>
      <vt:lpstr>Tổng quan về Facebook API</vt:lpstr>
      <vt:lpstr>Facebook API là gì ?</vt:lpstr>
      <vt:lpstr>Hoạt động của Facebook API</vt:lpstr>
      <vt:lpstr>Các loại API hiện có</vt:lpstr>
      <vt:lpstr>Các loại API hiện có</vt:lpstr>
      <vt:lpstr>Nội dung</vt:lpstr>
      <vt:lpstr>Các phương thức của Graph API</vt:lpstr>
      <vt:lpstr>USER_ID/feed</vt:lpstr>
      <vt:lpstr>USER_ID/photos</vt:lpstr>
      <vt:lpstr>me/friends</vt:lpstr>
      <vt:lpstr>Tham khảo</vt:lpstr>
      <vt:lpstr>Nội dung</vt:lpstr>
      <vt:lpstr>Xây dựng ứng dụng cho Facebook</vt:lpstr>
      <vt:lpstr>Đăng ký ứng dụng</vt:lpstr>
      <vt:lpstr>Cấu hình ứng dụng </vt:lpstr>
      <vt:lpstr>Cấu hình ứng dụng</vt:lpstr>
      <vt:lpstr>Viết ứng dụng sử dụng GRAPH API</vt:lpstr>
      <vt:lpstr>Viết ứng dụng sử dụng GRAPH API</vt:lpstr>
      <vt:lpstr>Tài liệu tham khảo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FACEBOOK API</dc:title>
  <dc:creator>DELL</dc:creator>
  <cp:lastModifiedBy>Quoc Son</cp:lastModifiedBy>
  <cp:revision>21</cp:revision>
  <dcterms:created xsi:type="dcterms:W3CDTF">2012-10-16T00:50:22Z</dcterms:created>
  <dcterms:modified xsi:type="dcterms:W3CDTF">2012-10-16T10:59:52Z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false</vt:lpwstr>
  </property>
</Properties>
</file>