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2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49" autoAdjust="0"/>
  </p:normalViewPr>
  <p:slideViewPr>
    <p:cSldViewPr>
      <p:cViewPr varScale="1">
        <p:scale>
          <a:sx n="57" d="100"/>
          <a:sy n="57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ACF28-A2BE-4178-A180-3B09211F4F70}">
      <dgm:prSet phldrT="[Text]"/>
      <dgm:spPr/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Facebook</a:t>
          </a:r>
          <a:endParaRPr lang="en-US" dirty="0"/>
        </a:p>
      </dgm:t>
    </dgm:pt>
    <dgm:pt modelId="{95499C90-D55F-44A4-B394-C5913286832A}" type="parTrans" cxnId="{EC7312EF-1A8A-4074-B055-3997591C8C7E}">
      <dgm:prSet/>
      <dgm:spPr/>
      <dgm:t>
        <a:bodyPr/>
        <a:lstStyle/>
        <a:p>
          <a:endParaRPr lang="en-US"/>
        </a:p>
      </dgm:t>
    </dgm:pt>
    <dgm:pt modelId="{8FCDC3C9-827A-4CD3-B288-90688BA15322}" type="sibTrans" cxnId="{EC7312EF-1A8A-4074-B055-3997591C8C7E}">
      <dgm:prSet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4E3B4DCA-6E83-46C9-850A-49783C4EEB0B}">
      <dgm:prSet phldrT="[Text]"/>
      <dgm:spPr/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61E5D434-1889-453F-9D68-EA0D425A6FF9}" type="parTrans" cxnId="{F75AEF00-BB2F-4DAD-AE8C-440DBB66DAD2}">
      <dgm:prSet/>
      <dgm:spPr/>
      <dgm:t>
        <a:bodyPr/>
        <a:lstStyle/>
        <a:p>
          <a:endParaRPr lang="en-US"/>
        </a:p>
      </dgm:t>
    </dgm:pt>
    <dgm:pt modelId="{32484C59-3291-415B-9343-6D5F6B5529B7}" type="sibTrans" cxnId="{F75AEF00-BB2F-4DAD-AE8C-440DBB66DAD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2FC6F-058C-446D-9BD6-9CEF2A064968}" type="pres">
      <dgm:prSet presAssocID="{311ACF28-A2BE-4178-A180-3B09211F4F70}" presName="parentLin" presStyleCnt="0"/>
      <dgm:spPr/>
    </dgm:pt>
    <dgm:pt modelId="{8B3462DB-BC7B-48AE-A447-1B7DFCC0044E}" type="pres">
      <dgm:prSet presAssocID="{311ACF28-A2BE-4178-A180-3B09211F4F7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B52F1E-70FA-469C-929C-2B54ABB70041}" type="pres">
      <dgm:prSet presAssocID="{311ACF28-A2BE-4178-A180-3B09211F4F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06435-728D-4AAD-A1AF-C9446A73F97C}" type="pres">
      <dgm:prSet presAssocID="{311ACF28-A2BE-4178-A180-3B09211F4F70}" presName="negativeSpace" presStyleCnt="0"/>
      <dgm:spPr/>
    </dgm:pt>
    <dgm:pt modelId="{180B6C35-3FD6-477D-A1B9-E6E44A4D70F4}" type="pres">
      <dgm:prSet presAssocID="{311ACF28-A2BE-4178-A180-3B09211F4F70}" presName="childText" presStyleLbl="conFgAcc1" presStyleIdx="0" presStyleCnt="5">
        <dgm:presLayoutVars>
          <dgm:bulletEnabled val="1"/>
        </dgm:presLayoutVars>
      </dgm:prSet>
      <dgm:spPr/>
    </dgm:pt>
    <dgm:pt modelId="{4B25C63F-D94D-4F6D-B894-17C60610AA58}" type="pres">
      <dgm:prSet presAssocID="{8FCDC3C9-827A-4CD3-B288-90688BA15322}" presName="spaceBetweenRectangles" presStyleCnt="0"/>
      <dgm:spPr/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1" presStyleCnt="5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2" presStyleCnt="5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3" presStyleCnt="5">
        <dgm:presLayoutVars>
          <dgm:bulletEnabled val="1"/>
        </dgm:presLayoutVars>
      </dgm:prSet>
      <dgm:spPr/>
    </dgm:pt>
    <dgm:pt modelId="{F898881C-48BA-48C5-BB41-EF623DF2CB68}" type="pres">
      <dgm:prSet presAssocID="{F90E328E-80BD-4D79-8FA2-A01CF162DD34}" presName="spaceBetweenRectangles" presStyleCnt="0"/>
      <dgm:spPr/>
    </dgm:pt>
    <dgm:pt modelId="{51397C8F-DC30-4FED-809E-92E84B8A10C0}" type="pres">
      <dgm:prSet presAssocID="{4E3B4DCA-6E83-46C9-850A-49783C4EEB0B}" presName="parentLin" presStyleCnt="0"/>
      <dgm:spPr/>
    </dgm:pt>
    <dgm:pt modelId="{28B044C9-CA08-4421-959C-18F8A9D93A58}" type="pres">
      <dgm:prSet presAssocID="{4E3B4DCA-6E83-46C9-850A-49783C4EEB0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86D0F16-1A75-4430-A0EB-6E8CB64EA2A6}" type="pres">
      <dgm:prSet presAssocID="{4E3B4DCA-6E83-46C9-850A-49783C4EEB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8219-1F10-4B0D-9A54-6CCF5B2EED06}" type="pres">
      <dgm:prSet presAssocID="{4E3B4DCA-6E83-46C9-850A-49783C4EEB0B}" presName="negativeSpace" presStyleCnt="0"/>
      <dgm:spPr/>
    </dgm:pt>
    <dgm:pt modelId="{20A9BDBF-3DED-4CD9-ADDF-A3FC30FF50E9}" type="pres">
      <dgm:prSet presAssocID="{4E3B4DCA-6E83-46C9-850A-49783C4EEB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C7312EF-1A8A-4074-B055-3997591C8C7E}" srcId="{A69E0D51-9C4B-410E-AE93-83AC8ED2BA0E}" destId="{311ACF28-A2BE-4178-A180-3B09211F4F70}" srcOrd="0" destOrd="0" parTransId="{95499C90-D55F-44A4-B394-C5913286832A}" sibTransId="{8FCDC3C9-827A-4CD3-B288-90688BA15322}"/>
    <dgm:cxn modelId="{1FDDFA29-C20C-4813-B032-A38B15262180}" type="presOf" srcId="{A69E0D51-9C4B-410E-AE93-83AC8ED2BA0E}" destId="{6A97AB2D-BCA0-48CC-8C0D-81F9BC6BDAEF}" srcOrd="0" destOrd="0" presId="urn:microsoft.com/office/officeart/2005/8/layout/list1"/>
    <dgm:cxn modelId="{5357068E-2757-4B43-A7BD-22BF2F43B7A4}" type="presOf" srcId="{4E3B4DCA-6E83-46C9-850A-49783C4EEB0B}" destId="{886D0F16-1A75-4430-A0EB-6E8CB64EA2A6}" srcOrd="1" destOrd="0" presId="urn:microsoft.com/office/officeart/2005/8/layout/list1"/>
    <dgm:cxn modelId="{0466AE98-97B4-4034-BD9A-6F256527162C}" type="presOf" srcId="{2B80D5FC-47EA-4101-BB2E-B36F7F90670D}" destId="{E9955FB1-0D10-417B-B441-610F3CF6D2B8}" srcOrd="1" destOrd="0" presId="urn:microsoft.com/office/officeart/2005/8/layout/list1"/>
    <dgm:cxn modelId="{C7544640-D65E-4374-A037-DE4B9CF5BE2B}" type="presOf" srcId="{311ACF28-A2BE-4178-A180-3B09211F4F70}" destId="{B6B52F1E-70FA-469C-929C-2B54ABB70041}" srcOrd="1" destOrd="0" presId="urn:microsoft.com/office/officeart/2005/8/layout/list1"/>
    <dgm:cxn modelId="{C03648B2-B401-45D0-B880-22DF8DA36F22}" type="presOf" srcId="{4E3B4DCA-6E83-46C9-850A-49783C4EEB0B}" destId="{28B044C9-CA08-4421-959C-18F8A9D93A58}" srcOrd="0" destOrd="0" presId="urn:microsoft.com/office/officeart/2005/8/layout/list1"/>
    <dgm:cxn modelId="{D9526CF3-E5B9-4B1F-80FB-E1833F753A6E}" type="presOf" srcId="{17B344C9-1EA7-4B0E-9A55-965A7BDFBDDA}" destId="{CA82FE43-1792-492D-8F06-B0425C810782}" srcOrd="0" destOrd="0" presId="urn:microsoft.com/office/officeart/2005/8/layout/list1"/>
    <dgm:cxn modelId="{1C917625-FF45-4461-A54E-DF20569B70B6}" type="presOf" srcId="{CC3F0FFD-53D4-444D-A837-B3C783A3F0FE}" destId="{C84CFA93-6B1A-4630-A81B-92424FBA79FC}" srcOrd="0" destOrd="0" presId="urn:microsoft.com/office/officeart/2005/8/layout/list1"/>
    <dgm:cxn modelId="{42B5B9CF-E996-462A-B274-1CE82BC232E7}" srcId="{A69E0D51-9C4B-410E-AE93-83AC8ED2BA0E}" destId="{CC3F0FFD-53D4-444D-A837-B3C783A3F0FE}" srcOrd="1" destOrd="0" parTransId="{58595091-DCF9-4D43-8A65-818366E999B3}" sibTransId="{DEB6DC17-DF07-450C-B89F-9FBAD350A7C7}"/>
    <dgm:cxn modelId="{7ACF22FC-0B18-40AB-A3B0-66DF5F2E030C}" type="presOf" srcId="{311ACF28-A2BE-4178-A180-3B09211F4F70}" destId="{8B3462DB-BC7B-48AE-A447-1B7DFCC0044E}" srcOrd="0" destOrd="0" presId="urn:microsoft.com/office/officeart/2005/8/layout/list1"/>
    <dgm:cxn modelId="{C72358DF-02C8-4566-ACF0-C12552F4A377}" type="presOf" srcId="{CC3F0FFD-53D4-444D-A837-B3C783A3F0FE}" destId="{73F2B5C4-63D7-499F-A57A-FCFAA51B4D2E}" srcOrd="1" destOrd="0" presId="urn:microsoft.com/office/officeart/2005/8/layout/list1"/>
    <dgm:cxn modelId="{7DD09E1E-AEC3-4D0A-8079-D772F50E0400}" srcId="{A69E0D51-9C4B-410E-AE93-83AC8ED2BA0E}" destId="{17B344C9-1EA7-4B0E-9A55-965A7BDFBDDA}" srcOrd="2" destOrd="0" parTransId="{36D69C11-9F23-404A-8501-C1DA5F8A212F}" sibTransId="{263CAC44-939B-438F-B9E2-B9C18C9FAB9E}"/>
    <dgm:cxn modelId="{DD1C22E4-FCAA-45DE-8447-5A07D9E79F18}" type="presOf" srcId="{2B80D5FC-47EA-4101-BB2E-B36F7F90670D}" destId="{CBD8B360-93A3-4C48-9AF5-580B90D8C61F}" srcOrd="0" destOrd="0" presId="urn:microsoft.com/office/officeart/2005/8/layout/list1"/>
    <dgm:cxn modelId="{C71B377F-4775-452C-8D1B-C64E6402D3D3}" srcId="{A69E0D51-9C4B-410E-AE93-83AC8ED2BA0E}" destId="{2B80D5FC-47EA-4101-BB2E-B36F7F90670D}" srcOrd="3" destOrd="0" parTransId="{0099A1AA-3EA2-4FA5-910D-DFCC670DCBE6}" sibTransId="{F90E328E-80BD-4D79-8FA2-A01CF162DD34}"/>
    <dgm:cxn modelId="{B97B77F1-5F55-4CC4-AAAE-393AB0246EA3}" type="presOf" srcId="{17B344C9-1EA7-4B0E-9A55-965A7BDFBDDA}" destId="{1FAA7659-DA2C-45C2-9B93-E18148B67A95}" srcOrd="1" destOrd="0" presId="urn:microsoft.com/office/officeart/2005/8/layout/list1"/>
    <dgm:cxn modelId="{F75AEF00-BB2F-4DAD-AE8C-440DBB66DAD2}" srcId="{A69E0D51-9C4B-410E-AE93-83AC8ED2BA0E}" destId="{4E3B4DCA-6E83-46C9-850A-49783C4EEB0B}" srcOrd="4" destOrd="0" parTransId="{61E5D434-1889-453F-9D68-EA0D425A6FF9}" sibTransId="{32484C59-3291-415B-9343-6D5F6B5529B7}"/>
    <dgm:cxn modelId="{196BC461-D5D0-49BB-B8BD-000277586BF6}" type="presParOf" srcId="{6A97AB2D-BCA0-48CC-8C0D-81F9BC6BDAEF}" destId="{3D62FC6F-058C-446D-9BD6-9CEF2A064968}" srcOrd="0" destOrd="0" presId="urn:microsoft.com/office/officeart/2005/8/layout/list1"/>
    <dgm:cxn modelId="{0FC4FFD3-04A0-458A-9C93-45E5525842CB}" type="presParOf" srcId="{3D62FC6F-058C-446D-9BD6-9CEF2A064968}" destId="{8B3462DB-BC7B-48AE-A447-1B7DFCC0044E}" srcOrd="0" destOrd="0" presId="urn:microsoft.com/office/officeart/2005/8/layout/list1"/>
    <dgm:cxn modelId="{088E1556-E729-4785-9B0F-7E774848DC6F}" type="presParOf" srcId="{3D62FC6F-058C-446D-9BD6-9CEF2A064968}" destId="{B6B52F1E-70FA-469C-929C-2B54ABB70041}" srcOrd="1" destOrd="0" presId="urn:microsoft.com/office/officeart/2005/8/layout/list1"/>
    <dgm:cxn modelId="{2E32CDE2-2F61-4DB1-9133-458D2CFC708C}" type="presParOf" srcId="{6A97AB2D-BCA0-48CC-8C0D-81F9BC6BDAEF}" destId="{1CF06435-728D-4AAD-A1AF-C9446A73F97C}" srcOrd="1" destOrd="0" presId="urn:microsoft.com/office/officeart/2005/8/layout/list1"/>
    <dgm:cxn modelId="{5983AE8C-62C9-45D2-A18F-ADA54259D41D}" type="presParOf" srcId="{6A97AB2D-BCA0-48CC-8C0D-81F9BC6BDAEF}" destId="{180B6C35-3FD6-477D-A1B9-E6E44A4D70F4}" srcOrd="2" destOrd="0" presId="urn:microsoft.com/office/officeart/2005/8/layout/list1"/>
    <dgm:cxn modelId="{BDC50AAF-1F0A-47FB-B349-65C2500A7F23}" type="presParOf" srcId="{6A97AB2D-BCA0-48CC-8C0D-81F9BC6BDAEF}" destId="{4B25C63F-D94D-4F6D-B894-17C60610AA58}" srcOrd="3" destOrd="0" presId="urn:microsoft.com/office/officeart/2005/8/layout/list1"/>
    <dgm:cxn modelId="{2F902D01-8C31-4EC1-BDCD-DB626C8DEE13}" type="presParOf" srcId="{6A97AB2D-BCA0-48CC-8C0D-81F9BC6BDAEF}" destId="{26BD3A84-07B0-4DC6-B42A-1CC60094040E}" srcOrd="4" destOrd="0" presId="urn:microsoft.com/office/officeart/2005/8/layout/list1"/>
    <dgm:cxn modelId="{978C6AE1-F1D6-4244-80B8-133C3EE1F9EA}" type="presParOf" srcId="{26BD3A84-07B0-4DC6-B42A-1CC60094040E}" destId="{C84CFA93-6B1A-4630-A81B-92424FBA79FC}" srcOrd="0" destOrd="0" presId="urn:microsoft.com/office/officeart/2005/8/layout/list1"/>
    <dgm:cxn modelId="{468BCD1A-B865-4069-8057-DC89D5FEBDA9}" type="presParOf" srcId="{26BD3A84-07B0-4DC6-B42A-1CC60094040E}" destId="{73F2B5C4-63D7-499F-A57A-FCFAA51B4D2E}" srcOrd="1" destOrd="0" presId="urn:microsoft.com/office/officeart/2005/8/layout/list1"/>
    <dgm:cxn modelId="{2E357C3D-EF47-4AE4-ACE9-08552A83DECD}" type="presParOf" srcId="{6A97AB2D-BCA0-48CC-8C0D-81F9BC6BDAEF}" destId="{26A36620-E80E-40E8-B07D-17F9BD526457}" srcOrd="5" destOrd="0" presId="urn:microsoft.com/office/officeart/2005/8/layout/list1"/>
    <dgm:cxn modelId="{D8F7FF2B-17EA-47AA-A6A0-7BF834829C18}" type="presParOf" srcId="{6A97AB2D-BCA0-48CC-8C0D-81F9BC6BDAEF}" destId="{F8B5A51D-9D03-4778-B1E7-6862BD53EAC1}" srcOrd="6" destOrd="0" presId="urn:microsoft.com/office/officeart/2005/8/layout/list1"/>
    <dgm:cxn modelId="{290229D0-9827-4AD4-B280-C1FAF340DBC0}" type="presParOf" srcId="{6A97AB2D-BCA0-48CC-8C0D-81F9BC6BDAEF}" destId="{500D9CA5-C86B-42E7-9E39-1678A5815A1C}" srcOrd="7" destOrd="0" presId="urn:microsoft.com/office/officeart/2005/8/layout/list1"/>
    <dgm:cxn modelId="{CB2B5750-9B5D-452E-877B-3B02A33F6C68}" type="presParOf" srcId="{6A97AB2D-BCA0-48CC-8C0D-81F9BC6BDAEF}" destId="{BA594ED3-B90F-4894-BD11-C11534A541B3}" srcOrd="8" destOrd="0" presId="urn:microsoft.com/office/officeart/2005/8/layout/list1"/>
    <dgm:cxn modelId="{3C77DDD7-3902-4DD8-917E-3AB996D8F09F}" type="presParOf" srcId="{BA594ED3-B90F-4894-BD11-C11534A541B3}" destId="{CA82FE43-1792-492D-8F06-B0425C810782}" srcOrd="0" destOrd="0" presId="urn:microsoft.com/office/officeart/2005/8/layout/list1"/>
    <dgm:cxn modelId="{078815AC-F015-4EE2-A6AC-4DD499DF2F40}" type="presParOf" srcId="{BA594ED3-B90F-4894-BD11-C11534A541B3}" destId="{1FAA7659-DA2C-45C2-9B93-E18148B67A95}" srcOrd="1" destOrd="0" presId="urn:microsoft.com/office/officeart/2005/8/layout/list1"/>
    <dgm:cxn modelId="{7250E40F-56E9-43CA-A1D7-D8BE69D785E4}" type="presParOf" srcId="{6A97AB2D-BCA0-48CC-8C0D-81F9BC6BDAEF}" destId="{1F3A3F94-3DE1-4863-A4C1-6144389A1DFE}" srcOrd="9" destOrd="0" presId="urn:microsoft.com/office/officeart/2005/8/layout/list1"/>
    <dgm:cxn modelId="{FEF2073F-6FCC-432D-96D0-2EC9CE78178C}" type="presParOf" srcId="{6A97AB2D-BCA0-48CC-8C0D-81F9BC6BDAEF}" destId="{670DF621-8A98-4C48-9B90-D77D43BAB672}" srcOrd="10" destOrd="0" presId="urn:microsoft.com/office/officeart/2005/8/layout/list1"/>
    <dgm:cxn modelId="{BE584CF5-7F17-4FA2-AB1E-9D1E1D09B517}" type="presParOf" srcId="{6A97AB2D-BCA0-48CC-8C0D-81F9BC6BDAEF}" destId="{22F7B3C9-7D24-4A38-B58F-7E11EA0A07E0}" srcOrd="11" destOrd="0" presId="urn:microsoft.com/office/officeart/2005/8/layout/list1"/>
    <dgm:cxn modelId="{1AAB12A0-CA59-418C-AB3B-237F891B5E08}" type="presParOf" srcId="{6A97AB2D-BCA0-48CC-8C0D-81F9BC6BDAEF}" destId="{D1D90A88-3501-4217-ABBD-233DBB25368A}" srcOrd="12" destOrd="0" presId="urn:microsoft.com/office/officeart/2005/8/layout/list1"/>
    <dgm:cxn modelId="{FA750472-E4A3-4A78-8B88-DF31B81C4831}" type="presParOf" srcId="{D1D90A88-3501-4217-ABBD-233DBB25368A}" destId="{CBD8B360-93A3-4C48-9AF5-580B90D8C61F}" srcOrd="0" destOrd="0" presId="urn:microsoft.com/office/officeart/2005/8/layout/list1"/>
    <dgm:cxn modelId="{1FDADED3-2458-4BE4-A0CD-2E91F6559797}" type="presParOf" srcId="{D1D90A88-3501-4217-ABBD-233DBB25368A}" destId="{E9955FB1-0D10-417B-B441-610F3CF6D2B8}" srcOrd="1" destOrd="0" presId="urn:microsoft.com/office/officeart/2005/8/layout/list1"/>
    <dgm:cxn modelId="{B292D0ED-D674-42B7-B842-889B92109CA1}" type="presParOf" srcId="{6A97AB2D-BCA0-48CC-8C0D-81F9BC6BDAEF}" destId="{90645882-B984-416D-AD64-9B6101B3160C}" srcOrd="13" destOrd="0" presId="urn:microsoft.com/office/officeart/2005/8/layout/list1"/>
    <dgm:cxn modelId="{A9893CF4-4710-41F4-8C59-2F86D51BB5BE}" type="presParOf" srcId="{6A97AB2D-BCA0-48CC-8C0D-81F9BC6BDAEF}" destId="{B16523C1-5CD4-45E5-9D35-14060504EDA5}" srcOrd="14" destOrd="0" presId="urn:microsoft.com/office/officeart/2005/8/layout/list1"/>
    <dgm:cxn modelId="{474545B1-6351-4D20-8BB3-97AC37FAC247}" type="presParOf" srcId="{6A97AB2D-BCA0-48CC-8C0D-81F9BC6BDAEF}" destId="{F898881C-48BA-48C5-BB41-EF623DF2CB68}" srcOrd="15" destOrd="0" presId="urn:microsoft.com/office/officeart/2005/8/layout/list1"/>
    <dgm:cxn modelId="{C07D61EB-CA82-4E1F-B8DC-17ED04C22047}" type="presParOf" srcId="{6A97AB2D-BCA0-48CC-8C0D-81F9BC6BDAEF}" destId="{51397C8F-DC30-4FED-809E-92E84B8A10C0}" srcOrd="16" destOrd="0" presId="urn:microsoft.com/office/officeart/2005/8/layout/list1"/>
    <dgm:cxn modelId="{0FBD23E2-F0B8-46F3-B600-1EDE487CDF4D}" type="presParOf" srcId="{51397C8F-DC30-4FED-809E-92E84B8A10C0}" destId="{28B044C9-CA08-4421-959C-18F8A9D93A58}" srcOrd="0" destOrd="0" presId="urn:microsoft.com/office/officeart/2005/8/layout/list1"/>
    <dgm:cxn modelId="{14D1881F-99B6-4467-8BF9-28C0CF6A37EE}" type="presParOf" srcId="{51397C8F-DC30-4FED-809E-92E84B8A10C0}" destId="{886D0F16-1A75-4430-A0EB-6E8CB64EA2A6}" srcOrd="1" destOrd="0" presId="urn:microsoft.com/office/officeart/2005/8/layout/list1"/>
    <dgm:cxn modelId="{802AB101-FB24-40DD-A2DE-56AFB347BDBF}" type="presParOf" srcId="{6A97AB2D-BCA0-48CC-8C0D-81F9BC6BDAEF}" destId="{A5598219-1F10-4B0D-9A54-6CCF5B2EED06}" srcOrd="17" destOrd="0" presId="urn:microsoft.com/office/officeart/2005/8/layout/list1"/>
    <dgm:cxn modelId="{64901A63-3750-46B7-878F-BF8DA0C4FB62}" type="presParOf" srcId="{6A97AB2D-BCA0-48CC-8C0D-81F9BC6BDAEF}" destId="{20A9BDBF-3DED-4CD9-ADDF-A3FC30FF5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6C35-3FD6-477D-A1B9-E6E44A4D70F4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2F1E-70FA-469C-929C-2B54ABB70041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thiệu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118798"/>
        <a:ext cx="5705960" cy="506120"/>
      </dsp:txXfrm>
    </dsp:sp>
    <dsp:sp modelId="{F8B5A51D-9D03-4778-B1E7-6862BD53EAC1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Tổng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về</a:t>
          </a:r>
          <a:r>
            <a:rPr lang="en-US" sz="1900" kern="1200" dirty="0" smtClean="0"/>
            <a:t> Facebook API</a:t>
          </a:r>
          <a:endParaRPr lang="en-US" sz="1900" kern="1200" dirty="0"/>
        </a:p>
      </dsp:txBody>
      <dsp:txXfrm>
        <a:off x="438860" y="980638"/>
        <a:ext cx="5705960" cy="506120"/>
      </dsp:txXfrm>
    </dsp:sp>
    <dsp:sp modelId="{670DF621-8A98-4C48-9B90-D77D43BAB672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phương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của</a:t>
          </a:r>
          <a:r>
            <a:rPr lang="en-US" sz="1900" kern="1200" dirty="0" smtClean="0"/>
            <a:t> Graph API</a:t>
          </a:r>
          <a:endParaRPr lang="en-US" sz="1900" kern="1200" dirty="0"/>
        </a:p>
      </dsp:txBody>
      <dsp:txXfrm>
        <a:off x="438860" y="1842478"/>
        <a:ext cx="5705960" cy="506120"/>
      </dsp:txXfrm>
    </dsp:sp>
    <dsp:sp modelId="{B16523C1-5CD4-45E5-9D35-14060504EDA5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Xây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dựng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cho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2704318"/>
        <a:ext cx="5705960" cy="506120"/>
      </dsp:txXfrm>
    </dsp:sp>
    <dsp:sp modelId="{20A9BDBF-3DED-4CD9-ADDF-A3FC30FF50E9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0F16-1A75-4430-A0EB-6E8CB64EA2A6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khảo</a:t>
          </a:r>
          <a:endParaRPr lang="en-US" sz="1900" kern="1200" dirty="0"/>
        </a:p>
      </dsp:txBody>
      <dsp:txXfrm>
        <a:off x="438860" y="3566158"/>
        <a:ext cx="57059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F24F-2B8E-41E1-A035-CFE98CCDD0C7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891A-FA15-4139-B528-9827E048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4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Internet.Tuy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2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Callback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FQL(Facebook Query Language)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fql.Query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FBML(Facebook Markup Language)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FBML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>
            <p:custDataLst>
              <p:tags r:id="rId1"/>
            </p:custDataLst>
          </p:nvPr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>
            <p:custDataLst>
              <p:tags r:id="rId2"/>
            </p:custDataLst>
          </p:nvPr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>
            <p:custDataLst>
              <p:tags r:id="rId10"/>
            </p:custDataLst>
          </p:nvPr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>
            <p:custDataLst>
              <p:tags r:id="rId20"/>
            </p:custDataLst>
          </p:nvPr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evelopers.facebook.com/app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facebook/" TargetMode="External"/><Relationship Id="rId2" Type="http://schemas.openxmlformats.org/officeDocument/2006/relationships/hyperlink" Target="http://apps.facebook.com/DemoApp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sdk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79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2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FACEBOOK API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Seminar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endParaRPr lang="en-US" dirty="0" smtClean="0"/>
          </a:p>
          <a:p>
            <a:pPr algn="ctr"/>
            <a:r>
              <a:rPr lang="en-US" dirty="0" smtClean="0"/>
              <a:t>TH2009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9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API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Facebook. </a:t>
            </a:r>
          </a:p>
          <a:p>
            <a:pPr lvl="0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….</a:t>
            </a:r>
          </a:p>
          <a:p>
            <a:pPr lvl="0"/>
            <a:r>
              <a:rPr lang="en-US" dirty="0"/>
              <a:t>API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XML, </a:t>
            </a:r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 API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6000"/>
            <a:ext cx="704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GRAPH API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Facebook.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FQL:</a:t>
            </a:r>
          </a:p>
          <a:p>
            <a:pPr marL="0" indent="0">
              <a:buNone/>
            </a:pPr>
            <a:r>
              <a:rPr lang="en-US" sz="2400" dirty="0"/>
              <a:t>	Facebook Query Language: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SQL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Graph API, FQL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sẳn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API.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/>
              <a:t>REST API: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	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Facebook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các</a:t>
            </a:r>
            <a:r>
              <a:rPr lang="en-US" sz="2800" dirty="0"/>
              <a:t> request HTTP. Facebook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sang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Graph API. REST API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hổ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nữa</a:t>
            </a:r>
            <a:r>
              <a:rPr lang="en-US" sz="2800" dirty="0"/>
              <a:t>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1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Facebook Apps</a:t>
            </a:r>
          </a:p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Windown</a:t>
            </a:r>
            <a:r>
              <a:rPr lang="en-US" dirty="0" smtClean="0"/>
              <a:t> Form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Facebook API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Facebook,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Developer (</a:t>
            </a:r>
            <a:r>
              <a:rPr lang="en-US" u="sng" dirty="0">
                <a:hlinkClick r:id="rId2"/>
              </a:rPr>
              <a:t>https://developers.facebook.com/apps</a:t>
            </a:r>
            <a:r>
              <a:rPr lang="en-US" dirty="0"/>
              <a:t>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Facebook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“Set Up New App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4" name="Picture 3" descr="http://www.pcworld.com.vn/files/articles/2011/1227603/a1106-88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81400"/>
            <a:ext cx="25527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2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, Facebook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4953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4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kí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,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ở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kì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Facebook API qua HTTP </a:t>
            </a:r>
            <a:r>
              <a:rPr lang="en-US" sz="2800" dirty="0" err="1"/>
              <a:t>với</a:t>
            </a:r>
            <a:r>
              <a:rPr lang="en-US" sz="2800" dirty="0"/>
              <a:t> API Key </a:t>
            </a:r>
            <a:r>
              <a:rPr lang="en-US" sz="2800" dirty="0" err="1"/>
              <a:t>và</a:t>
            </a:r>
            <a:r>
              <a:rPr lang="en-US" sz="2800" dirty="0"/>
              <a:t> Secret code </a:t>
            </a:r>
            <a:r>
              <a:rPr lang="en-US" sz="2800" dirty="0" err="1"/>
              <a:t>được</a:t>
            </a:r>
            <a:r>
              <a:rPr lang="en-US" sz="2800" dirty="0"/>
              <a:t> Facebook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ở </a:t>
            </a:r>
            <a:r>
              <a:rPr lang="en-US" dirty="0" err="1"/>
              <a:t>một</a:t>
            </a:r>
            <a:r>
              <a:rPr lang="en-US" dirty="0"/>
              <a:t> host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:</a:t>
            </a:r>
          </a:p>
          <a:p>
            <a:pPr lvl="2"/>
            <a:r>
              <a:rPr lang="en-US" sz="2400" dirty="0"/>
              <a:t>Canvas Page: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URL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2"/>
              </a:rPr>
              <a:t>http://apps.facebook.com/DemoApp/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Canvas URL: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web (web service)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Facebook. 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3"/>
              </a:rPr>
              <a:t>http://localhost/facebook/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demo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SDK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Facebook API do Microsoft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http://csharpsdk.org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Add reference file Facebook.dll </a:t>
            </a:r>
            <a:r>
              <a:rPr lang="en-US" dirty="0" err="1" smtClean="0"/>
              <a:t>của</a:t>
            </a:r>
            <a:r>
              <a:rPr lang="en-US" dirty="0" smtClean="0"/>
              <a:t> SDK</a:t>
            </a:r>
          </a:p>
        </p:txBody>
      </p:sp>
    </p:spTree>
    <p:extLst>
      <p:ext uri="{BB962C8B-B14F-4D97-AF65-F5344CB8AC3E}">
        <p14:creationId xmlns:p14="http://schemas.microsoft.com/office/powerpoint/2010/main" val="18621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0912397 –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0912403 –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smtClean="0"/>
              <a:t>0912409 –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8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access Token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accessToken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lớp</a:t>
            </a:r>
            <a:r>
              <a:rPr lang="en-US" dirty="0"/>
              <a:t> Facebook Client </a:t>
            </a:r>
            <a:r>
              <a:rPr lang="en-US" dirty="0" err="1"/>
              <a:t>với</a:t>
            </a:r>
            <a:r>
              <a:rPr lang="en-US" dirty="0"/>
              <a:t> Access Token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.Get(“/me”)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052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7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Hiền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7242536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552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</a:p>
          <a:p>
            <a:r>
              <a:rPr lang="en-US" dirty="0" smtClean="0"/>
              <a:t>Facebook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Facebook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website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miễn</a:t>
            </a:r>
            <a:r>
              <a:rPr lang="en-US" sz="2400" dirty="0"/>
              <a:t> </a:t>
            </a:r>
            <a:r>
              <a:rPr lang="en-US" sz="2400" dirty="0" err="1"/>
              <a:t>phí</a:t>
            </a:r>
            <a:r>
              <a:rPr lang="en-US" sz="2400" dirty="0"/>
              <a:t> do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ty</a:t>
            </a:r>
            <a:r>
              <a:rPr lang="en-US" sz="2400" dirty="0"/>
              <a:t> Facebook Inc.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lưới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,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,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, </a:t>
            </a:r>
            <a:r>
              <a:rPr lang="en-US" sz="2400" dirty="0" err="1"/>
              <a:t>khu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, </a:t>
            </a:r>
            <a:r>
              <a:rPr lang="en-US" sz="2400" dirty="0" err="1"/>
              <a:t>gửi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 ,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sz="2400" dirty="0" err="1"/>
              <a:t>hồ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bè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API, SDK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</a:t>
            </a:r>
            <a:r>
              <a:rPr lang="en-US" sz="2400" dirty="0" err="1"/>
              <a:t>tảng</a:t>
            </a:r>
            <a:r>
              <a:rPr lang="en-US" sz="2400" dirty="0"/>
              <a:t>. </a:t>
            </a:r>
            <a:r>
              <a:rPr lang="en-US" sz="2400" dirty="0" err="1"/>
              <a:t>Có</a:t>
            </a:r>
            <a:r>
              <a:rPr lang="en-US" sz="2400" dirty="0"/>
              <a:t> Apps Store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9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cùa</a:t>
            </a:r>
            <a:r>
              <a:rPr lang="en-US" dirty="0" smtClean="0"/>
              <a:t> Facebook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/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28800" y="2514600"/>
            <a:ext cx="4800600" cy="4038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7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/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28801" y="2514600"/>
            <a:ext cx="5486400" cy="396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87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2008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Facebook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56852"/>
              </p:ext>
            </p:extLst>
          </p:nvPr>
        </p:nvGraphicFramePr>
        <p:xfrm>
          <a:off x="990600" y="2971800"/>
          <a:ext cx="69342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1400"/>
                <a:gridCol w="2311400"/>
                <a:gridCol w="2311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endParaRPr kumimoji="0" lang="en-US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kumimoji="0" lang="en-US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Fashion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Sharing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Music,</a:t>
                      </a:r>
                      <a:r>
                        <a:rPr lang="en-US" baseline="0" dirty="0" smtClean="0"/>
                        <a:t> Photo ,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</a:t>
                      </a:r>
                      <a:r>
                        <a:rPr lang="en-US" baseline="0" dirty="0" smtClean="0"/>
                        <a:t> for fun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8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 API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</a:p>
          <a:p>
            <a:r>
              <a:rPr lang="en-US" dirty="0" smtClean="0"/>
              <a:t>Facebook API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Facebook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D2Q1ZDHHmC0nhd7BZ00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UP3m56jewesLpUZi644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ROXeKMH0mytsz8ty83t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Tj3jxiGRDgtpYepQmxw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iXlRPyV0uA9lVEbrfoj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Za9e9iHVWPDZ16XFt8V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gDjLFUh7dmZ5XbHAoDi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HWD4tAVazhr7UwUoDNE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ZV8MYSJikddWVm8ArHc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DQgaG00vUPGqXHVGC2q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TXBxf2mXCzugiiwNcIh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IAQCXVTiUcNCvPgz372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gvpqFK5aCvLpXjz8KY8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VGpDaOPHZ7VvG58PmBR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uSlcd4YjGmb9zI11zgl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usCuZVBw5K9XbwiYBK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jxwpNl2B62tQoSzJ42H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0CxvJBEBbPdU85XA8gu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ul7poSFHYhiSxTShBqX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DtKuLuTrENMT8bojdMW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Cgx3IRE4w9fQIDFT6aN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6ELGTidaynNHRuWHL2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VhP5THKr3vJcjfanGLO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EitKEjFLFii8aTh1XmR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20MbXpoLK3dt0td8DTv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pIj2pK4qIV2MfsYtlgmU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VGTOOPIXPN9wB3RUZEG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rddKaaxfqNXaND8BVfH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fDJRUCrgHddVEfGA3Eyp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zrgeLnIrCyacAuTfy6ZJ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f9ns1RA9lwSh9qDoFSY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t365ap0iADLPc7QjmRQ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jiltCar6KN8SGjmVHb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AEIhlqWSv9k3FzMR2b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vkdwxlw7V88OKNKHNQR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GjrwXqaFkaI3M0f5C5A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KRzybZoiarmyEU51o5X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6G0KsHdMUg5GzzWofah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Hemk0BGuECcLKSyrwG5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sXlv40PMYMYPZLn8HC5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tNO3POEAWBJBLoYuxGF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VTN3oZsj7uZtyG0a18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5oZZ9c5oKJP40Ta2LfB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6MUqOwwDJfypPvN4eNn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iSjv0oGrgW3X7GanBmjv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apyMQ7gTMn5uhd4JnyS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wA3FfG0O6nemBvS1Gpn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jldAZvpO2gKATXIaSzS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fUBzQmSsJa6khIrFHuo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C0CUivxOXuUB5iYqF3Wz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uyG0JcSnzYmhiAXV3mV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pFC8HhPllMq2w3eiMkW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eO0nsJZzDCnR90nAvAy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Rg4THLzBYCHtqO8jO6l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EEUeUbPl2GiEXKiz2eZ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SgABAOJCweEhMpMk1gq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aFzzsbMrSRr3BpZsQoM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bMQn0e47M69TufFkJDy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dT9TAznBg0b9uNI4axn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lUIVJNvE84ZbJzXe7EuJ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HkLSCEs1d4mRZqYQMRX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YKdLQ3SS0UvL1BYVT0G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mHXN9OISdIcum0EQNo8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mepnRQYWrTqQowO2U49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zweYh3chUr3UlJnMXRU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4vC72Lu4aVLzET8SzUK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5xSCuqPdXYiirfpN5Dxj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Mtb4E77hepvfrJm91rM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kIDMeTCj8MRzWau8F6jVj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r2qbeWqVvY951SwEt3A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RpG3cBf0URUkZWj5uj2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hk2o4CIwPySeb4iqT2Ss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F0Ls1aF2j56tb0uaJOG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bHTAkoygpqWnJGiJA4l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spoXP1ifKLnBb2IYjiN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GIZqPfdh2RwT6okqeOL2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YlQda9e3ou9yZW1Lqz0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EtBdAOtemuV6OVYFP4n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pKDZG3dTRKrUXlFX5vAZ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cVmTZ1O6aH3LHnBWypA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ECT86NLJWFgpogGQHPrpf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UxckvoKMQU2vieMQy949Z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33dA3SvYvC8xitKTe2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Mlj6V6QA8KRlpP4TcIQq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gJonWWdmS4bhHUu7MF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ZtYxVdaNHSKm5tdwBNVI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rbrYKgJgshxrP6MlyO85U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cSEGZ1kwOl1y2nxITEUo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dxmZIA4LinV0wvIgWc2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g9R6A3LKtthVE6j0jKr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</TotalTime>
  <Words>978</Words>
  <Application>Microsoft Office PowerPoint</Application>
  <PresentationFormat>On-screen Show (4:3)</PresentationFormat>
  <Paragraphs>113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FACEBOOK API</vt:lpstr>
      <vt:lpstr>Danh sách thành viên</vt:lpstr>
      <vt:lpstr>Nội dung</vt:lpstr>
      <vt:lpstr>Giới thiệu Facebook</vt:lpstr>
      <vt:lpstr>Facebook là gì ?</vt:lpstr>
      <vt:lpstr>Hoạt động của Facebook</vt:lpstr>
      <vt:lpstr>Hoạt động của Facebook</vt:lpstr>
      <vt:lpstr>Ứng dụng trên Facebook</vt:lpstr>
      <vt:lpstr>Tổng quan về Facebook API</vt:lpstr>
      <vt:lpstr>Facebook API là gì ?</vt:lpstr>
      <vt:lpstr>Hoạt động của Facebook API</vt:lpstr>
      <vt:lpstr>Các loại API hiện có</vt:lpstr>
      <vt:lpstr>Các loại API hiện có</vt:lpstr>
      <vt:lpstr>Các phương thức của Graph API</vt:lpstr>
      <vt:lpstr>Xây dựng ứng dụng cho Facebook</vt:lpstr>
      <vt:lpstr>Đăng ký ứng dụng</vt:lpstr>
      <vt:lpstr>Cấu hình ứng dụng </vt:lpstr>
      <vt:lpstr>Cấu hình ứng dụng</vt:lpstr>
      <vt:lpstr>Viết ứng dụng sử dụng GRAPH API</vt:lpstr>
      <vt:lpstr>Viết ứng dụng sử dụng GRAPH API</vt:lpstr>
      <vt:lpstr>DEMO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API</dc:title>
  <dc:creator>DELL</dc:creator>
  <cp:lastModifiedBy>DELL</cp:lastModifiedBy>
  <cp:revision>9</cp:revision>
  <dcterms:created xsi:type="dcterms:W3CDTF">2012-10-16T00:50:22Z</dcterms:created>
  <dcterms:modified xsi:type="dcterms:W3CDTF">2012-10-16T05:43:51Z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