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4"/>
  </p:notesMasterIdLst>
  <p:sldIdLst>
    <p:sldId id="256" r:id="rId2"/>
    <p:sldId id="293" r:id="rId3"/>
    <p:sldId id="292" r:id="rId4"/>
    <p:sldId id="257" r:id="rId5"/>
    <p:sldId id="259" r:id="rId6"/>
    <p:sldId id="294" r:id="rId7"/>
    <p:sldId id="260" r:id="rId8"/>
    <p:sldId id="282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83" r:id="rId18"/>
    <p:sldId id="273" r:id="rId19"/>
    <p:sldId id="287" r:id="rId20"/>
    <p:sldId id="279" r:id="rId21"/>
    <p:sldId id="284" r:id="rId22"/>
    <p:sldId id="286" r:id="rId23"/>
    <p:sldId id="274" r:id="rId24"/>
    <p:sldId id="277" r:id="rId25"/>
    <p:sldId id="278" r:id="rId26"/>
    <p:sldId id="289" r:id="rId27"/>
    <p:sldId id="290" r:id="rId28"/>
    <p:sldId id="291" r:id="rId29"/>
    <p:sldId id="288" r:id="rId30"/>
    <p:sldId id="276" r:id="rId31"/>
    <p:sldId id="275" r:id="rId32"/>
    <p:sldId id="28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5E2459-0599-4431-8421-1B058780B93A}">
          <p14:sldIdLst>
            <p14:sldId id="256"/>
            <p14:sldId id="293"/>
            <p14:sldId id="292"/>
            <p14:sldId id="257"/>
            <p14:sldId id="259"/>
            <p14:sldId id="294"/>
            <p14:sldId id="260"/>
            <p14:sldId id="282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83"/>
            <p14:sldId id="273"/>
            <p14:sldId id="287"/>
            <p14:sldId id="279"/>
            <p14:sldId id="284"/>
            <p14:sldId id="286"/>
            <p14:sldId id="274"/>
            <p14:sldId id="277"/>
            <p14:sldId id="278"/>
            <p14:sldId id="289"/>
            <p14:sldId id="290"/>
            <p14:sldId id="291"/>
            <p14:sldId id="288"/>
            <p14:sldId id="276"/>
            <p14:sldId id="275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4" autoAdjust="0"/>
    <p:restoredTop sz="94660"/>
  </p:normalViewPr>
  <p:slideViewPr>
    <p:cSldViewPr>
      <p:cViewPr varScale="1">
        <p:scale>
          <a:sx n="74" d="100"/>
          <a:sy n="74" d="100"/>
        </p:scale>
        <p:origin x="-12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hyperlink" Target="http://code.google.com/p/v8/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491702-DD5F-4FE5-A68E-8740030F5AD0}" type="doc">
      <dgm:prSet loTypeId="urn:microsoft.com/office/officeart/2008/layout/BubblePictureList" loCatId="picture" qsTypeId="urn:microsoft.com/office/officeart/2005/8/quickstyle/simple1" qsCatId="simple" csTypeId="urn:microsoft.com/office/officeart/2005/8/colors/accent1_2" csCatId="accent1" phldr="1"/>
      <dgm:spPr/>
    </dgm:pt>
    <dgm:pt modelId="{30E8C96A-7DAA-425B-A33E-85C002F06A76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chemeClr val="dk1">
                <a:shade val="15000"/>
                <a:satMod val="180000"/>
                <a:alpha val="0"/>
              </a:schemeClr>
            </a:gs>
            <a:gs pos="50000">
              <a:schemeClr val="dk1">
                <a:shade val="45000"/>
                <a:satMod val="170000"/>
                <a:alpha val="65000"/>
              </a:schemeClr>
            </a:gs>
            <a:gs pos="70000">
              <a:schemeClr val="dk1">
                <a:tint val="99000"/>
                <a:shade val="65000"/>
                <a:satMod val="155000"/>
              </a:schemeClr>
            </a:gs>
            <a:gs pos="100000">
              <a:schemeClr val="bg2">
                <a:alpha val="71000"/>
              </a:schemeClr>
            </a:gs>
          </a:gsLst>
        </a:gradFill>
      </dgm:spPr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algn="r"/>
          <a:r>
            <a:rPr lang="en-US" b="0" cap="none" spc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2D Game Development </a:t>
          </a:r>
          <a:br>
            <a:rPr lang="en-US" b="0" cap="none" spc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b="0" cap="none" spc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Using HTML5 &amp; Javascript</a:t>
          </a:r>
          <a:endParaRPr lang="en-US" b="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BBA693F4-F00B-4BB2-A1CE-1927A7BD5E67}" type="parTrans" cxnId="{25086F89-7147-4593-B2BB-69E1FD217075}">
      <dgm:prSet/>
      <dgm:spPr/>
      <dgm:t>
        <a:bodyPr/>
        <a:lstStyle/>
        <a:p>
          <a:endParaRPr lang="en-US"/>
        </a:p>
      </dgm:t>
    </dgm:pt>
    <dgm:pt modelId="{AB862393-413B-47E1-AAB0-5DEF87FDC58A}" type="sibTrans" cxnId="{25086F89-7147-4593-B2BB-69E1FD21707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AEC5F21B-E4A5-4B62-BC7D-83095178E442}" type="pres">
      <dgm:prSet presAssocID="{26491702-DD5F-4FE5-A68E-8740030F5AD0}" presName="Name0" presStyleCnt="0">
        <dgm:presLayoutVars>
          <dgm:chMax val="8"/>
          <dgm:chPref val="8"/>
          <dgm:dir/>
        </dgm:presLayoutVars>
      </dgm:prSet>
      <dgm:spPr/>
    </dgm:pt>
    <dgm:pt modelId="{A91F80E4-CF84-4736-9A7C-41A4B12B59F6}" type="pres">
      <dgm:prSet presAssocID="{30E8C96A-7DAA-425B-A33E-85C002F06A76}" presName="parent_text_1" presStyleLbl="revTx" presStyleIdx="0" presStyleCnt="1" custScaleX="133101" custScaleY="146410" custLinFactNeighborX="8926" custLinFactNeighborY="134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FB9ED7-6E74-4179-9DB5-DA06211CCED7}" type="pres">
      <dgm:prSet presAssocID="{30E8C96A-7DAA-425B-A33E-85C002F06A76}" presName="image_accent_1" presStyleCnt="0"/>
      <dgm:spPr/>
    </dgm:pt>
    <dgm:pt modelId="{708F6413-B7B1-463B-BFE0-893F05540D66}" type="pres">
      <dgm:prSet presAssocID="{30E8C96A-7DAA-425B-A33E-85C002F06A76}" presName="imageAccentRepeatNode" presStyleLbl="alignNode1" presStyleIdx="0" presStyleCnt="2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5FDBB005-D620-4347-AA9B-BED85144657F}" type="pres">
      <dgm:prSet presAssocID="{30E8C96A-7DAA-425B-A33E-85C002F06A76}" presName="accent_1" presStyleLbl="alignNode1" presStyleIdx="1" presStyleCnt="2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</dgm:pt>
    <dgm:pt modelId="{714C5BCB-E725-4F27-9532-DDCF1ED1277F}" type="pres">
      <dgm:prSet presAssocID="{AB862393-413B-47E1-AAB0-5DEF87FDC58A}" presName="image_1" presStyleCnt="0"/>
      <dgm:spPr/>
    </dgm:pt>
    <dgm:pt modelId="{5A6DA186-1BEF-498B-B159-88C6266BBA7E}" type="pres">
      <dgm:prSet presAssocID="{AB862393-413B-47E1-AAB0-5DEF87FDC58A}" presName="imageRepeatNode" presStyleLbl="fgImgPlace1" presStyleIdx="0" presStyleCnt="1"/>
      <dgm:spPr/>
      <dgm:t>
        <a:bodyPr/>
        <a:lstStyle/>
        <a:p>
          <a:endParaRPr lang="en-US"/>
        </a:p>
      </dgm:t>
    </dgm:pt>
  </dgm:ptLst>
  <dgm:cxnLst>
    <dgm:cxn modelId="{8E5D5177-B3D4-42F4-B6F8-21466D0DAE43}" type="presOf" srcId="{AB862393-413B-47E1-AAB0-5DEF87FDC58A}" destId="{5A6DA186-1BEF-498B-B159-88C6266BBA7E}" srcOrd="0" destOrd="0" presId="urn:microsoft.com/office/officeart/2008/layout/BubblePictureList"/>
    <dgm:cxn modelId="{81C895BA-E128-4E29-B3EE-FB2D363DEC7E}" type="presOf" srcId="{30E8C96A-7DAA-425B-A33E-85C002F06A76}" destId="{A91F80E4-CF84-4736-9A7C-41A4B12B59F6}" srcOrd="0" destOrd="0" presId="urn:microsoft.com/office/officeart/2008/layout/BubblePictureList"/>
    <dgm:cxn modelId="{25086F89-7147-4593-B2BB-69E1FD217075}" srcId="{26491702-DD5F-4FE5-A68E-8740030F5AD0}" destId="{30E8C96A-7DAA-425B-A33E-85C002F06A76}" srcOrd="0" destOrd="0" parTransId="{BBA693F4-F00B-4BB2-A1CE-1927A7BD5E67}" sibTransId="{AB862393-413B-47E1-AAB0-5DEF87FDC58A}"/>
    <dgm:cxn modelId="{B4B5879C-85AA-4546-9588-048149E449AC}" type="presOf" srcId="{26491702-DD5F-4FE5-A68E-8740030F5AD0}" destId="{AEC5F21B-E4A5-4B62-BC7D-83095178E442}" srcOrd="0" destOrd="0" presId="urn:microsoft.com/office/officeart/2008/layout/BubblePictureList"/>
    <dgm:cxn modelId="{2E1CD861-B1B1-458C-94A0-9D9972C0E4A0}" type="presParOf" srcId="{AEC5F21B-E4A5-4B62-BC7D-83095178E442}" destId="{A91F80E4-CF84-4736-9A7C-41A4B12B59F6}" srcOrd="0" destOrd="0" presId="urn:microsoft.com/office/officeart/2008/layout/BubblePictureList"/>
    <dgm:cxn modelId="{CB206913-876F-4FC4-8380-0FCEB826E346}" type="presParOf" srcId="{AEC5F21B-E4A5-4B62-BC7D-83095178E442}" destId="{50FB9ED7-6E74-4179-9DB5-DA06211CCED7}" srcOrd="1" destOrd="0" presId="urn:microsoft.com/office/officeart/2008/layout/BubblePictureList"/>
    <dgm:cxn modelId="{523DF545-A5C9-4A89-9729-C17288462AA0}" type="presParOf" srcId="{50FB9ED7-6E74-4179-9DB5-DA06211CCED7}" destId="{708F6413-B7B1-463B-BFE0-893F05540D66}" srcOrd="0" destOrd="0" presId="urn:microsoft.com/office/officeart/2008/layout/BubblePictureList"/>
    <dgm:cxn modelId="{C6AB3261-BA31-49E8-B8D2-F33B20AA0D74}" type="presParOf" srcId="{AEC5F21B-E4A5-4B62-BC7D-83095178E442}" destId="{5FDBB005-D620-4347-AA9B-BED85144657F}" srcOrd="2" destOrd="0" presId="urn:microsoft.com/office/officeart/2008/layout/BubblePictureList"/>
    <dgm:cxn modelId="{6B80CF8C-163F-4746-95C9-C6EEC5D13901}" type="presParOf" srcId="{AEC5F21B-E4A5-4B62-BC7D-83095178E442}" destId="{714C5BCB-E725-4F27-9532-DDCF1ED1277F}" srcOrd="3" destOrd="0" presId="urn:microsoft.com/office/officeart/2008/layout/BubblePictureList"/>
    <dgm:cxn modelId="{01DD5D33-4130-4A60-972C-1A7D5F617747}" type="presParOf" srcId="{714C5BCB-E725-4F27-9532-DDCF1ED1277F}" destId="{5A6DA186-1BEF-498B-B159-88C6266BBA7E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08733-7D30-4C3B-B598-F475E0B6F272}" type="doc">
      <dgm:prSet loTypeId="urn:microsoft.com/office/officeart/2005/8/layout/vList3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14C7E04-C245-4E00-AD59-3C5BB68834A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Javascript and HTML5 Game</a:t>
          </a:r>
          <a:endParaRPr lang="en-US"/>
        </a:p>
      </dgm:t>
    </dgm:pt>
    <dgm:pt modelId="{84369523-F35E-4148-9B7A-D94D69A5D98C}" type="parTrans" cxnId="{737896B3-6521-4DC5-A4BA-30BC1A1955AE}">
      <dgm:prSet/>
      <dgm:spPr/>
      <dgm:t>
        <a:bodyPr/>
        <a:lstStyle/>
        <a:p>
          <a:endParaRPr lang="en-US"/>
        </a:p>
      </dgm:t>
    </dgm:pt>
    <dgm:pt modelId="{170A31CC-1BE5-4929-AD60-3E3743CB0FE4}" type="sibTrans" cxnId="{737896B3-6521-4DC5-A4BA-30BC1A1955AE}">
      <dgm:prSet/>
      <dgm:spPr/>
      <dgm:t>
        <a:bodyPr/>
        <a:lstStyle/>
        <a:p>
          <a:endParaRPr lang="en-US"/>
        </a:p>
      </dgm:t>
    </dgm:pt>
    <dgm:pt modelId="{3752D2DD-6263-4DC8-A511-49311C8AD02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Overview of Canvas</a:t>
          </a:r>
          <a:endParaRPr lang="en-US"/>
        </a:p>
      </dgm:t>
    </dgm:pt>
    <dgm:pt modelId="{E450A1B1-D762-44A0-97BD-50825DCD00DA}" type="parTrans" cxnId="{443DD208-4F19-4E98-80CC-1B6336C54BCC}">
      <dgm:prSet/>
      <dgm:spPr/>
      <dgm:t>
        <a:bodyPr/>
        <a:lstStyle/>
        <a:p>
          <a:endParaRPr lang="en-US"/>
        </a:p>
      </dgm:t>
    </dgm:pt>
    <dgm:pt modelId="{14CC772C-2BB5-44E4-8CE1-04B2D4DC92D6}" type="sibTrans" cxnId="{443DD208-4F19-4E98-80CC-1B6336C54BCC}">
      <dgm:prSet/>
      <dgm:spPr/>
      <dgm:t>
        <a:bodyPr/>
        <a:lstStyle/>
        <a:p>
          <a:endParaRPr lang="en-US"/>
        </a:p>
      </dgm:t>
    </dgm:pt>
    <dgm:pt modelId="{11C00A48-EF8C-4336-BA0A-1DF56BBD199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Game Programming</a:t>
          </a:r>
          <a:endParaRPr lang="en-US"/>
        </a:p>
      </dgm:t>
    </dgm:pt>
    <dgm:pt modelId="{5B3873BD-C1D6-469D-AE60-1F79F817A03C}" type="parTrans" cxnId="{779F9AA7-86FE-40F8-A5FE-45C308FFD835}">
      <dgm:prSet/>
      <dgm:spPr/>
      <dgm:t>
        <a:bodyPr/>
        <a:lstStyle/>
        <a:p>
          <a:endParaRPr lang="en-US"/>
        </a:p>
      </dgm:t>
    </dgm:pt>
    <dgm:pt modelId="{6541EF0A-7912-45B0-8B84-EDFBB9402BF7}" type="sibTrans" cxnId="{779F9AA7-86FE-40F8-A5FE-45C308FFD835}">
      <dgm:prSet/>
      <dgm:spPr/>
      <dgm:t>
        <a:bodyPr/>
        <a:lstStyle/>
        <a:p>
          <a:endParaRPr lang="en-US"/>
        </a:p>
      </dgm:t>
    </dgm:pt>
    <dgm:pt modelId="{2527147D-54A4-4C71-8798-C2CE76698C94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Libraries &amp; Tools</a:t>
          </a:r>
          <a:endParaRPr lang="en-US"/>
        </a:p>
      </dgm:t>
    </dgm:pt>
    <dgm:pt modelId="{BB865672-20A9-461B-9F64-5DF713BEDC37}" type="parTrans" cxnId="{156D6E2C-3F07-4F84-8271-CC0B6A7033B4}">
      <dgm:prSet/>
      <dgm:spPr/>
      <dgm:t>
        <a:bodyPr/>
        <a:lstStyle/>
        <a:p>
          <a:endParaRPr lang="en-US"/>
        </a:p>
      </dgm:t>
    </dgm:pt>
    <dgm:pt modelId="{C8AC1049-620E-4844-BBA3-EB867FEB6C56}" type="sibTrans" cxnId="{156D6E2C-3F07-4F84-8271-CC0B6A7033B4}">
      <dgm:prSet/>
      <dgm:spPr/>
      <dgm:t>
        <a:bodyPr/>
        <a:lstStyle/>
        <a:p>
          <a:endParaRPr lang="en-US"/>
        </a:p>
      </dgm:t>
    </dgm:pt>
    <dgm:pt modelId="{CB5E99F3-70F5-435A-88CB-BF62C4659B94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Resources &amp; References</a:t>
          </a:r>
          <a:endParaRPr lang="en-US"/>
        </a:p>
      </dgm:t>
    </dgm:pt>
    <dgm:pt modelId="{E16F5868-A076-4557-9A0D-0A5F151F9DF7}" type="parTrans" cxnId="{3E14B32C-B33F-495B-8EFC-CE193E0D910C}">
      <dgm:prSet/>
      <dgm:spPr/>
      <dgm:t>
        <a:bodyPr/>
        <a:lstStyle/>
        <a:p>
          <a:endParaRPr lang="en-US"/>
        </a:p>
      </dgm:t>
    </dgm:pt>
    <dgm:pt modelId="{0EE0FF07-E41F-440F-992D-5F5823B32E03}" type="sibTrans" cxnId="{3E14B32C-B33F-495B-8EFC-CE193E0D910C}">
      <dgm:prSet/>
      <dgm:spPr/>
      <dgm:t>
        <a:bodyPr/>
        <a:lstStyle/>
        <a:p>
          <a:endParaRPr lang="en-US"/>
        </a:p>
      </dgm:t>
    </dgm:pt>
    <dgm:pt modelId="{4C507489-DDD2-4ADF-9312-03027DBB9893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Demo</a:t>
          </a:r>
          <a:endParaRPr lang="en-US"/>
        </a:p>
      </dgm:t>
    </dgm:pt>
    <dgm:pt modelId="{2C30EFD5-3D7F-4175-9924-E851BB6913FE}" type="parTrans" cxnId="{6CC45D37-2A28-48B7-B2AB-1D53ED2EA6C4}">
      <dgm:prSet/>
      <dgm:spPr/>
      <dgm:t>
        <a:bodyPr/>
        <a:lstStyle/>
        <a:p>
          <a:endParaRPr lang="en-US"/>
        </a:p>
      </dgm:t>
    </dgm:pt>
    <dgm:pt modelId="{228A8442-8B09-47D4-95C4-BEBDE93EEDE6}" type="sibTrans" cxnId="{6CC45D37-2A28-48B7-B2AB-1D53ED2EA6C4}">
      <dgm:prSet/>
      <dgm:spPr/>
      <dgm:t>
        <a:bodyPr/>
        <a:lstStyle/>
        <a:p>
          <a:endParaRPr lang="en-US"/>
        </a:p>
      </dgm:t>
    </dgm:pt>
    <dgm:pt modelId="{8EADC372-79DB-4D53-BAB6-5B4E5132646E}" type="pres">
      <dgm:prSet presAssocID="{54008733-7D30-4C3B-B598-F475E0B6F272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9689BC-A7D5-48CD-93BD-55F72EFC7E2C}" type="pres">
      <dgm:prSet presAssocID="{014C7E04-C245-4E00-AD59-3C5BB68834A2}" presName="composite" presStyleCnt="0"/>
      <dgm:spPr/>
      <dgm:t>
        <a:bodyPr/>
        <a:lstStyle/>
        <a:p>
          <a:endParaRPr lang="en-US"/>
        </a:p>
      </dgm:t>
    </dgm:pt>
    <dgm:pt modelId="{700A97A5-4573-4743-84EA-4F84A660ED48}" type="pres">
      <dgm:prSet presAssocID="{014C7E04-C245-4E00-AD59-3C5BB68834A2}" presName="imgShp" presStyleLbl="fgImgPlac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en-US"/>
        </a:p>
      </dgm:t>
    </dgm:pt>
    <dgm:pt modelId="{5B360932-907C-4D20-B326-DA17CD4AF5FE}" type="pres">
      <dgm:prSet presAssocID="{014C7E04-C245-4E00-AD59-3C5BB68834A2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EF8E5-F514-4297-AE34-37502448CFF9}" type="pres">
      <dgm:prSet presAssocID="{170A31CC-1BE5-4929-AD60-3E3743CB0FE4}" presName="spacing" presStyleCnt="0"/>
      <dgm:spPr/>
      <dgm:t>
        <a:bodyPr/>
        <a:lstStyle/>
        <a:p>
          <a:endParaRPr lang="en-US"/>
        </a:p>
      </dgm:t>
    </dgm:pt>
    <dgm:pt modelId="{1227A363-F178-4EE1-8ADB-FA4C6FDDAFE4}" type="pres">
      <dgm:prSet presAssocID="{3752D2DD-6263-4DC8-A511-49311C8AD020}" presName="composite" presStyleCnt="0"/>
      <dgm:spPr/>
      <dgm:t>
        <a:bodyPr/>
        <a:lstStyle/>
        <a:p>
          <a:endParaRPr lang="en-US"/>
        </a:p>
      </dgm:t>
    </dgm:pt>
    <dgm:pt modelId="{DC9F79C7-3276-4699-94F2-2350D5B003F7}" type="pres">
      <dgm:prSet presAssocID="{3752D2DD-6263-4DC8-A511-49311C8AD020}" presName="imgShp" presStyleLbl="fgImgPlace1" presStyleIdx="1" presStyleCnt="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3F10847-03C0-4B5A-9BCE-C0D5BE67AE2A}" type="pres">
      <dgm:prSet presAssocID="{3752D2DD-6263-4DC8-A511-49311C8AD020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F8C552-8A7B-436A-B58E-97C209E4B752}" type="pres">
      <dgm:prSet presAssocID="{14CC772C-2BB5-44E4-8CE1-04B2D4DC92D6}" presName="spacing" presStyleCnt="0"/>
      <dgm:spPr/>
      <dgm:t>
        <a:bodyPr/>
        <a:lstStyle/>
        <a:p>
          <a:endParaRPr lang="en-US"/>
        </a:p>
      </dgm:t>
    </dgm:pt>
    <dgm:pt modelId="{3CDA22A5-B727-4E60-845B-DF36E22B068E}" type="pres">
      <dgm:prSet presAssocID="{11C00A48-EF8C-4336-BA0A-1DF56BBD199B}" presName="composite" presStyleCnt="0"/>
      <dgm:spPr/>
      <dgm:t>
        <a:bodyPr/>
        <a:lstStyle/>
        <a:p>
          <a:endParaRPr lang="en-US"/>
        </a:p>
      </dgm:t>
    </dgm:pt>
    <dgm:pt modelId="{6B1C4A49-36D1-443D-9F0C-29335DD2AF34}" type="pres">
      <dgm:prSet presAssocID="{11C00A48-EF8C-4336-BA0A-1DF56BBD199B}" presName="imgShp" presStyleLbl="f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8BB12EC-5649-45C4-B167-5B7470BADCF0}" type="pres">
      <dgm:prSet presAssocID="{11C00A48-EF8C-4336-BA0A-1DF56BBD199B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3C9D5-CEC0-4122-A778-D28C0DDB9DD3}" type="pres">
      <dgm:prSet presAssocID="{6541EF0A-7912-45B0-8B84-EDFBB9402BF7}" presName="spacing" presStyleCnt="0"/>
      <dgm:spPr/>
      <dgm:t>
        <a:bodyPr/>
        <a:lstStyle/>
        <a:p>
          <a:endParaRPr lang="en-US"/>
        </a:p>
      </dgm:t>
    </dgm:pt>
    <dgm:pt modelId="{F47F68AC-F90C-4DCB-BC70-21C879BDEC40}" type="pres">
      <dgm:prSet presAssocID="{2527147D-54A4-4C71-8798-C2CE76698C94}" presName="composite" presStyleCnt="0"/>
      <dgm:spPr/>
      <dgm:t>
        <a:bodyPr/>
        <a:lstStyle/>
        <a:p>
          <a:endParaRPr lang="en-US"/>
        </a:p>
      </dgm:t>
    </dgm:pt>
    <dgm:pt modelId="{9778DE5E-1D7D-4D54-8CF4-E5450037F869}" type="pres">
      <dgm:prSet presAssocID="{2527147D-54A4-4C71-8798-C2CE76698C94}" presName="imgShp" presStyleLbl="fgImgPlac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627413A-AFF3-4541-AA7E-72E2976613DA}" type="pres">
      <dgm:prSet presAssocID="{2527147D-54A4-4C71-8798-C2CE76698C94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AC455-B4F6-4373-82F6-F2C69D3A6A20}" type="pres">
      <dgm:prSet presAssocID="{C8AC1049-620E-4844-BBA3-EB867FEB6C56}" presName="spacing" presStyleCnt="0"/>
      <dgm:spPr/>
      <dgm:t>
        <a:bodyPr/>
        <a:lstStyle/>
        <a:p>
          <a:endParaRPr lang="en-US"/>
        </a:p>
      </dgm:t>
    </dgm:pt>
    <dgm:pt modelId="{C29576D5-562F-4CA5-A295-8C5CC3B501AE}" type="pres">
      <dgm:prSet presAssocID="{4C507489-DDD2-4ADF-9312-03027DBB9893}" presName="composite" presStyleCnt="0"/>
      <dgm:spPr/>
      <dgm:t>
        <a:bodyPr/>
        <a:lstStyle/>
        <a:p>
          <a:endParaRPr lang="en-US"/>
        </a:p>
      </dgm:t>
    </dgm:pt>
    <dgm:pt modelId="{4D9683FF-DF24-4E8A-85A6-A53D9CD8319D}" type="pres">
      <dgm:prSet presAssocID="{4C507489-DDD2-4ADF-9312-03027DBB9893}" presName="imgShp" presStyleLbl="fgImgPlac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0EE2EBF-1AB9-4299-A442-34D7AE6E6DCD}" type="pres">
      <dgm:prSet presAssocID="{4C507489-DDD2-4ADF-9312-03027DBB9893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6FB59-557B-49C0-A986-A4B00A90D371}" type="pres">
      <dgm:prSet presAssocID="{228A8442-8B09-47D4-95C4-BEBDE93EEDE6}" presName="spacing" presStyleCnt="0"/>
      <dgm:spPr/>
      <dgm:t>
        <a:bodyPr/>
        <a:lstStyle/>
        <a:p>
          <a:endParaRPr lang="en-US"/>
        </a:p>
      </dgm:t>
    </dgm:pt>
    <dgm:pt modelId="{3D23A402-9D15-4B5E-9B34-17B358C43E8A}" type="pres">
      <dgm:prSet presAssocID="{CB5E99F3-70F5-435A-88CB-BF62C4659B94}" presName="composite" presStyleCnt="0"/>
      <dgm:spPr/>
      <dgm:t>
        <a:bodyPr/>
        <a:lstStyle/>
        <a:p>
          <a:endParaRPr lang="en-US"/>
        </a:p>
      </dgm:t>
    </dgm:pt>
    <dgm:pt modelId="{0F36D615-1BED-4D52-85AC-12DEECCA240B}" type="pres">
      <dgm:prSet presAssocID="{CB5E99F3-70F5-435A-88CB-BF62C4659B94}" presName="imgShp" presStyleLbl="fgImgPlac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2D247B3-883E-47ED-9039-4A6F89C18CBF}" type="pres">
      <dgm:prSet presAssocID="{CB5E99F3-70F5-435A-88CB-BF62C4659B94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49A370-058E-4243-B2D4-B2C65F766718}" type="presOf" srcId="{2527147D-54A4-4C71-8798-C2CE76698C94}" destId="{C627413A-AFF3-4541-AA7E-72E2976613DA}" srcOrd="0" destOrd="0" presId="urn:microsoft.com/office/officeart/2005/8/layout/vList3"/>
    <dgm:cxn modelId="{3E14B32C-B33F-495B-8EFC-CE193E0D910C}" srcId="{54008733-7D30-4C3B-B598-F475E0B6F272}" destId="{CB5E99F3-70F5-435A-88CB-BF62C4659B94}" srcOrd="5" destOrd="0" parTransId="{E16F5868-A076-4557-9A0D-0A5F151F9DF7}" sibTransId="{0EE0FF07-E41F-440F-992D-5F5823B32E03}"/>
    <dgm:cxn modelId="{6CC45D37-2A28-48B7-B2AB-1D53ED2EA6C4}" srcId="{54008733-7D30-4C3B-B598-F475E0B6F272}" destId="{4C507489-DDD2-4ADF-9312-03027DBB9893}" srcOrd="4" destOrd="0" parTransId="{2C30EFD5-3D7F-4175-9924-E851BB6913FE}" sibTransId="{228A8442-8B09-47D4-95C4-BEBDE93EEDE6}"/>
    <dgm:cxn modelId="{CEE69C37-BABD-46D0-B588-A2B18D5B6F62}" type="presOf" srcId="{014C7E04-C245-4E00-AD59-3C5BB68834A2}" destId="{5B360932-907C-4D20-B326-DA17CD4AF5FE}" srcOrd="0" destOrd="0" presId="urn:microsoft.com/office/officeart/2005/8/layout/vList3"/>
    <dgm:cxn modelId="{156D6E2C-3F07-4F84-8271-CC0B6A7033B4}" srcId="{54008733-7D30-4C3B-B598-F475E0B6F272}" destId="{2527147D-54A4-4C71-8798-C2CE76698C94}" srcOrd="3" destOrd="0" parTransId="{BB865672-20A9-461B-9F64-5DF713BEDC37}" sibTransId="{C8AC1049-620E-4844-BBA3-EB867FEB6C56}"/>
    <dgm:cxn modelId="{BB80AC5C-8491-4D67-A49F-63CE11C4372D}" type="presOf" srcId="{CB5E99F3-70F5-435A-88CB-BF62C4659B94}" destId="{42D247B3-883E-47ED-9039-4A6F89C18CBF}" srcOrd="0" destOrd="0" presId="urn:microsoft.com/office/officeart/2005/8/layout/vList3"/>
    <dgm:cxn modelId="{779F9AA7-86FE-40F8-A5FE-45C308FFD835}" srcId="{54008733-7D30-4C3B-B598-F475E0B6F272}" destId="{11C00A48-EF8C-4336-BA0A-1DF56BBD199B}" srcOrd="2" destOrd="0" parTransId="{5B3873BD-C1D6-469D-AE60-1F79F817A03C}" sibTransId="{6541EF0A-7912-45B0-8B84-EDFBB9402BF7}"/>
    <dgm:cxn modelId="{443DD208-4F19-4E98-80CC-1B6336C54BCC}" srcId="{54008733-7D30-4C3B-B598-F475E0B6F272}" destId="{3752D2DD-6263-4DC8-A511-49311C8AD020}" srcOrd="1" destOrd="0" parTransId="{E450A1B1-D762-44A0-97BD-50825DCD00DA}" sibTransId="{14CC772C-2BB5-44E4-8CE1-04B2D4DC92D6}"/>
    <dgm:cxn modelId="{DDDE6BB0-BAD3-48B6-AFE9-6C2EACE54D21}" type="presOf" srcId="{11C00A48-EF8C-4336-BA0A-1DF56BBD199B}" destId="{D8BB12EC-5649-45C4-B167-5B7470BADCF0}" srcOrd="0" destOrd="0" presId="urn:microsoft.com/office/officeart/2005/8/layout/vList3"/>
    <dgm:cxn modelId="{E2389B1E-177E-4083-8CBE-BB4B0E886337}" type="presOf" srcId="{54008733-7D30-4C3B-B598-F475E0B6F272}" destId="{8EADC372-79DB-4D53-BAB6-5B4E5132646E}" srcOrd="0" destOrd="0" presId="urn:microsoft.com/office/officeart/2005/8/layout/vList3"/>
    <dgm:cxn modelId="{00665131-1DF5-4FFE-B12F-8AFB588876FB}" type="presOf" srcId="{4C507489-DDD2-4ADF-9312-03027DBB9893}" destId="{60EE2EBF-1AB9-4299-A442-34D7AE6E6DCD}" srcOrd="0" destOrd="0" presId="urn:microsoft.com/office/officeart/2005/8/layout/vList3"/>
    <dgm:cxn modelId="{737896B3-6521-4DC5-A4BA-30BC1A1955AE}" srcId="{54008733-7D30-4C3B-B598-F475E0B6F272}" destId="{014C7E04-C245-4E00-AD59-3C5BB68834A2}" srcOrd="0" destOrd="0" parTransId="{84369523-F35E-4148-9B7A-D94D69A5D98C}" sibTransId="{170A31CC-1BE5-4929-AD60-3E3743CB0FE4}"/>
    <dgm:cxn modelId="{74CC74D5-9741-4DB7-B656-5A4D2AA9C6A8}" type="presOf" srcId="{3752D2DD-6263-4DC8-A511-49311C8AD020}" destId="{53F10847-03C0-4B5A-9BCE-C0D5BE67AE2A}" srcOrd="0" destOrd="0" presId="urn:microsoft.com/office/officeart/2005/8/layout/vList3"/>
    <dgm:cxn modelId="{CE88D638-D11D-4277-BB18-4F4CDDDF86CE}" type="presParOf" srcId="{8EADC372-79DB-4D53-BAB6-5B4E5132646E}" destId="{F69689BC-A7D5-48CD-93BD-55F72EFC7E2C}" srcOrd="0" destOrd="0" presId="urn:microsoft.com/office/officeart/2005/8/layout/vList3"/>
    <dgm:cxn modelId="{3B0D8ACA-F9E4-488B-BC9D-ABEF270696EC}" type="presParOf" srcId="{F69689BC-A7D5-48CD-93BD-55F72EFC7E2C}" destId="{700A97A5-4573-4743-84EA-4F84A660ED48}" srcOrd="0" destOrd="0" presId="urn:microsoft.com/office/officeart/2005/8/layout/vList3"/>
    <dgm:cxn modelId="{65CFBC86-5000-45BC-BD75-1096D79CDDAC}" type="presParOf" srcId="{F69689BC-A7D5-48CD-93BD-55F72EFC7E2C}" destId="{5B360932-907C-4D20-B326-DA17CD4AF5FE}" srcOrd="1" destOrd="0" presId="urn:microsoft.com/office/officeart/2005/8/layout/vList3"/>
    <dgm:cxn modelId="{B63CA14A-2B5C-4A8A-89A0-090454F62EDA}" type="presParOf" srcId="{8EADC372-79DB-4D53-BAB6-5B4E5132646E}" destId="{599EF8E5-F514-4297-AE34-37502448CFF9}" srcOrd="1" destOrd="0" presId="urn:microsoft.com/office/officeart/2005/8/layout/vList3"/>
    <dgm:cxn modelId="{614BE432-626E-41D7-B7D7-6452DA4B3647}" type="presParOf" srcId="{8EADC372-79DB-4D53-BAB6-5B4E5132646E}" destId="{1227A363-F178-4EE1-8ADB-FA4C6FDDAFE4}" srcOrd="2" destOrd="0" presId="urn:microsoft.com/office/officeart/2005/8/layout/vList3"/>
    <dgm:cxn modelId="{5D1DEFCF-0A50-42A4-97D2-F6369A9044C0}" type="presParOf" srcId="{1227A363-F178-4EE1-8ADB-FA4C6FDDAFE4}" destId="{DC9F79C7-3276-4699-94F2-2350D5B003F7}" srcOrd="0" destOrd="0" presId="urn:microsoft.com/office/officeart/2005/8/layout/vList3"/>
    <dgm:cxn modelId="{52426CEE-8EAD-4FAA-B51D-E991F5D965B7}" type="presParOf" srcId="{1227A363-F178-4EE1-8ADB-FA4C6FDDAFE4}" destId="{53F10847-03C0-4B5A-9BCE-C0D5BE67AE2A}" srcOrd="1" destOrd="0" presId="urn:microsoft.com/office/officeart/2005/8/layout/vList3"/>
    <dgm:cxn modelId="{BC583451-7081-4B88-9C09-7676243B46E1}" type="presParOf" srcId="{8EADC372-79DB-4D53-BAB6-5B4E5132646E}" destId="{4FF8C552-8A7B-436A-B58E-97C209E4B752}" srcOrd="3" destOrd="0" presId="urn:microsoft.com/office/officeart/2005/8/layout/vList3"/>
    <dgm:cxn modelId="{692B76C6-6952-49C1-B2CB-45AEC1FBEFF6}" type="presParOf" srcId="{8EADC372-79DB-4D53-BAB6-5B4E5132646E}" destId="{3CDA22A5-B727-4E60-845B-DF36E22B068E}" srcOrd="4" destOrd="0" presId="urn:microsoft.com/office/officeart/2005/8/layout/vList3"/>
    <dgm:cxn modelId="{2216169D-4B0B-484C-B31C-C47B19087A32}" type="presParOf" srcId="{3CDA22A5-B727-4E60-845B-DF36E22B068E}" destId="{6B1C4A49-36D1-443D-9F0C-29335DD2AF34}" srcOrd="0" destOrd="0" presId="urn:microsoft.com/office/officeart/2005/8/layout/vList3"/>
    <dgm:cxn modelId="{0C7D3D15-9467-4E44-95A3-747134A2F895}" type="presParOf" srcId="{3CDA22A5-B727-4E60-845B-DF36E22B068E}" destId="{D8BB12EC-5649-45C4-B167-5B7470BADCF0}" srcOrd="1" destOrd="0" presId="urn:microsoft.com/office/officeart/2005/8/layout/vList3"/>
    <dgm:cxn modelId="{4FB67825-45AA-4DF2-86A9-973DDB2E7E17}" type="presParOf" srcId="{8EADC372-79DB-4D53-BAB6-5B4E5132646E}" destId="{9B03C9D5-CEC0-4122-A778-D28C0DDB9DD3}" srcOrd="5" destOrd="0" presId="urn:microsoft.com/office/officeart/2005/8/layout/vList3"/>
    <dgm:cxn modelId="{4B942CD5-08DD-4DAB-9FDF-3666D4AF79A1}" type="presParOf" srcId="{8EADC372-79DB-4D53-BAB6-5B4E5132646E}" destId="{F47F68AC-F90C-4DCB-BC70-21C879BDEC40}" srcOrd="6" destOrd="0" presId="urn:microsoft.com/office/officeart/2005/8/layout/vList3"/>
    <dgm:cxn modelId="{6D4D8667-9F62-4E6F-BA99-087A0D21FAF1}" type="presParOf" srcId="{F47F68AC-F90C-4DCB-BC70-21C879BDEC40}" destId="{9778DE5E-1D7D-4D54-8CF4-E5450037F869}" srcOrd="0" destOrd="0" presId="urn:microsoft.com/office/officeart/2005/8/layout/vList3"/>
    <dgm:cxn modelId="{DC3A3815-64C4-491E-8BC4-F448F2B341AF}" type="presParOf" srcId="{F47F68AC-F90C-4DCB-BC70-21C879BDEC40}" destId="{C627413A-AFF3-4541-AA7E-72E2976613DA}" srcOrd="1" destOrd="0" presId="urn:microsoft.com/office/officeart/2005/8/layout/vList3"/>
    <dgm:cxn modelId="{EC98E5AB-DD31-41C1-B2F9-14D6D9147863}" type="presParOf" srcId="{8EADC372-79DB-4D53-BAB6-5B4E5132646E}" destId="{04BAC455-B4F6-4373-82F6-F2C69D3A6A20}" srcOrd="7" destOrd="0" presId="urn:microsoft.com/office/officeart/2005/8/layout/vList3"/>
    <dgm:cxn modelId="{14B5C2C2-5C52-471C-B7FC-95F68F421071}" type="presParOf" srcId="{8EADC372-79DB-4D53-BAB6-5B4E5132646E}" destId="{C29576D5-562F-4CA5-A295-8C5CC3B501AE}" srcOrd="8" destOrd="0" presId="urn:microsoft.com/office/officeart/2005/8/layout/vList3"/>
    <dgm:cxn modelId="{4244470A-9406-4137-9A22-08CC976B5AAB}" type="presParOf" srcId="{C29576D5-562F-4CA5-A295-8C5CC3B501AE}" destId="{4D9683FF-DF24-4E8A-85A6-A53D9CD8319D}" srcOrd="0" destOrd="0" presId="urn:microsoft.com/office/officeart/2005/8/layout/vList3"/>
    <dgm:cxn modelId="{1A5B5C7F-EEDF-418B-B06A-1157C7ADB2F2}" type="presParOf" srcId="{C29576D5-562F-4CA5-A295-8C5CC3B501AE}" destId="{60EE2EBF-1AB9-4299-A442-34D7AE6E6DCD}" srcOrd="1" destOrd="0" presId="urn:microsoft.com/office/officeart/2005/8/layout/vList3"/>
    <dgm:cxn modelId="{DA73BF82-2C7F-43B7-8CDC-B5701095D2C0}" type="presParOf" srcId="{8EADC372-79DB-4D53-BAB6-5B4E5132646E}" destId="{A996FB59-557B-49C0-A986-A4B00A90D371}" srcOrd="9" destOrd="0" presId="urn:microsoft.com/office/officeart/2005/8/layout/vList3"/>
    <dgm:cxn modelId="{93574815-2650-483A-9D4A-FA2FA7CE2900}" type="presParOf" srcId="{8EADC372-79DB-4D53-BAB6-5B4E5132646E}" destId="{3D23A402-9D15-4B5E-9B34-17B358C43E8A}" srcOrd="10" destOrd="0" presId="urn:microsoft.com/office/officeart/2005/8/layout/vList3"/>
    <dgm:cxn modelId="{4B178ABC-B246-4982-A289-8CA02D12FE45}" type="presParOf" srcId="{3D23A402-9D15-4B5E-9B34-17B358C43E8A}" destId="{0F36D615-1BED-4D52-85AC-12DEECCA240B}" srcOrd="0" destOrd="0" presId="urn:microsoft.com/office/officeart/2005/8/layout/vList3"/>
    <dgm:cxn modelId="{2E3E03B4-9A88-4650-94A5-08D1C9DAC033}" type="presParOf" srcId="{3D23A402-9D15-4B5E-9B34-17B358C43E8A}" destId="{42D247B3-883E-47ED-9039-4A6F89C18CB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769105-0F83-4566-8589-FD6AB2BA07C2}" type="doc">
      <dgm:prSet loTypeId="urn:microsoft.com/office/officeart/2008/layout/HorizontalMultiLevelHierarchy" loCatId="hierarchy" qsTypeId="urn:microsoft.com/office/officeart/2005/8/quickstyle/3d1" qsCatId="3D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42924AB1-F6DB-4EE3-9101-CFC06A7723ED}">
      <dgm:prSet phldrT="[Text]"/>
      <dgm:spPr/>
      <dgm:t>
        <a:bodyPr/>
        <a:lstStyle/>
        <a:p>
          <a:r>
            <a:rPr lang="en-US" smtClean="0"/>
            <a:t>HTML5</a:t>
          </a:r>
          <a:endParaRPr lang="en-US"/>
        </a:p>
      </dgm:t>
    </dgm:pt>
    <dgm:pt modelId="{A2547294-2C5A-4517-B0C4-D0F641E10001}" type="parTrans" cxnId="{49F1B95F-9805-4492-90D1-3270E8189ECB}">
      <dgm:prSet/>
      <dgm:spPr/>
      <dgm:t>
        <a:bodyPr/>
        <a:lstStyle/>
        <a:p>
          <a:endParaRPr lang="en-US"/>
        </a:p>
      </dgm:t>
    </dgm:pt>
    <dgm:pt modelId="{CA04263A-BABD-4256-8EB3-5B0466927E84}" type="sibTrans" cxnId="{49F1B95F-9805-4492-90D1-3270E8189ECB}">
      <dgm:prSet/>
      <dgm:spPr/>
      <dgm:t>
        <a:bodyPr/>
        <a:lstStyle/>
        <a:p>
          <a:endParaRPr lang="en-US"/>
        </a:p>
      </dgm:t>
    </dgm:pt>
    <dgm:pt modelId="{4C4BAD64-BF4D-452C-ABEF-CDFDC6FCF84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Web Socket</a:t>
          </a:r>
          <a:endParaRPr lang="en-US">
            <a:solidFill>
              <a:schemeClr val="tx1"/>
            </a:solidFill>
          </a:endParaRPr>
        </a:p>
      </dgm:t>
    </dgm:pt>
    <dgm:pt modelId="{543A5845-1C9E-418B-9AC8-C64CF7320CF7}" type="parTrans" cxnId="{928818DE-2A8C-475C-AC9A-B0A3F4EAF803}">
      <dgm:prSet/>
      <dgm:spPr/>
      <dgm:t>
        <a:bodyPr/>
        <a:lstStyle/>
        <a:p>
          <a:endParaRPr lang="en-US"/>
        </a:p>
      </dgm:t>
    </dgm:pt>
    <dgm:pt modelId="{985AB7B5-5E60-45DD-9452-2D3668375ECC}" type="sibTrans" cxnId="{928818DE-2A8C-475C-AC9A-B0A3F4EAF803}">
      <dgm:prSet/>
      <dgm:spPr/>
      <dgm:t>
        <a:bodyPr/>
        <a:lstStyle/>
        <a:p>
          <a:endParaRPr lang="en-US"/>
        </a:p>
      </dgm:t>
    </dgm:pt>
    <dgm:pt modelId="{3AA977A8-DF3A-48CD-9B06-E102F9F881B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Web Storage</a:t>
          </a:r>
          <a:endParaRPr lang="en-US">
            <a:solidFill>
              <a:schemeClr val="tx1"/>
            </a:solidFill>
          </a:endParaRPr>
        </a:p>
      </dgm:t>
    </dgm:pt>
    <dgm:pt modelId="{241DD2CE-93A1-40E0-97BB-4FBBEFA7276F}" type="parTrans" cxnId="{B58452C7-5879-4F03-A7F7-73D4ECB84946}">
      <dgm:prSet/>
      <dgm:spPr/>
      <dgm:t>
        <a:bodyPr/>
        <a:lstStyle/>
        <a:p>
          <a:endParaRPr lang="en-US"/>
        </a:p>
      </dgm:t>
    </dgm:pt>
    <dgm:pt modelId="{D8F997AD-01D5-4C04-ACF7-F1FA6A4D6C36}" type="sibTrans" cxnId="{B58452C7-5879-4F03-A7F7-73D4ECB84946}">
      <dgm:prSet/>
      <dgm:spPr/>
      <dgm:t>
        <a:bodyPr/>
        <a:lstStyle/>
        <a:p>
          <a:endParaRPr lang="en-US"/>
        </a:p>
      </dgm:t>
    </dgm:pt>
    <dgm:pt modelId="{FDD6B8F1-402B-4F88-B310-2CE25D011A2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Web Worker</a:t>
          </a:r>
          <a:endParaRPr lang="en-US">
            <a:solidFill>
              <a:schemeClr val="tx1"/>
            </a:solidFill>
          </a:endParaRPr>
        </a:p>
      </dgm:t>
    </dgm:pt>
    <dgm:pt modelId="{AA491ABE-A320-4CC1-955A-93A6AD09CFCA}" type="parTrans" cxnId="{120A124B-C266-40C5-BE63-B276599D6346}">
      <dgm:prSet/>
      <dgm:spPr/>
      <dgm:t>
        <a:bodyPr/>
        <a:lstStyle/>
        <a:p>
          <a:endParaRPr lang="en-US"/>
        </a:p>
      </dgm:t>
    </dgm:pt>
    <dgm:pt modelId="{A28D64B4-E9A7-4A10-92D2-B65980CE8E5A}" type="sibTrans" cxnId="{120A124B-C266-40C5-BE63-B276599D6346}">
      <dgm:prSet/>
      <dgm:spPr/>
      <dgm:t>
        <a:bodyPr/>
        <a:lstStyle/>
        <a:p>
          <a:endParaRPr lang="en-US"/>
        </a:p>
      </dgm:t>
    </dgm:pt>
    <dgm:pt modelId="{AD1003FC-11A4-4E84-A5FF-069F5B12B973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Web Database / Indexed DB</a:t>
          </a:r>
          <a:endParaRPr lang="en-US">
            <a:solidFill>
              <a:schemeClr val="tx1"/>
            </a:solidFill>
          </a:endParaRPr>
        </a:p>
      </dgm:t>
    </dgm:pt>
    <dgm:pt modelId="{77A63ED4-EA2B-483E-A013-9A4AC8A66833}" type="parTrans" cxnId="{44B52A44-E534-4506-B43C-FF089AC75490}">
      <dgm:prSet/>
      <dgm:spPr/>
      <dgm:t>
        <a:bodyPr/>
        <a:lstStyle/>
        <a:p>
          <a:endParaRPr lang="en-US"/>
        </a:p>
      </dgm:t>
    </dgm:pt>
    <dgm:pt modelId="{8324B8AA-C66D-4E2B-8952-D96B3317BFF8}" type="sibTrans" cxnId="{44B52A44-E534-4506-B43C-FF089AC75490}">
      <dgm:prSet/>
      <dgm:spPr/>
      <dgm:t>
        <a:bodyPr/>
        <a:lstStyle/>
        <a:p>
          <a:endParaRPr lang="en-US"/>
        </a:p>
      </dgm:t>
    </dgm:pt>
    <dgm:pt modelId="{9F608112-62B8-4CE4-92CE-212BCD2C789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Canvas</a:t>
          </a:r>
          <a:endParaRPr lang="en-US">
            <a:solidFill>
              <a:schemeClr val="tx1"/>
            </a:solidFill>
          </a:endParaRPr>
        </a:p>
      </dgm:t>
    </dgm:pt>
    <dgm:pt modelId="{C869CEAD-114B-4A02-8C49-E11DDFF5628A}" type="parTrans" cxnId="{480DFC93-17E2-4792-A487-487BE459DF6A}">
      <dgm:prSet/>
      <dgm:spPr/>
      <dgm:t>
        <a:bodyPr/>
        <a:lstStyle/>
        <a:p>
          <a:endParaRPr lang="en-US"/>
        </a:p>
      </dgm:t>
    </dgm:pt>
    <dgm:pt modelId="{463E2288-D361-4B85-8DB6-6E751530BC37}" type="sibTrans" cxnId="{480DFC93-17E2-4792-A487-487BE459DF6A}">
      <dgm:prSet/>
      <dgm:spPr/>
      <dgm:t>
        <a:bodyPr/>
        <a:lstStyle/>
        <a:p>
          <a:endParaRPr lang="en-US"/>
        </a:p>
      </dgm:t>
    </dgm:pt>
    <dgm:pt modelId="{9AA5A483-0C13-4BDE-B49B-FC9FC70B2404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Video / Audio</a:t>
          </a:r>
          <a:endParaRPr lang="en-US">
            <a:solidFill>
              <a:schemeClr val="tx1"/>
            </a:solidFill>
          </a:endParaRPr>
        </a:p>
      </dgm:t>
    </dgm:pt>
    <dgm:pt modelId="{E7530CDF-ABB9-4C76-9204-3C45812F9684}" type="parTrans" cxnId="{4CD7B425-C749-4682-BB6F-6FB99429C473}">
      <dgm:prSet/>
      <dgm:spPr/>
      <dgm:t>
        <a:bodyPr/>
        <a:lstStyle/>
        <a:p>
          <a:endParaRPr lang="en-US"/>
        </a:p>
      </dgm:t>
    </dgm:pt>
    <dgm:pt modelId="{38CFECEC-36C9-4E2A-A331-35300541407F}" type="sibTrans" cxnId="{4CD7B425-C749-4682-BB6F-6FB99429C473}">
      <dgm:prSet/>
      <dgm:spPr/>
      <dgm:t>
        <a:bodyPr/>
        <a:lstStyle/>
        <a:p>
          <a:endParaRPr lang="en-US"/>
        </a:p>
      </dgm:t>
    </dgm:pt>
    <dgm:pt modelId="{29A5D20E-2E8C-4317-A2B1-252368EB4094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Drag &amp; Drop</a:t>
          </a:r>
          <a:endParaRPr lang="en-US">
            <a:solidFill>
              <a:schemeClr val="tx1"/>
            </a:solidFill>
          </a:endParaRPr>
        </a:p>
      </dgm:t>
    </dgm:pt>
    <dgm:pt modelId="{16946803-6958-4ED1-BF7B-BA0C7DE85C03}" type="parTrans" cxnId="{2F66AE2C-013A-440C-BBEA-1EEBAB1936CB}">
      <dgm:prSet/>
      <dgm:spPr/>
      <dgm:t>
        <a:bodyPr/>
        <a:lstStyle/>
        <a:p>
          <a:endParaRPr lang="en-US"/>
        </a:p>
      </dgm:t>
    </dgm:pt>
    <dgm:pt modelId="{9C3A57D6-B81C-46B0-A8C8-C246A16F9855}" type="sibTrans" cxnId="{2F66AE2C-013A-440C-BBEA-1EEBAB1936CB}">
      <dgm:prSet/>
      <dgm:spPr/>
      <dgm:t>
        <a:bodyPr/>
        <a:lstStyle/>
        <a:p>
          <a:endParaRPr lang="en-US"/>
        </a:p>
      </dgm:t>
    </dgm:pt>
    <dgm:pt modelId="{CDA9B1E7-67AC-4B88-A4F5-578C7C182459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History</a:t>
          </a:r>
          <a:endParaRPr lang="en-US">
            <a:solidFill>
              <a:schemeClr val="tx1"/>
            </a:solidFill>
          </a:endParaRPr>
        </a:p>
      </dgm:t>
    </dgm:pt>
    <dgm:pt modelId="{781B0368-6341-43F0-AE9D-C04315433E73}" type="parTrans" cxnId="{9A7514AC-F3C7-4B0A-9CE8-7F2F39CDA401}">
      <dgm:prSet/>
      <dgm:spPr/>
      <dgm:t>
        <a:bodyPr/>
        <a:lstStyle/>
        <a:p>
          <a:endParaRPr lang="en-US"/>
        </a:p>
      </dgm:t>
    </dgm:pt>
    <dgm:pt modelId="{5E49F1F6-90A6-4550-8155-0AAFC86CB490}" type="sibTrans" cxnId="{9A7514AC-F3C7-4B0A-9CE8-7F2F39CDA401}">
      <dgm:prSet/>
      <dgm:spPr/>
      <dgm:t>
        <a:bodyPr/>
        <a:lstStyle/>
        <a:p>
          <a:endParaRPr lang="en-US"/>
        </a:p>
      </dgm:t>
    </dgm:pt>
    <dgm:pt modelId="{C5F7E1D2-7EA5-4576-83EC-04E17AE80F6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Offline App</a:t>
          </a:r>
          <a:endParaRPr lang="en-US">
            <a:solidFill>
              <a:schemeClr val="tx1"/>
            </a:solidFill>
          </a:endParaRPr>
        </a:p>
      </dgm:t>
    </dgm:pt>
    <dgm:pt modelId="{5F230DAD-E5F5-4BCF-88CA-07A89276540C}" type="parTrans" cxnId="{B48C4500-ED10-43E0-97D7-365AE9A7F450}">
      <dgm:prSet/>
      <dgm:spPr/>
      <dgm:t>
        <a:bodyPr/>
        <a:lstStyle/>
        <a:p>
          <a:endParaRPr lang="en-US"/>
        </a:p>
      </dgm:t>
    </dgm:pt>
    <dgm:pt modelId="{6F60322B-BA50-4DAA-86F5-9267B1305132}" type="sibTrans" cxnId="{B48C4500-ED10-43E0-97D7-365AE9A7F450}">
      <dgm:prSet/>
      <dgm:spPr/>
      <dgm:t>
        <a:bodyPr/>
        <a:lstStyle/>
        <a:p>
          <a:endParaRPr lang="en-US"/>
        </a:p>
      </dgm:t>
    </dgm:pt>
    <dgm:pt modelId="{6345DB87-F149-45D6-B4BE-788126B20AE6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Geolocation</a:t>
          </a:r>
          <a:endParaRPr lang="en-US">
            <a:solidFill>
              <a:schemeClr val="tx1"/>
            </a:solidFill>
          </a:endParaRPr>
        </a:p>
      </dgm:t>
    </dgm:pt>
    <dgm:pt modelId="{3C4F09FC-528B-469C-BBD2-A1DB6D8A8732}" type="parTrans" cxnId="{797CCEB3-2805-4FBB-B43F-5A72FB17F57B}">
      <dgm:prSet/>
      <dgm:spPr/>
      <dgm:t>
        <a:bodyPr/>
        <a:lstStyle/>
        <a:p>
          <a:endParaRPr lang="en-US"/>
        </a:p>
      </dgm:t>
    </dgm:pt>
    <dgm:pt modelId="{50FFD18C-8DBB-4810-9130-767DF175882D}" type="sibTrans" cxnId="{797CCEB3-2805-4FBB-B43F-5A72FB17F57B}">
      <dgm:prSet/>
      <dgm:spPr/>
      <dgm:t>
        <a:bodyPr/>
        <a:lstStyle/>
        <a:p>
          <a:endParaRPr lang="en-US"/>
        </a:p>
      </dgm:t>
    </dgm:pt>
    <dgm:pt modelId="{2F3C01B6-E2FD-473B-8A92-705824896FDE}" type="pres">
      <dgm:prSet presAssocID="{94769105-0F83-4566-8589-FD6AB2BA07C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07FCB9-6842-4B37-8DB8-8DE04D7DAA9E}" type="pres">
      <dgm:prSet presAssocID="{42924AB1-F6DB-4EE3-9101-CFC06A7723ED}" presName="root1" presStyleCnt="0"/>
      <dgm:spPr/>
      <dgm:t>
        <a:bodyPr/>
        <a:lstStyle/>
        <a:p>
          <a:endParaRPr lang="en-US"/>
        </a:p>
      </dgm:t>
    </dgm:pt>
    <dgm:pt modelId="{9BAC53D7-1906-4BE1-ACEA-8FB1D7D22D14}" type="pres">
      <dgm:prSet presAssocID="{42924AB1-F6DB-4EE3-9101-CFC06A7723ED}" presName="LevelOneTextNode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0FE83EC-334D-4985-86E8-C6592CE43755}" type="pres">
      <dgm:prSet presAssocID="{42924AB1-F6DB-4EE3-9101-CFC06A7723ED}" presName="level2hierChild" presStyleCnt="0"/>
      <dgm:spPr/>
      <dgm:t>
        <a:bodyPr/>
        <a:lstStyle/>
        <a:p>
          <a:endParaRPr lang="en-US"/>
        </a:p>
      </dgm:t>
    </dgm:pt>
    <dgm:pt modelId="{CEC621CF-EBE0-489A-AFAD-4F525D256084}" type="pres">
      <dgm:prSet presAssocID="{543A5845-1C9E-418B-9AC8-C64CF7320CF7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B958CDD1-08E1-4C61-9D52-E015D240E3F9}" type="pres">
      <dgm:prSet presAssocID="{543A5845-1C9E-418B-9AC8-C64CF7320CF7}" presName="connTx" presStyleLbl="parChTrans1D2" presStyleIdx="0" presStyleCnt="5"/>
      <dgm:spPr/>
      <dgm:t>
        <a:bodyPr/>
        <a:lstStyle/>
        <a:p>
          <a:endParaRPr lang="en-US"/>
        </a:p>
      </dgm:t>
    </dgm:pt>
    <dgm:pt modelId="{AAAF259B-5761-4065-A30F-F116204A7238}" type="pres">
      <dgm:prSet presAssocID="{4C4BAD64-BF4D-452C-ABEF-CDFDC6FCF843}" presName="root2" presStyleCnt="0"/>
      <dgm:spPr/>
      <dgm:t>
        <a:bodyPr/>
        <a:lstStyle/>
        <a:p>
          <a:endParaRPr lang="en-US"/>
        </a:p>
      </dgm:t>
    </dgm:pt>
    <dgm:pt modelId="{BA43C833-C672-48D9-82E2-4681372042DE}" type="pres">
      <dgm:prSet presAssocID="{4C4BAD64-BF4D-452C-ABEF-CDFDC6FCF843}" presName="LevelTwoTextNode" presStyleLbl="node2" presStyleIdx="0" presStyleCnt="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B401A5E-6110-45B2-8AE6-36C684254E5F}" type="pres">
      <dgm:prSet presAssocID="{4C4BAD64-BF4D-452C-ABEF-CDFDC6FCF843}" presName="level3hierChild" presStyleCnt="0"/>
      <dgm:spPr/>
      <dgm:t>
        <a:bodyPr/>
        <a:lstStyle/>
        <a:p>
          <a:endParaRPr lang="en-US"/>
        </a:p>
      </dgm:t>
    </dgm:pt>
    <dgm:pt modelId="{0B308717-BBD4-403B-A0FD-1C971FAAA1CE}" type="pres">
      <dgm:prSet presAssocID="{16946803-6958-4ED1-BF7B-BA0C7DE85C03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95633192-8E87-41EF-9BE8-974254CDE79D}" type="pres">
      <dgm:prSet presAssocID="{16946803-6958-4ED1-BF7B-BA0C7DE85C03}" presName="connTx" presStyleLbl="parChTrans1D3" presStyleIdx="0" presStyleCnt="5"/>
      <dgm:spPr/>
      <dgm:t>
        <a:bodyPr/>
        <a:lstStyle/>
        <a:p>
          <a:endParaRPr lang="en-US"/>
        </a:p>
      </dgm:t>
    </dgm:pt>
    <dgm:pt modelId="{262F3BC2-7523-4132-878D-AC72C1DD670B}" type="pres">
      <dgm:prSet presAssocID="{29A5D20E-2E8C-4317-A2B1-252368EB4094}" presName="root2" presStyleCnt="0"/>
      <dgm:spPr/>
      <dgm:t>
        <a:bodyPr/>
        <a:lstStyle/>
        <a:p>
          <a:endParaRPr lang="en-US"/>
        </a:p>
      </dgm:t>
    </dgm:pt>
    <dgm:pt modelId="{6EA11C6A-7C38-4DEA-B207-13475FF38526}" type="pres">
      <dgm:prSet presAssocID="{29A5D20E-2E8C-4317-A2B1-252368EB4094}" presName="LevelTwoTextNode" presStyleLbl="node3" presStyleIdx="0" presStyleCnt="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B95E0AA-76C0-47F2-8D37-5D5201FEFDC7}" type="pres">
      <dgm:prSet presAssocID="{29A5D20E-2E8C-4317-A2B1-252368EB4094}" presName="level3hierChild" presStyleCnt="0"/>
      <dgm:spPr/>
      <dgm:t>
        <a:bodyPr/>
        <a:lstStyle/>
        <a:p>
          <a:endParaRPr lang="en-US"/>
        </a:p>
      </dgm:t>
    </dgm:pt>
    <dgm:pt modelId="{E233E6F9-E1CC-4CDB-BA30-E8F703D2DF20}" type="pres">
      <dgm:prSet presAssocID="{241DD2CE-93A1-40E0-97BB-4FBBEFA7276F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6CB85EB3-8D57-4B3F-B5A3-0327EFF540CC}" type="pres">
      <dgm:prSet presAssocID="{241DD2CE-93A1-40E0-97BB-4FBBEFA7276F}" presName="connTx" presStyleLbl="parChTrans1D2" presStyleIdx="1" presStyleCnt="5"/>
      <dgm:spPr/>
      <dgm:t>
        <a:bodyPr/>
        <a:lstStyle/>
        <a:p>
          <a:endParaRPr lang="en-US"/>
        </a:p>
      </dgm:t>
    </dgm:pt>
    <dgm:pt modelId="{04424E17-BE30-45E6-9FE2-3576D9A9281C}" type="pres">
      <dgm:prSet presAssocID="{3AA977A8-DF3A-48CD-9B06-E102F9F881B2}" presName="root2" presStyleCnt="0"/>
      <dgm:spPr/>
      <dgm:t>
        <a:bodyPr/>
        <a:lstStyle/>
        <a:p>
          <a:endParaRPr lang="en-US"/>
        </a:p>
      </dgm:t>
    </dgm:pt>
    <dgm:pt modelId="{5108E1BC-4CA8-4728-AA3D-4DDF7227769D}" type="pres">
      <dgm:prSet presAssocID="{3AA977A8-DF3A-48CD-9B06-E102F9F881B2}" presName="LevelTwoTextNode" presStyleLbl="node2" presStyleIdx="1" presStyleCnt="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4A73D71-E8F1-4872-A1B6-21CF1797BDD5}" type="pres">
      <dgm:prSet presAssocID="{3AA977A8-DF3A-48CD-9B06-E102F9F881B2}" presName="level3hierChild" presStyleCnt="0"/>
      <dgm:spPr/>
      <dgm:t>
        <a:bodyPr/>
        <a:lstStyle/>
        <a:p>
          <a:endParaRPr lang="en-US"/>
        </a:p>
      </dgm:t>
    </dgm:pt>
    <dgm:pt modelId="{5EE2F0E5-4801-4274-9033-611F35429D90}" type="pres">
      <dgm:prSet presAssocID="{781B0368-6341-43F0-AE9D-C04315433E73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5EE3417D-EF21-49E6-B9D6-0DE8526989A0}" type="pres">
      <dgm:prSet presAssocID="{781B0368-6341-43F0-AE9D-C04315433E73}" presName="connTx" presStyleLbl="parChTrans1D3" presStyleIdx="1" presStyleCnt="5"/>
      <dgm:spPr/>
      <dgm:t>
        <a:bodyPr/>
        <a:lstStyle/>
        <a:p>
          <a:endParaRPr lang="en-US"/>
        </a:p>
      </dgm:t>
    </dgm:pt>
    <dgm:pt modelId="{FD8FB6B2-D14C-41C0-AA20-6903BB85697E}" type="pres">
      <dgm:prSet presAssocID="{CDA9B1E7-67AC-4B88-A4F5-578C7C182459}" presName="root2" presStyleCnt="0"/>
      <dgm:spPr/>
      <dgm:t>
        <a:bodyPr/>
        <a:lstStyle/>
        <a:p>
          <a:endParaRPr lang="en-US"/>
        </a:p>
      </dgm:t>
    </dgm:pt>
    <dgm:pt modelId="{FCDD847E-5859-4CF9-BCE6-B6893993E070}" type="pres">
      <dgm:prSet presAssocID="{CDA9B1E7-67AC-4B88-A4F5-578C7C182459}" presName="LevelTwoTextNode" presStyleLbl="node3" presStyleIdx="1" presStyleCnt="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C609604-6685-46AA-AB88-FAC1253FAE24}" type="pres">
      <dgm:prSet presAssocID="{CDA9B1E7-67AC-4B88-A4F5-578C7C182459}" presName="level3hierChild" presStyleCnt="0"/>
      <dgm:spPr/>
      <dgm:t>
        <a:bodyPr/>
        <a:lstStyle/>
        <a:p>
          <a:endParaRPr lang="en-US"/>
        </a:p>
      </dgm:t>
    </dgm:pt>
    <dgm:pt modelId="{3DC4C5E1-0FE9-436A-B2BC-0CCEC79A558D}" type="pres">
      <dgm:prSet presAssocID="{AA491ABE-A320-4CC1-955A-93A6AD09CFCA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4A8221AA-D77F-47CD-902A-F86C019C972E}" type="pres">
      <dgm:prSet presAssocID="{AA491ABE-A320-4CC1-955A-93A6AD09CFCA}" presName="connTx" presStyleLbl="parChTrans1D2" presStyleIdx="2" presStyleCnt="5"/>
      <dgm:spPr/>
      <dgm:t>
        <a:bodyPr/>
        <a:lstStyle/>
        <a:p>
          <a:endParaRPr lang="en-US"/>
        </a:p>
      </dgm:t>
    </dgm:pt>
    <dgm:pt modelId="{048586BF-79CF-426F-8F31-6F33FF827799}" type="pres">
      <dgm:prSet presAssocID="{FDD6B8F1-402B-4F88-B310-2CE25D011A23}" presName="root2" presStyleCnt="0"/>
      <dgm:spPr/>
      <dgm:t>
        <a:bodyPr/>
        <a:lstStyle/>
        <a:p>
          <a:endParaRPr lang="en-US"/>
        </a:p>
      </dgm:t>
    </dgm:pt>
    <dgm:pt modelId="{69ADD84C-3CCB-4962-833A-B2CFAD7DD25F}" type="pres">
      <dgm:prSet presAssocID="{FDD6B8F1-402B-4F88-B310-2CE25D011A23}" presName="LevelTwoTextNode" presStyleLbl="node2" presStyleIdx="2" presStyleCnt="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C850750-F896-4F1C-B5B8-1BCD2FCC52C1}" type="pres">
      <dgm:prSet presAssocID="{FDD6B8F1-402B-4F88-B310-2CE25D011A23}" presName="level3hierChild" presStyleCnt="0"/>
      <dgm:spPr/>
      <dgm:t>
        <a:bodyPr/>
        <a:lstStyle/>
        <a:p>
          <a:endParaRPr lang="en-US"/>
        </a:p>
      </dgm:t>
    </dgm:pt>
    <dgm:pt modelId="{3EC6BA23-46E4-4DB6-A30D-817D121256E8}" type="pres">
      <dgm:prSet presAssocID="{5F230DAD-E5F5-4BCF-88CA-07A89276540C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DD32ED9D-FF54-4218-B974-99ABBA9D39BD}" type="pres">
      <dgm:prSet presAssocID="{5F230DAD-E5F5-4BCF-88CA-07A89276540C}" presName="connTx" presStyleLbl="parChTrans1D3" presStyleIdx="2" presStyleCnt="5"/>
      <dgm:spPr/>
      <dgm:t>
        <a:bodyPr/>
        <a:lstStyle/>
        <a:p>
          <a:endParaRPr lang="en-US"/>
        </a:p>
      </dgm:t>
    </dgm:pt>
    <dgm:pt modelId="{13EBEE86-9135-4C02-8FBB-F9F882F24E7E}" type="pres">
      <dgm:prSet presAssocID="{C5F7E1D2-7EA5-4576-83EC-04E17AE80F6F}" presName="root2" presStyleCnt="0"/>
      <dgm:spPr/>
      <dgm:t>
        <a:bodyPr/>
        <a:lstStyle/>
        <a:p>
          <a:endParaRPr lang="en-US"/>
        </a:p>
      </dgm:t>
    </dgm:pt>
    <dgm:pt modelId="{61D6BDDB-3701-468D-875C-A89C862199E4}" type="pres">
      <dgm:prSet presAssocID="{C5F7E1D2-7EA5-4576-83EC-04E17AE80F6F}" presName="LevelTwoTextNode" presStyleLbl="node3" presStyleIdx="2" presStyleCnt="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9606C22-D112-45CE-B2FE-6EBDEB925DBD}" type="pres">
      <dgm:prSet presAssocID="{C5F7E1D2-7EA5-4576-83EC-04E17AE80F6F}" presName="level3hierChild" presStyleCnt="0"/>
      <dgm:spPr/>
      <dgm:t>
        <a:bodyPr/>
        <a:lstStyle/>
        <a:p>
          <a:endParaRPr lang="en-US"/>
        </a:p>
      </dgm:t>
    </dgm:pt>
    <dgm:pt modelId="{2FBAC64C-8D1B-4FE6-A1EB-1044CAF2CB45}" type="pres">
      <dgm:prSet presAssocID="{77A63ED4-EA2B-483E-A013-9A4AC8A66833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14EA60DD-9401-43F7-9F25-DBB5614E95AC}" type="pres">
      <dgm:prSet presAssocID="{77A63ED4-EA2B-483E-A013-9A4AC8A66833}" presName="connTx" presStyleLbl="parChTrans1D2" presStyleIdx="3" presStyleCnt="5"/>
      <dgm:spPr/>
      <dgm:t>
        <a:bodyPr/>
        <a:lstStyle/>
        <a:p>
          <a:endParaRPr lang="en-US"/>
        </a:p>
      </dgm:t>
    </dgm:pt>
    <dgm:pt modelId="{26F045F0-65BC-4E26-BC4E-E32197B6813B}" type="pres">
      <dgm:prSet presAssocID="{AD1003FC-11A4-4E84-A5FF-069F5B12B973}" presName="root2" presStyleCnt="0"/>
      <dgm:spPr/>
      <dgm:t>
        <a:bodyPr/>
        <a:lstStyle/>
        <a:p>
          <a:endParaRPr lang="en-US"/>
        </a:p>
      </dgm:t>
    </dgm:pt>
    <dgm:pt modelId="{33E4F020-7805-420F-A221-8DFF4B7A7499}" type="pres">
      <dgm:prSet presAssocID="{AD1003FC-11A4-4E84-A5FF-069F5B12B973}" presName="LevelTwoTextNode" presStyleLbl="node2" presStyleIdx="3" presStyleCnt="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7030B4B-43FF-4964-83FB-D3A4FC07B2EA}" type="pres">
      <dgm:prSet presAssocID="{AD1003FC-11A4-4E84-A5FF-069F5B12B973}" presName="level3hierChild" presStyleCnt="0"/>
      <dgm:spPr/>
      <dgm:t>
        <a:bodyPr/>
        <a:lstStyle/>
        <a:p>
          <a:endParaRPr lang="en-US"/>
        </a:p>
      </dgm:t>
    </dgm:pt>
    <dgm:pt modelId="{04394CBD-2248-4036-8E65-033570F2ECCF}" type="pres">
      <dgm:prSet presAssocID="{3C4F09FC-528B-469C-BBD2-A1DB6D8A8732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09BCCE65-169F-4B73-A8CA-2ACF71ABBA6E}" type="pres">
      <dgm:prSet presAssocID="{3C4F09FC-528B-469C-BBD2-A1DB6D8A8732}" presName="connTx" presStyleLbl="parChTrans1D3" presStyleIdx="3" presStyleCnt="5"/>
      <dgm:spPr/>
      <dgm:t>
        <a:bodyPr/>
        <a:lstStyle/>
        <a:p>
          <a:endParaRPr lang="en-US"/>
        </a:p>
      </dgm:t>
    </dgm:pt>
    <dgm:pt modelId="{B1BA39A9-F8D0-4153-808E-296D67AA4BAC}" type="pres">
      <dgm:prSet presAssocID="{6345DB87-F149-45D6-B4BE-788126B20AE6}" presName="root2" presStyleCnt="0"/>
      <dgm:spPr/>
      <dgm:t>
        <a:bodyPr/>
        <a:lstStyle/>
        <a:p>
          <a:endParaRPr lang="en-US"/>
        </a:p>
      </dgm:t>
    </dgm:pt>
    <dgm:pt modelId="{339502D8-A392-4BE6-97E6-152EB2D40B60}" type="pres">
      <dgm:prSet presAssocID="{6345DB87-F149-45D6-B4BE-788126B20AE6}" presName="LevelTwoTextNode" presStyleLbl="node3" presStyleIdx="3" presStyleCnt="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E604EF8-6F16-4FA0-ADAD-F934C25F29C8}" type="pres">
      <dgm:prSet presAssocID="{6345DB87-F149-45D6-B4BE-788126B20AE6}" presName="level3hierChild" presStyleCnt="0"/>
      <dgm:spPr/>
      <dgm:t>
        <a:bodyPr/>
        <a:lstStyle/>
        <a:p>
          <a:endParaRPr lang="en-US"/>
        </a:p>
      </dgm:t>
    </dgm:pt>
    <dgm:pt modelId="{E16D1606-AB47-4780-BDAF-BF5292A353D8}" type="pres">
      <dgm:prSet presAssocID="{C869CEAD-114B-4A02-8C49-E11DDFF5628A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D5315719-24A8-440C-BE36-7441B341518A}" type="pres">
      <dgm:prSet presAssocID="{C869CEAD-114B-4A02-8C49-E11DDFF5628A}" presName="connTx" presStyleLbl="parChTrans1D2" presStyleIdx="4" presStyleCnt="5"/>
      <dgm:spPr/>
      <dgm:t>
        <a:bodyPr/>
        <a:lstStyle/>
        <a:p>
          <a:endParaRPr lang="en-US"/>
        </a:p>
      </dgm:t>
    </dgm:pt>
    <dgm:pt modelId="{F6C63527-8493-435E-8DD5-80A4F172F8E7}" type="pres">
      <dgm:prSet presAssocID="{9F608112-62B8-4CE4-92CE-212BCD2C789F}" presName="root2" presStyleCnt="0"/>
      <dgm:spPr/>
      <dgm:t>
        <a:bodyPr/>
        <a:lstStyle/>
        <a:p>
          <a:endParaRPr lang="en-US"/>
        </a:p>
      </dgm:t>
    </dgm:pt>
    <dgm:pt modelId="{5A5F5344-68D2-4DF8-A946-2D554925EB05}" type="pres">
      <dgm:prSet presAssocID="{9F608112-62B8-4CE4-92CE-212BCD2C789F}" presName="LevelTwoTextNode" presStyleLbl="node2" presStyleIdx="4" presStyleCnt="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E0D7F85-CBB0-4E96-9E7F-857638B26892}" type="pres">
      <dgm:prSet presAssocID="{9F608112-62B8-4CE4-92CE-212BCD2C789F}" presName="level3hierChild" presStyleCnt="0"/>
      <dgm:spPr/>
      <dgm:t>
        <a:bodyPr/>
        <a:lstStyle/>
        <a:p>
          <a:endParaRPr lang="en-US"/>
        </a:p>
      </dgm:t>
    </dgm:pt>
    <dgm:pt modelId="{E153831A-88D6-4A6C-A4E0-AE4B03E9712E}" type="pres">
      <dgm:prSet presAssocID="{E7530CDF-ABB9-4C76-9204-3C45812F9684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01F41665-F397-4C10-BA47-CF0F14ED0C01}" type="pres">
      <dgm:prSet presAssocID="{E7530CDF-ABB9-4C76-9204-3C45812F9684}" presName="connTx" presStyleLbl="parChTrans1D3" presStyleIdx="4" presStyleCnt="5"/>
      <dgm:spPr/>
      <dgm:t>
        <a:bodyPr/>
        <a:lstStyle/>
        <a:p>
          <a:endParaRPr lang="en-US"/>
        </a:p>
      </dgm:t>
    </dgm:pt>
    <dgm:pt modelId="{924BED66-FBB5-4407-AD4D-1B3FB0F24662}" type="pres">
      <dgm:prSet presAssocID="{9AA5A483-0C13-4BDE-B49B-FC9FC70B2404}" presName="root2" presStyleCnt="0"/>
      <dgm:spPr/>
      <dgm:t>
        <a:bodyPr/>
        <a:lstStyle/>
        <a:p>
          <a:endParaRPr lang="en-US"/>
        </a:p>
      </dgm:t>
    </dgm:pt>
    <dgm:pt modelId="{444092D2-99A9-41C9-AF86-263FEEB1E777}" type="pres">
      <dgm:prSet presAssocID="{9AA5A483-0C13-4BDE-B49B-FC9FC70B2404}" presName="LevelTwoTextNode" presStyleLbl="node3" presStyleIdx="4" presStyleCnt="5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225809A-BEE7-4375-B265-9CDD7DE76344}" type="pres">
      <dgm:prSet presAssocID="{9AA5A483-0C13-4BDE-B49B-FC9FC70B2404}" presName="level3hierChild" presStyleCnt="0"/>
      <dgm:spPr/>
      <dgm:t>
        <a:bodyPr/>
        <a:lstStyle/>
        <a:p>
          <a:endParaRPr lang="en-US"/>
        </a:p>
      </dgm:t>
    </dgm:pt>
  </dgm:ptLst>
  <dgm:cxnLst>
    <dgm:cxn modelId="{1779D50E-3C60-4C87-B891-5A9A04A37CDC}" type="presOf" srcId="{241DD2CE-93A1-40E0-97BB-4FBBEFA7276F}" destId="{E233E6F9-E1CC-4CDB-BA30-E8F703D2DF20}" srcOrd="0" destOrd="0" presId="urn:microsoft.com/office/officeart/2008/layout/HorizontalMultiLevelHierarchy"/>
    <dgm:cxn modelId="{120A124B-C266-40C5-BE63-B276599D6346}" srcId="{42924AB1-F6DB-4EE3-9101-CFC06A7723ED}" destId="{FDD6B8F1-402B-4F88-B310-2CE25D011A23}" srcOrd="2" destOrd="0" parTransId="{AA491ABE-A320-4CC1-955A-93A6AD09CFCA}" sibTransId="{A28D64B4-E9A7-4A10-92D2-B65980CE8E5A}"/>
    <dgm:cxn modelId="{44B52A44-E534-4506-B43C-FF089AC75490}" srcId="{42924AB1-F6DB-4EE3-9101-CFC06A7723ED}" destId="{AD1003FC-11A4-4E84-A5FF-069F5B12B973}" srcOrd="3" destOrd="0" parTransId="{77A63ED4-EA2B-483E-A013-9A4AC8A66833}" sibTransId="{8324B8AA-C66D-4E2B-8952-D96B3317BFF8}"/>
    <dgm:cxn modelId="{1674613D-871C-4169-97C4-53517882DCF8}" type="presOf" srcId="{E7530CDF-ABB9-4C76-9204-3C45812F9684}" destId="{E153831A-88D6-4A6C-A4E0-AE4B03E9712E}" srcOrd="0" destOrd="0" presId="urn:microsoft.com/office/officeart/2008/layout/HorizontalMultiLevelHierarchy"/>
    <dgm:cxn modelId="{CB7EFFF9-159E-4039-8489-EF884D6B0F8C}" type="presOf" srcId="{FDD6B8F1-402B-4F88-B310-2CE25D011A23}" destId="{69ADD84C-3CCB-4962-833A-B2CFAD7DD25F}" srcOrd="0" destOrd="0" presId="urn:microsoft.com/office/officeart/2008/layout/HorizontalMultiLevelHierarchy"/>
    <dgm:cxn modelId="{B48C4500-ED10-43E0-97D7-365AE9A7F450}" srcId="{FDD6B8F1-402B-4F88-B310-2CE25D011A23}" destId="{C5F7E1D2-7EA5-4576-83EC-04E17AE80F6F}" srcOrd="0" destOrd="0" parTransId="{5F230DAD-E5F5-4BCF-88CA-07A89276540C}" sibTransId="{6F60322B-BA50-4DAA-86F5-9267B1305132}"/>
    <dgm:cxn modelId="{2C098DFA-D48B-4B9E-8786-DC7ED03A0C6D}" type="presOf" srcId="{3AA977A8-DF3A-48CD-9B06-E102F9F881B2}" destId="{5108E1BC-4CA8-4728-AA3D-4DDF7227769D}" srcOrd="0" destOrd="0" presId="urn:microsoft.com/office/officeart/2008/layout/HorizontalMultiLevelHierarchy"/>
    <dgm:cxn modelId="{4BC0104F-E9C0-4DDC-AFDD-D9A91FD2F243}" type="presOf" srcId="{16946803-6958-4ED1-BF7B-BA0C7DE85C03}" destId="{95633192-8E87-41EF-9BE8-974254CDE79D}" srcOrd="1" destOrd="0" presId="urn:microsoft.com/office/officeart/2008/layout/HorizontalMultiLevelHierarchy"/>
    <dgm:cxn modelId="{C6938578-C7AB-4732-9CAD-E7B3EDEF2A7C}" type="presOf" srcId="{77A63ED4-EA2B-483E-A013-9A4AC8A66833}" destId="{2FBAC64C-8D1B-4FE6-A1EB-1044CAF2CB45}" srcOrd="0" destOrd="0" presId="urn:microsoft.com/office/officeart/2008/layout/HorizontalMultiLevelHierarchy"/>
    <dgm:cxn modelId="{480DFC93-17E2-4792-A487-487BE459DF6A}" srcId="{42924AB1-F6DB-4EE3-9101-CFC06A7723ED}" destId="{9F608112-62B8-4CE4-92CE-212BCD2C789F}" srcOrd="4" destOrd="0" parTransId="{C869CEAD-114B-4A02-8C49-E11DDFF5628A}" sibTransId="{463E2288-D361-4B85-8DB6-6E751530BC37}"/>
    <dgm:cxn modelId="{8C22449D-AD93-45C1-8EA1-E89B32BB9437}" type="presOf" srcId="{6345DB87-F149-45D6-B4BE-788126B20AE6}" destId="{339502D8-A392-4BE6-97E6-152EB2D40B60}" srcOrd="0" destOrd="0" presId="urn:microsoft.com/office/officeart/2008/layout/HorizontalMultiLevelHierarchy"/>
    <dgm:cxn modelId="{FE92005E-AD22-4305-A2D4-BC553469002B}" type="presOf" srcId="{AA491ABE-A320-4CC1-955A-93A6AD09CFCA}" destId="{4A8221AA-D77F-47CD-902A-F86C019C972E}" srcOrd="1" destOrd="0" presId="urn:microsoft.com/office/officeart/2008/layout/HorizontalMultiLevelHierarchy"/>
    <dgm:cxn modelId="{8E99FA96-D6B2-4BB1-BFD3-ED7C7EE19242}" type="presOf" srcId="{5F230DAD-E5F5-4BCF-88CA-07A89276540C}" destId="{3EC6BA23-46E4-4DB6-A30D-817D121256E8}" srcOrd="0" destOrd="0" presId="urn:microsoft.com/office/officeart/2008/layout/HorizontalMultiLevelHierarchy"/>
    <dgm:cxn modelId="{0E443549-4436-4DE9-9588-132F02E89D39}" type="presOf" srcId="{42924AB1-F6DB-4EE3-9101-CFC06A7723ED}" destId="{9BAC53D7-1906-4BE1-ACEA-8FB1D7D22D14}" srcOrd="0" destOrd="0" presId="urn:microsoft.com/office/officeart/2008/layout/HorizontalMultiLevelHierarchy"/>
    <dgm:cxn modelId="{C71DD1FB-6D27-4FE7-A345-A5B66A878500}" type="presOf" srcId="{C869CEAD-114B-4A02-8C49-E11DDFF5628A}" destId="{D5315719-24A8-440C-BE36-7441B341518A}" srcOrd="1" destOrd="0" presId="urn:microsoft.com/office/officeart/2008/layout/HorizontalMultiLevelHierarchy"/>
    <dgm:cxn modelId="{387CA79D-3E56-430F-8EF1-EA94E9688BEE}" type="presOf" srcId="{E7530CDF-ABB9-4C76-9204-3C45812F9684}" destId="{01F41665-F397-4C10-BA47-CF0F14ED0C01}" srcOrd="1" destOrd="0" presId="urn:microsoft.com/office/officeart/2008/layout/HorizontalMultiLevelHierarchy"/>
    <dgm:cxn modelId="{6BA81094-616A-49F2-A02B-01E1C708DFFB}" type="presOf" srcId="{5F230DAD-E5F5-4BCF-88CA-07A89276540C}" destId="{DD32ED9D-FF54-4218-B974-99ABBA9D39BD}" srcOrd="1" destOrd="0" presId="urn:microsoft.com/office/officeart/2008/layout/HorizontalMultiLevelHierarchy"/>
    <dgm:cxn modelId="{5E16A1BF-87F4-4D12-A9E2-05A293E3BD7A}" type="presOf" srcId="{781B0368-6341-43F0-AE9D-C04315433E73}" destId="{5EE2F0E5-4801-4274-9033-611F35429D90}" srcOrd="0" destOrd="0" presId="urn:microsoft.com/office/officeart/2008/layout/HorizontalMultiLevelHierarchy"/>
    <dgm:cxn modelId="{DE1614A1-F179-4A41-B171-8069EC453310}" type="presOf" srcId="{77A63ED4-EA2B-483E-A013-9A4AC8A66833}" destId="{14EA60DD-9401-43F7-9F25-DBB5614E95AC}" srcOrd="1" destOrd="0" presId="urn:microsoft.com/office/officeart/2008/layout/HorizontalMultiLevelHierarchy"/>
    <dgm:cxn modelId="{303BC03D-9F42-4E52-9FF6-7DBB9F95C6B7}" type="presOf" srcId="{AA491ABE-A320-4CC1-955A-93A6AD09CFCA}" destId="{3DC4C5E1-0FE9-436A-B2BC-0CCEC79A558D}" srcOrd="0" destOrd="0" presId="urn:microsoft.com/office/officeart/2008/layout/HorizontalMultiLevelHierarchy"/>
    <dgm:cxn modelId="{326AC573-6F2B-4063-86DF-F8A9F32EEE0C}" type="presOf" srcId="{3C4F09FC-528B-469C-BBD2-A1DB6D8A8732}" destId="{04394CBD-2248-4036-8E65-033570F2ECCF}" srcOrd="0" destOrd="0" presId="urn:microsoft.com/office/officeart/2008/layout/HorizontalMultiLevelHierarchy"/>
    <dgm:cxn modelId="{949AB694-C05F-4BF2-ABA5-BF838FE6357E}" type="presOf" srcId="{CDA9B1E7-67AC-4B88-A4F5-578C7C182459}" destId="{FCDD847E-5859-4CF9-BCE6-B6893993E070}" srcOrd="0" destOrd="0" presId="urn:microsoft.com/office/officeart/2008/layout/HorizontalMultiLevelHierarchy"/>
    <dgm:cxn modelId="{B6FAA81B-1740-42E6-9526-FC063015AC5C}" type="presOf" srcId="{9AA5A483-0C13-4BDE-B49B-FC9FC70B2404}" destId="{444092D2-99A9-41C9-AF86-263FEEB1E777}" srcOrd="0" destOrd="0" presId="urn:microsoft.com/office/officeart/2008/layout/HorizontalMultiLevelHierarchy"/>
    <dgm:cxn modelId="{797CCEB3-2805-4FBB-B43F-5A72FB17F57B}" srcId="{AD1003FC-11A4-4E84-A5FF-069F5B12B973}" destId="{6345DB87-F149-45D6-B4BE-788126B20AE6}" srcOrd="0" destOrd="0" parTransId="{3C4F09FC-528B-469C-BBD2-A1DB6D8A8732}" sibTransId="{50FFD18C-8DBB-4810-9130-767DF175882D}"/>
    <dgm:cxn modelId="{799EB63E-6EF8-4C01-93C3-724BBF5E2892}" type="presOf" srcId="{16946803-6958-4ED1-BF7B-BA0C7DE85C03}" destId="{0B308717-BBD4-403B-A0FD-1C971FAAA1CE}" srcOrd="0" destOrd="0" presId="urn:microsoft.com/office/officeart/2008/layout/HorizontalMultiLevelHierarchy"/>
    <dgm:cxn modelId="{2F66AE2C-013A-440C-BBEA-1EEBAB1936CB}" srcId="{4C4BAD64-BF4D-452C-ABEF-CDFDC6FCF843}" destId="{29A5D20E-2E8C-4317-A2B1-252368EB4094}" srcOrd="0" destOrd="0" parTransId="{16946803-6958-4ED1-BF7B-BA0C7DE85C03}" sibTransId="{9C3A57D6-B81C-46B0-A8C8-C246A16F9855}"/>
    <dgm:cxn modelId="{928818DE-2A8C-475C-AC9A-B0A3F4EAF803}" srcId="{42924AB1-F6DB-4EE3-9101-CFC06A7723ED}" destId="{4C4BAD64-BF4D-452C-ABEF-CDFDC6FCF843}" srcOrd="0" destOrd="0" parTransId="{543A5845-1C9E-418B-9AC8-C64CF7320CF7}" sibTransId="{985AB7B5-5E60-45DD-9452-2D3668375ECC}"/>
    <dgm:cxn modelId="{B58452C7-5879-4F03-A7F7-73D4ECB84946}" srcId="{42924AB1-F6DB-4EE3-9101-CFC06A7723ED}" destId="{3AA977A8-DF3A-48CD-9B06-E102F9F881B2}" srcOrd="1" destOrd="0" parTransId="{241DD2CE-93A1-40E0-97BB-4FBBEFA7276F}" sibTransId="{D8F997AD-01D5-4C04-ACF7-F1FA6A4D6C36}"/>
    <dgm:cxn modelId="{49F1B95F-9805-4492-90D1-3270E8189ECB}" srcId="{94769105-0F83-4566-8589-FD6AB2BA07C2}" destId="{42924AB1-F6DB-4EE3-9101-CFC06A7723ED}" srcOrd="0" destOrd="0" parTransId="{A2547294-2C5A-4517-B0C4-D0F641E10001}" sibTransId="{CA04263A-BABD-4256-8EB3-5B0466927E84}"/>
    <dgm:cxn modelId="{EB3602D4-E768-47C2-8206-DC66018565CB}" type="presOf" srcId="{C869CEAD-114B-4A02-8C49-E11DDFF5628A}" destId="{E16D1606-AB47-4780-BDAF-BF5292A353D8}" srcOrd="0" destOrd="0" presId="urn:microsoft.com/office/officeart/2008/layout/HorizontalMultiLevelHierarchy"/>
    <dgm:cxn modelId="{9A7514AC-F3C7-4B0A-9CE8-7F2F39CDA401}" srcId="{3AA977A8-DF3A-48CD-9B06-E102F9F881B2}" destId="{CDA9B1E7-67AC-4B88-A4F5-578C7C182459}" srcOrd="0" destOrd="0" parTransId="{781B0368-6341-43F0-AE9D-C04315433E73}" sibTransId="{5E49F1F6-90A6-4550-8155-0AAFC86CB490}"/>
    <dgm:cxn modelId="{5730DB42-1DBA-4BB9-903A-610283888DBB}" type="presOf" srcId="{543A5845-1C9E-418B-9AC8-C64CF7320CF7}" destId="{CEC621CF-EBE0-489A-AFAD-4F525D256084}" srcOrd="0" destOrd="0" presId="urn:microsoft.com/office/officeart/2008/layout/HorizontalMultiLevelHierarchy"/>
    <dgm:cxn modelId="{028ED586-E01D-4C3D-A2B9-3920402FFB3D}" type="presOf" srcId="{543A5845-1C9E-418B-9AC8-C64CF7320CF7}" destId="{B958CDD1-08E1-4C61-9D52-E015D240E3F9}" srcOrd="1" destOrd="0" presId="urn:microsoft.com/office/officeart/2008/layout/HorizontalMultiLevelHierarchy"/>
    <dgm:cxn modelId="{7839D0D8-2154-47AF-9867-A899A3A124AD}" type="presOf" srcId="{781B0368-6341-43F0-AE9D-C04315433E73}" destId="{5EE3417D-EF21-49E6-B9D6-0DE8526989A0}" srcOrd="1" destOrd="0" presId="urn:microsoft.com/office/officeart/2008/layout/HorizontalMultiLevelHierarchy"/>
    <dgm:cxn modelId="{60CB7546-57CB-4C95-A9FD-FDEF2012C976}" type="presOf" srcId="{241DD2CE-93A1-40E0-97BB-4FBBEFA7276F}" destId="{6CB85EB3-8D57-4B3F-B5A3-0327EFF540CC}" srcOrd="1" destOrd="0" presId="urn:microsoft.com/office/officeart/2008/layout/HorizontalMultiLevelHierarchy"/>
    <dgm:cxn modelId="{8CE73E3A-91C7-4F11-A290-9B437F416901}" type="presOf" srcId="{94769105-0F83-4566-8589-FD6AB2BA07C2}" destId="{2F3C01B6-E2FD-473B-8A92-705824896FDE}" srcOrd="0" destOrd="0" presId="urn:microsoft.com/office/officeart/2008/layout/HorizontalMultiLevelHierarchy"/>
    <dgm:cxn modelId="{A05F4471-5A92-428B-93F5-B43D21767CC4}" type="presOf" srcId="{C5F7E1D2-7EA5-4576-83EC-04E17AE80F6F}" destId="{61D6BDDB-3701-468D-875C-A89C862199E4}" srcOrd="0" destOrd="0" presId="urn:microsoft.com/office/officeart/2008/layout/HorizontalMultiLevelHierarchy"/>
    <dgm:cxn modelId="{2B636449-AF24-4EF6-BE84-375076BAF285}" type="presOf" srcId="{29A5D20E-2E8C-4317-A2B1-252368EB4094}" destId="{6EA11C6A-7C38-4DEA-B207-13475FF38526}" srcOrd="0" destOrd="0" presId="urn:microsoft.com/office/officeart/2008/layout/HorizontalMultiLevelHierarchy"/>
    <dgm:cxn modelId="{4CD7B425-C749-4682-BB6F-6FB99429C473}" srcId="{9F608112-62B8-4CE4-92CE-212BCD2C789F}" destId="{9AA5A483-0C13-4BDE-B49B-FC9FC70B2404}" srcOrd="0" destOrd="0" parTransId="{E7530CDF-ABB9-4C76-9204-3C45812F9684}" sibTransId="{38CFECEC-36C9-4E2A-A331-35300541407F}"/>
    <dgm:cxn modelId="{0C2ED773-8D5A-4440-BF26-D61D6FA005A1}" type="presOf" srcId="{4C4BAD64-BF4D-452C-ABEF-CDFDC6FCF843}" destId="{BA43C833-C672-48D9-82E2-4681372042DE}" srcOrd="0" destOrd="0" presId="urn:microsoft.com/office/officeart/2008/layout/HorizontalMultiLevelHierarchy"/>
    <dgm:cxn modelId="{306DE6BF-171E-47A4-B6D2-F3565FF28F07}" type="presOf" srcId="{9F608112-62B8-4CE4-92CE-212BCD2C789F}" destId="{5A5F5344-68D2-4DF8-A946-2D554925EB05}" srcOrd="0" destOrd="0" presId="urn:microsoft.com/office/officeart/2008/layout/HorizontalMultiLevelHierarchy"/>
    <dgm:cxn modelId="{4C68E8DA-82AB-4578-935C-DD8DB25B259E}" type="presOf" srcId="{3C4F09FC-528B-469C-BBD2-A1DB6D8A8732}" destId="{09BCCE65-169F-4B73-A8CA-2ACF71ABBA6E}" srcOrd="1" destOrd="0" presId="urn:microsoft.com/office/officeart/2008/layout/HorizontalMultiLevelHierarchy"/>
    <dgm:cxn modelId="{646120E6-89F0-4115-A154-67A66C7DCBCB}" type="presOf" srcId="{AD1003FC-11A4-4E84-A5FF-069F5B12B973}" destId="{33E4F020-7805-420F-A221-8DFF4B7A7499}" srcOrd="0" destOrd="0" presId="urn:microsoft.com/office/officeart/2008/layout/HorizontalMultiLevelHierarchy"/>
    <dgm:cxn modelId="{BFF8C0BE-8E92-4F47-8CBA-5066447AA7EC}" type="presParOf" srcId="{2F3C01B6-E2FD-473B-8A92-705824896FDE}" destId="{2207FCB9-6842-4B37-8DB8-8DE04D7DAA9E}" srcOrd="0" destOrd="0" presId="urn:microsoft.com/office/officeart/2008/layout/HorizontalMultiLevelHierarchy"/>
    <dgm:cxn modelId="{EF4B0AE2-406B-40EE-98A6-6873F28E6FB9}" type="presParOf" srcId="{2207FCB9-6842-4B37-8DB8-8DE04D7DAA9E}" destId="{9BAC53D7-1906-4BE1-ACEA-8FB1D7D22D14}" srcOrd="0" destOrd="0" presId="urn:microsoft.com/office/officeart/2008/layout/HorizontalMultiLevelHierarchy"/>
    <dgm:cxn modelId="{9BF975E4-07CE-4771-A41A-C8ED8888F14F}" type="presParOf" srcId="{2207FCB9-6842-4B37-8DB8-8DE04D7DAA9E}" destId="{40FE83EC-334D-4985-86E8-C6592CE43755}" srcOrd="1" destOrd="0" presId="urn:microsoft.com/office/officeart/2008/layout/HorizontalMultiLevelHierarchy"/>
    <dgm:cxn modelId="{D0428137-C348-4C28-AB16-AE658D9037B6}" type="presParOf" srcId="{40FE83EC-334D-4985-86E8-C6592CE43755}" destId="{CEC621CF-EBE0-489A-AFAD-4F525D256084}" srcOrd="0" destOrd="0" presId="urn:microsoft.com/office/officeart/2008/layout/HorizontalMultiLevelHierarchy"/>
    <dgm:cxn modelId="{A89585C1-475A-43EE-B4AA-8737548055C3}" type="presParOf" srcId="{CEC621CF-EBE0-489A-AFAD-4F525D256084}" destId="{B958CDD1-08E1-4C61-9D52-E015D240E3F9}" srcOrd="0" destOrd="0" presId="urn:microsoft.com/office/officeart/2008/layout/HorizontalMultiLevelHierarchy"/>
    <dgm:cxn modelId="{C62B37CF-4640-4E7D-BCD6-FB6CA9228530}" type="presParOf" srcId="{40FE83EC-334D-4985-86E8-C6592CE43755}" destId="{AAAF259B-5761-4065-A30F-F116204A7238}" srcOrd="1" destOrd="0" presId="urn:microsoft.com/office/officeart/2008/layout/HorizontalMultiLevelHierarchy"/>
    <dgm:cxn modelId="{776328C4-598D-4266-BB97-F0CD07278282}" type="presParOf" srcId="{AAAF259B-5761-4065-A30F-F116204A7238}" destId="{BA43C833-C672-48D9-82E2-4681372042DE}" srcOrd="0" destOrd="0" presId="urn:microsoft.com/office/officeart/2008/layout/HorizontalMultiLevelHierarchy"/>
    <dgm:cxn modelId="{B6FE1E10-65DD-4C4A-90DC-159A3C01DBA0}" type="presParOf" srcId="{AAAF259B-5761-4065-A30F-F116204A7238}" destId="{EB401A5E-6110-45B2-8AE6-36C684254E5F}" srcOrd="1" destOrd="0" presId="urn:microsoft.com/office/officeart/2008/layout/HorizontalMultiLevelHierarchy"/>
    <dgm:cxn modelId="{19248EFB-E102-4641-A740-7F9D4C39E501}" type="presParOf" srcId="{EB401A5E-6110-45B2-8AE6-36C684254E5F}" destId="{0B308717-BBD4-403B-A0FD-1C971FAAA1CE}" srcOrd="0" destOrd="0" presId="urn:microsoft.com/office/officeart/2008/layout/HorizontalMultiLevelHierarchy"/>
    <dgm:cxn modelId="{06EE72AA-0403-4F2B-AB3D-8AB61A5B83B0}" type="presParOf" srcId="{0B308717-BBD4-403B-A0FD-1C971FAAA1CE}" destId="{95633192-8E87-41EF-9BE8-974254CDE79D}" srcOrd="0" destOrd="0" presId="urn:microsoft.com/office/officeart/2008/layout/HorizontalMultiLevelHierarchy"/>
    <dgm:cxn modelId="{8F2DE339-B477-4900-B176-D77B6FF872D4}" type="presParOf" srcId="{EB401A5E-6110-45B2-8AE6-36C684254E5F}" destId="{262F3BC2-7523-4132-878D-AC72C1DD670B}" srcOrd="1" destOrd="0" presId="urn:microsoft.com/office/officeart/2008/layout/HorizontalMultiLevelHierarchy"/>
    <dgm:cxn modelId="{946268BD-5E83-4E77-A09C-B4D915949613}" type="presParOf" srcId="{262F3BC2-7523-4132-878D-AC72C1DD670B}" destId="{6EA11C6A-7C38-4DEA-B207-13475FF38526}" srcOrd="0" destOrd="0" presId="urn:microsoft.com/office/officeart/2008/layout/HorizontalMultiLevelHierarchy"/>
    <dgm:cxn modelId="{379AF8B8-3D3D-4F43-BAAF-0301EF5A0B49}" type="presParOf" srcId="{262F3BC2-7523-4132-878D-AC72C1DD670B}" destId="{3B95E0AA-76C0-47F2-8D37-5D5201FEFDC7}" srcOrd="1" destOrd="0" presId="urn:microsoft.com/office/officeart/2008/layout/HorizontalMultiLevelHierarchy"/>
    <dgm:cxn modelId="{63DD8254-C76B-4F5D-8043-9C0D2D55A2F1}" type="presParOf" srcId="{40FE83EC-334D-4985-86E8-C6592CE43755}" destId="{E233E6F9-E1CC-4CDB-BA30-E8F703D2DF20}" srcOrd="2" destOrd="0" presId="urn:microsoft.com/office/officeart/2008/layout/HorizontalMultiLevelHierarchy"/>
    <dgm:cxn modelId="{593FF481-CCA7-4F08-BA7A-EE7D67959541}" type="presParOf" srcId="{E233E6F9-E1CC-4CDB-BA30-E8F703D2DF20}" destId="{6CB85EB3-8D57-4B3F-B5A3-0327EFF540CC}" srcOrd="0" destOrd="0" presId="urn:microsoft.com/office/officeart/2008/layout/HorizontalMultiLevelHierarchy"/>
    <dgm:cxn modelId="{AD416B6D-3FF5-4FED-A19E-2B1B1BA0DBBE}" type="presParOf" srcId="{40FE83EC-334D-4985-86E8-C6592CE43755}" destId="{04424E17-BE30-45E6-9FE2-3576D9A9281C}" srcOrd="3" destOrd="0" presId="urn:microsoft.com/office/officeart/2008/layout/HorizontalMultiLevelHierarchy"/>
    <dgm:cxn modelId="{06C30982-7E59-40A1-9E67-50B8C03DB590}" type="presParOf" srcId="{04424E17-BE30-45E6-9FE2-3576D9A9281C}" destId="{5108E1BC-4CA8-4728-AA3D-4DDF7227769D}" srcOrd="0" destOrd="0" presId="urn:microsoft.com/office/officeart/2008/layout/HorizontalMultiLevelHierarchy"/>
    <dgm:cxn modelId="{75B97C23-2CD8-4EA7-BE00-5851E148289F}" type="presParOf" srcId="{04424E17-BE30-45E6-9FE2-3576D9A9281C}" destId="{14A73D71-E8F1-4872-A1B6-21CF1797BDD5}" srcOrd="1" destOrd="0" presId="urn:microsoft.com/office/officeart/2008/layout/HorizontalMultiLevelHierarchy"/>
    <dgm:cxn modelId="{DFE4F970-FD34-406A-B4DC-775339CDD58D}" type="presParOf" srcId="{14A73D71-E8F1-4872-A1B6-21CF1797BDD5}" destId="{5EE2F0E5-4801-4274-9033-611F35429D90}" srcOrd="0" destOrd="0" presId="urn:microsoft.com/office/officeart/2008/layout/HorizontalMultiLevelHierarchy"/>
    <dgm:cxn modelId="{0F1CC44B-77E3-423D-90D9-9E539841834C}" type="presParOf" srcId="{5EE2F0E5-4801-4274-9033-611F35429D90}" destId="{5EE3417D-EF21-49E6-B9D6-0DE8526989A0}" srcOrd="0" destOrd="0" presId="urn:microsoft.com/office/officeart/2008/layout/HorizontalMultiLevelHierarchy"/>
    <dgm:cxn modelId="{B8423833-E6A4-43A9-A8A1-3A9D9DB348F8}" type="presParOf" srcId="{14A73D71-E8F1-4872-A1B6-21CF1797BDD5}" destId="{FD8FB6B2-D14C-41C0-AA20-6903BB85697E}" srcOrd="1" destOrd="0" presId="urn:microsoft.com/office/officeart/2008/layout/HorizontalMultiLevelHierarchy"/>
    <dgm:cxn modelId="{7C8BCF63-A280-4F7C-B549-BD93CF69328F}" type="presParOf" srcId="{FD8FB6B2-D14C-41C0-AA20-6903BB85697E}" destId="{FCDD847E-5859-4CF9-BCE6-B6893993E070}" srcOrd="0" destOrd="0" presId="urn:microsoft.com/office/officeart/2008/layout/HorizontalMultiLevelHierarchy"/>
    <dgm:cxn modelId="{D33E7977-735F-4032-974E-40DE96F8A22D}" type="presParOf" srcId="{FD8FB6B2-D14C-41C0-AA20-6903BB85697E}" destId="{0C609604-6685-46AA-AB88-FAC1253FAE24}" srcOrd="1" destOrd="0" presId="urn:microsoft.com/office/officeart/2008/layout/HorizontalMultiLevelHierarchy"/>
    <dgm:cxn modelId="{8FE44DBF-05E0-4A30-8D12-B9D6E6B978C7}" type="presParOf" srcId="{40FE83EC-334D-4985-86E8-C6592CE43755}" destId="{3DC4C5E1-0FE9-436A-B2BC-0CCEC79A558D}" srcOrd="4" destOrd="0" presId="urn:microsoft.com/office/officeart/2008/layout/HorizontalMultiLevelHierarchy"/>
    <dgm:cxn modelId="{2BF482BA-3773-4CC8-993A-5204BC96A852}" type="presParOf" srcId="{3DC4C5E1-0FE9-436A-B2BC-0CCEC79A558D}" destId="{4A8221AA-D77F-47CD-902A-F86C019C972E}" srcOrd="0" destOrd="0" presId="urn:microsoft.com/office/officeart/2008/layout/HorizontalMultiLevelHierarchy"/>
    <dgm:cxn modelId="{EFF54838-4B0B-4633-BE6A-D2CC10310DD8}" type="presParOf" srcId="{40FE83EC-334D-4985-86E8-C6592CE43755}" destId="{048586BF-79CF-426F-8F31-6F33FF827799}" srcOrd="5" destOrd="0" presId="urn:microsoft.com/office/officeart/2008/layout/HorizontalMultiLevelHierarchy"/>
    <dgm:cxn modelId="{3FB31AF7-362A-4258-B7AC-87BFEC9CA2ED}" type="presParOf" srcId="{048586BF-79CF-426F-8F31-6F33FF827799}" destId="{69ADD84C-3CCB-4962-833A-B2CFAD7DD25F}" srcOrd="0" destOrd="0" presId="urn:microsoft.com/office/officeart/2008/layout/HorizontalMultiLevelHierarchy"/>
    <dgm:cxn modelId="{7A9FCF54-3702-4A3E-A6C4-653D524CB64D}" type="presParOf" srcId="{048586BF-79CF-426F-8F31-6F33FF827799}" destId="{CC850750-F896-4F1C-B5B8-1BCD2FCC52C1}" srcOrd="1" destOrd="0" presId="urn:microsoft.com/office/officeart/2008/layout/HorizontalMultiLevelHierarchy"/>
    <dgm:cxn modelId="{1267EC1B-26DB-407C-8E63-9E1BF78B93A0}" type="presParOf" srcId="{CC850750-F896-4F1C-B5B8-1BCD2FCC52C1}" destId="{3EC6BA23-46E4-4DB6-A30D-817D121256E8}" srcOrd="0" destOrd="0" presId="urn:microsoft.com/office/officeart/2008/layout/HorizontalMultiLevelHierarchy"/>
    <dgm:cxn modelId="{938CAA05-E8A7-435F-B20B-396494C6CB5A}" type="presParOf" srcId="{3EC6BA23-46E4-4DB6-A30D-817D121256E8}" destId="{DD32ED9D-FF54-4218-B974-99ABBA9D39BD}" srcOrd="0" destOrd="0" presId="urn:microsoft.com/office/officeart/2008/layout/HorizontalMultiLevelHierarchy"/>
    <dgm:cxn modelId="{48850AEB-013C-487C-A953-BE808FC22BD8}" type="presParOf" srcId="{CC850750-F896-4F1C-B5B8-1BCD2FCC52C1}" destId="{13EBEE86-9135-4C02-8FBB-F9F882F24E7E}" srcOrd="1" destOrd="0" presId="urn:microsoft.com/office/officeart/2008/layout/HorizontalMultiLevelHierarchy"/>
    <dgm:cxn modelId="{2A255359-184B-43D1-B975-EA943C4AD91B}" type="presParOf" srcId="{13EBEE86-9135-4C02-8FBB-F9F882F24E7E}" destId="{61D6BDDB-3701-468D-875C-A89C862199E4}" srcOrd="0" destOrd="0" presId="urn:microsoft.com/office/officeart/2008/layout/HorizontalMultiLevelHierarchy"/>
    <dgm:cxn modelId="{0A435FF6-4E6E-41B7-8103-1766ECF2748A}" type="presParOf" srcId="{13EBEE86-9135-4C02-8FBB-F9F882F24E7E}" destId="{B9606C22-D112-45CE-B2FE-6EBDEB925DBD}" srcOrd="1" destOrd="0" presId="urn:microsoft.com/office/officeart/2008/layout/HorizontalMultiLevelHierarchy"/>
    <dgm:cxn modelId="{FC639C59-63AE-4F09-933E-F4F549AD210B}" type="presParOf" srcId="{40FE83EC-334D-4985-86E8-C6592CE43755}" destId="{2FBAC64C-8D1B-4FE6-A1EB-1044CAF2CB45}" srcOrd="6" destOrd="0" presId="urn:microsoft.com/office/officeart/2008/layout/HorizontalMultiLevelHierarchy"/>
    <dgm:cxn modelId="{54F3349F-FEBD-41E3-8C50-20A36CA01839}" type="presParOf" srcId="{2FBAC64C-8D1B-4FE6-A1EB-1044CAF2CB45}" destId="{14EA60DD-9401-43F7-9F25-DBB5614E95AC}" srcOrd="0" destOrd="0" presId="urn:microsoft.com/office/officeart/2008/layout/HorizontalMultiLevelHierarchy"/>
    <dgm:cxn modelId="{32138EF7-B160-4271-8EE0-F1D26FA0523C}" type="presParOf" srcId="{40FE83EC-334D-4985-86E8-C6592CE43755}" destId="{26F045F0-65BC-4E26-BC4E-E32197B6813B}" srcOrd="7" destOrd="0" presId="urn:microsoft.com/office/officeart/2008/layout/HorizontalMultiLevelHierarchy"/>
    <dgm:cxn modelId="{E44093B2-CDE6-457C-8EA7-11E7BE1A9EBF}" type="presParOf" srcId="{26F045F0-65BC-4E26-BC4E-E32197B6813B}" destId="{33E4F020-7805-420F-A221-8DFF4B7A7499}" srcOrd="0" destOrd="0" presId="urn:microsoft.com/office/officeart/2008/layout/HorizontalMultiLevelHierarchy"/>
    <dgm:cxn modelId="{A1626BC1-7485-4015-BF92-15C85431FEA7}" type="presParOf" srcId="{26F045F0-65BC-4E26-BC4E-E32197B6813B}" destId="{97030B4B-43FF-4964-83FB-D3A4FC07B2EA}" srcOrd="1" destOrd="0" presId="urn:microsoft.com/office/officeart/2008/layout/HorizontalMultiLevelHierarchy"/>
    <dgm:cxn modelId="{342BDF5A-1E4C-438D-B63C-C58DF95FD82C}" type="presParOf" srcId="{97030B4B-43FF-4964-83FB-D3A4FC07B2EA}" destId="{04394CBD-2248-4036-8E65-033570F2ECCF}" srcOrd="0" destOrd="0" presId="urn:microsoft.com/office/officeart/2008/layout/HorizontalMultiLevelHierarchy"/>
    <dgm:cxn modelId="{730A71F4-66F3-43C1-9D4D-7854C12344DE}" type="presParOf" srcId="{04394CBD-2248-4036-8E65-033570F2ECCF}" destId="{09BCCE65-169F-4B73-A8CA-2ACF71ABBA6E}" srcOrd="0" destOrd="0" presId="urn:microsoft.com/office/officeart/2008/layout/HorizontalMultiLevelHierarchy"/>
    <dgm:cxn modelId="{1CD13467-A470-4F06-89E7-8C265AB02F01}" type="presParOf" srcId="{97030B4B-43FF-4964-83FB-D3A4FC07B2EA}" destId="{B1BA39A9-F8D0-4153-808E-296D67AA4BAC}" srcOrd="1" destOrd="0" presId="urn:microsoft.com/office/officeart/2008/layout/HorizontalMultiLevelHierarchy"/>
    <dgm:cxn modelId="{D9618206-2544-4837-8AC0-C08400E0956A}" type="presParOf" srcId="{B1BA39A9-F8D0-4153-808E-296D67AA4BAC}" destId="{339502D8-A392-4BE6-97E6-152EB2D40B60}" srcOrd="0" destOrd="0" presId="urn:microsoft.com/office/officeart/2008/layout/HorizontalMultiLevelHierarchy"/>
    <dgm:cxn modelId="{0AE2EC09-B7C7-402D-98EA-F083F7F4CB4A}" type="presParOf" srcId="{B1BA39A9-F8D0-4153-808E-296D67AA4BAC}" destId="{3E604EF8-6F16-4FA0-ADAD-F934C25F29C8}" srcOrd="1" destOrd="0" presId="urn:microsoft.com/office/officeart/2008/layout/HorizontalMultiLevelHierarchy"/>
    <dgm:cxn modelId="{EE4A39CF-AB91-4E98-BFC6-11A12331C9C0}" type="presParOf" srcId="{40FE83EC-334D-4985-86E8-C6592CE43755}" destId="{E16D1606-AB47-4780-BDAF-BF5292A353D8}" srcOrd="8" destOrd="0" presId="urn:microsoft.com/office/officeart/2008/layout/HorizontalMultiLevelHierarchy"/>
    <dgm:cxn modelId="{60AEE14E-F078-4B80-8962-12E9BCEBCC14}" type="presParOf" srcId="{E16D1606-AB47-4780-BDAF-BF5292A353D8}" destId="{D5315719-24A8-440C-BE36-7441B341518A}" srcOrd="0" destOrd="0" presId="urn:microsoft.com/office/officeart/2008/layout/HorizontalMultiLevelHierarchy"/>
    <dgm:cxn modelId="{0BDCA83F-4D8A-41F0-9D58-6C009C0EC91E}" type="presParOf" srcId="{40FE83EC-334D-4985-86E8-C6592CE43755}" destId="{F6C63527-8493-435E-8DD5-80A4F172F8E7}" srcOrd="9" destOrd="0" presId="urn:microsoft.com/office/officeart/2008/layout/HorizontalMultiLevelHierarchy"/>
    <dgm:cxn modelId="{69925BD9-5994-477A-8929-F55D4E236AC5}" type="presParOf" srcId="{F6C63527-8493-435E-8DD5-80A4F172F8E7}" destId="{5A5F5344-68D2-4DF8-A946-2D554925EB05}" srcOrd="0" destOrd="0" presId="urn:microsoft.com/office/officeart/2008/layout/HorizontalMultiLevelHierarchy"/>
    <dgm:cxn modelId="{1C263C15-172B-4ECB-80EC-9091B7FF6CFA}" type="presParOf" srcId="{F6C63527-8493-435E-8DD5-80A4F172F8E7}" destId="{AE0D7F85-CBB0-4E96-9E7F-857638B26892}" srcOrd="1" destOrd="0" presId="urn:microsoft.com/office/officeart/2008/layout/HorizontalMultiLevelHierarchy"/>
    <dgm:cxn modelId="{27B53A9D-FC84-4490-8D10-4AD2D5209CD9}" type="presParOf" srcId="{AE0D7F85-CBB0-4E96-9E7F-857638B26892}" destId="{E153831A-88D6-4A6C-A4E0-AE4B03E9712E}" srcOrd="0" destOrd="0" presId="urn:microsoft.com/office/officeart/2008/layout/HorizontalMultiLevelHierarchy"/>
    <dgm:cxn modelId="{F07AF846-4365-4280-98E8-832A88F41335}" type="presParOf" srcId="{E153831A-88D6-4A6C-A4E0-AE4B03E9712E}" destId="{01F41665-F397-4C10-BA47-CF0F14ED0C01}" srcOrd="0" destOrd="0" presId="urn:microsoft.com/office/officeart/2008/layout/HorizontalMultiLevelHierarchy"/>
    <dgm:cxn modelId="{21C71FD7-7855-4952-8234-3616446F15B3}" type="presParOf" srcId="{AE0D7F85-CBB0-4E96-9E7F-857638B26892}" destId="{924BED66-FBB5-4407-AD4D-1B3FB0F24662}" srcOrd="1" destOrd="0" presId="urn:microsoft.com/office/officeart/2008/layout/HorizontalMultiLevelHierarchy"/>
    <dgm:cxn modelId="{2267AA7D-81A7-4901-A626-1140DDED3C2E}" type="presParOf" srcId="{924BED66-FBB5-4407-AD4D-1B3FB0F24662}" destId="{444092D2-99A9-41C9-AF86-263FEEB1E777}" srcOrd="0" destOrd="0" presId="urn:microsoft.com/office/officeart/2008/layout/HorizontalMultiLevelHierarchy"/>
    <dgm:cxn modelId="{30904EB4-B7E9-4440-BF53-6A4DEB68DD43}" type="presParOf" srcId="{924BED66-FBB5-4407-AD4D-1B3FB0F24662}" destId="{B225809A-BEE7-4375-B265-9CDD7DE7634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EBBC8E-0825-476A-89F9-E24C5749FB2A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DABFF9B-329D-484D-9DFA-ED248ED4F569}">
      <dgm:prSet phldrT="[Text]"/>
      <dgm:spPr/>
      <dgm:t>
        <a:bodyPr/>
        <a:lstStyle/>
        <a:p>
          <a:r>
            <a:rPr lang="en-US" smtClean="0"/>
            <a:t>Logic</a:t>
          </a:r>
          <a:endParaRPr lang="en-US"/>
        </a:p>
      </dgm:t>
    </dgm:pt>
    <dgm:pt modelId="{4205839E-D227-4C8B-A8CC-8C9649C664A1}" type="parTrans" cxnId="{4F2253AB-ED93-44B3-BC87-00F47022678A}">
      <dgm:prSet/>
      <dgm:spPr/>
      <dgm:t>
        <a:bodyPr/>
        <a:lstStyle/>
        <a:p>
          <a:endParaRPr lang="en-US"/>
        </a:p>
      </dgm:t>
    </dgm:pt>
    <dgm:pt modelId="{369BE1DD-D248-45ED-B446-D32891BF6275}" type="sibTrans" cxnId="{4F2253AB-ED93-44B3-BC87-00F47022678A}">
      <dgm:prSet/>
      <dgm:spPr/>
      <dgm:t>
        <a:bodyPr/>
        <a:lstStyle/>
        <a:p>
          <a:endParaRPr lang="en-US"/>
        </a:p>
      </dgm:t>
    </dgm:pt>
    <dgm:pt modelId="{EED1B35C-2FDE-431F-9E91-D8122A19BD34}">
      <dgm:prSet phldrT="[Text]"/>
      <dgm:spPr/>
      <dgm:t>
        <a:bodyPr/>
        <a:lstStyle/>
        <a:p>
          <a:r>
            <a:rPr lang="en-US" smtClean="0"/>
            <a:t>Javascript code</a:t>
          </a:r>
          <a:endParaRPr lang="en-US"/>
        </a:p>
      </dgm:t>
    </dgm:pt>
    <dgm:pt modelId="{B1969E45-23E6-40F5-A5DE-024DD9ADDA69}" type="parTrans" cxnId="{482EBBD8-C1CF-4374-9119-920D96DC6EE6}">
      <dgm:prSet/>
      <dgm:spPr/>
      <dgm:t>
        <a:bodyPr/>
        <a:lstStyle/>
        <a:p>
          <a:endParaRPr lang="en-US"/>
        </a:p>
      </dgm:t>
    </dgm:pt>
    <dgm:pt modelId="{9781552E-7127-490B-B962-1D15E5440591}" type="sibTrans" cxnId="{482EBBD8-C1CF-4374-9119-920D96DC6EE6}">
      <dgm:prSet/>
      <dgm:spPr/>
      <dgm:t>
        <a:bodyPr/>
        <a:lstStyle/>
        <a:p>
          <a:endParaRPr lang="en-US"/>
        </a:p>
      </dgm:t>
    </dgm:pt>
    <dgm:pt modelId="{E5E5D4B5-566F-4545-8A41-B12B41035159}">
      <dgm:prSet phldrT="[Text]"/>
      <dgm:spPr/>
      <dgm:t>
        <a:bodyPr/>
        <a:lstStyle/>
        <a:p>
          <a:r>
            <a:rPr lang="en-US" smtClean="0"/>
            <a:t>Graphics</a:t>
          </a:r>
          <a:endParaRPr lang="en-US"/>
        </a:p>
      </dgm:t>
    </dgm:pt>
    <dgm:pt modelId="{44957E70-7176-49C1-B3D9-E19BD277B55D}" type="parTrans" cxnId="{4B42DFE5-0B18-4891-AF91-7874F8126D3A}">
      <dgm:prSet/>
      <dgm:spPr/>
      <dgm:t>
        <a:bodyPr/>
        <a:lstStyle/>
        <a:p>
          <a:endParaRPr lang="en-US"/>
        </a:p>
      </dgm:t>
    </dgm:pt>
    <dgm:pt modelId="{51DB5D4A-1D8B-45E0-84A8-98D195515926}" type="sibTrans" cxnId="{4B42DFE5-0B18-4891-AF91-7874F8126D3A}">
      <dgm:prSet/>
      <dgm:spPr/>
      <dgm:t>
        <a:bodyPr/>
        <a:lstStyle/>
        <a:p>
          <a:endParaRPr lang="en-US"/>
        </a:p>
      </dgm:t>
    </dgm:pt>
    <dgm:pt modelId="{1DD46802-FC38-4859-922B-BD10F44A26A6}">
      <dgm:prSet phldrT="[Text]"/>
      <dgm:spPr/>
      <dgm:t>
        <a:bodyPr/>
        <a:lstStyle/>
        <a:p>
          <a:r>
            <a:rPr lang="en-US" smtClean="0"/>
            <a:t>&lt;canvas&gt;</a:t>
          </a:r>
          <a:endParaRPr lang="en-US"/>
        </a:p>
      </dgm:t>
    </dgm:pt>
    <dgm:pt modelId="{FAC2B778-DF63-4734-9D3F-F9A64146EBC8}" type="parTrans" cxnId="{F7F8386C-65AF-4E1E-80F4-BF556D1FE4B0}">
      <dgm:prSet/>
      <dgm:spPr/>
      <dgm:t>
        <a:bodyPr/>
        <a:lstStyle/>
        <a:p>
          <a:endParaRPr lang="en-US"/>
        </a:p>
      </dgm:t>
    </dgm:pt>
    <dgm:pt modelId="{3166F065-BB2C-4448-BD6C-31522705138B}" type="sibTrans" cxnId="{F7F8386C-65AF-4E1E-80F4-BF556D1FE4B0}">
      <dgm:prSet/>
      <dgm:spPr/>
      <dgm:t>
        <a:bodyPr/>
        <a:lstStyle/>
        <a:p>
          <a:endParaRPr lang="en-US"/>
        </a:p>
      </dgm:t>
    </dgm:pt>
    <dgm:pt modelId="{7C586D7D-AB31-4430-A237-27637F1491C8}">
      <dgm:prSet phldrT="[Text]"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6B782851-EF85-4DD1-A620-1594D66B0F56}" type="parTrans" cxnId="{2FA46120-9197-45E1-9C9D-C51E28F032AC}">
      <dgm:prSet/>
      <dgm:spPr/>
      <dgm:t>
        <a:bodyPr/>
        <a:lstStyle/>
        <a:p>
          <a:endParaRPr lang="en-US"/>
        </a:p>
      </dgm:t>
    </dgm:pt>
    <dgm:pt modelId="{7EA5FF13-3D67-4AAA-8773-B92BAD31EC54}" type="sibTrans" cxnId="{2FA46120-9197-45E1-9C9D-C51E28F032AC}">
      <dgm:prSet/>
      <dgm:spPr/>
      <dgm:t>
        <a:bodyPr/>
        <a:lstStyle/>
        <a:p>
          <a:endParaRPr lang="en-US"/>
        </a:p>
      </dgm:t>
    </dgm:pt>
    <dgm:pt modelId="{DDE37002-F577-4EAF-B453-54BFBEC30F14}">
      <dgm:prSet phldrT="[Text]"/>
      <dgm:spPr/>
      <dgm:t>
        <a:bodyPr/>
        <a:lstStyle/>
        <a:p>
          <a:r>
            <a:rPr lang="en-US" smtClean="0"/>
            <a:t>Onkeydown, onmousedown, …</a:t>
          </a:r>
          <a:endParaRPr lang="en-US"/>
        </a:p>
      </dgm:t>
    </dgm:pt>
    <dgm:pt modelId="{FBA0222F-21DD-4C83-84E1-D100F8E17AD6}" type="parTrans" cxnId="{B4F161B7-0CED-47B2-A2DE-CE54EAA41E24}">
      <dgm:prSet/>
      <dgm:spPr/>
      <dgm:t>
        <a:bodyPr/>
        <a:lstStyle/>
        <a:p>
          <a:endParaRPr lang="en-US"/>
        </a:p>
      </dgm:t>
    </dgm:pt>
    <dgm:pt modelId="{0E097646-1F50-4FCC-B1F6-691F4057D3BD}" type="sibTrans" cxnId="{B4F161B7-0CED-47B2-A2DE-CE54EAA41E24}">
      <dgm:prSet/>
      <dgm:spPr/>
      <dgm:t>
        <a:bodyPr/>
        <a:lstStyle/>
        <a:p>
          <a:endParaRPr lang="en-US"/>
        </a:p>
      </dgm:t>
    </dgm:pt>
    <dgm:pt modelId="{86C73BE8-2413-4D8B-BBF4-B0C8EDA432D9}">
      <dgm:prSet phldrT="[Text]"/>
      <dgm:spPr/>
      <dgm:t>
        <a:bodyPr/>
        <a:lstStyle/>
        <a:p>
          <a:r>
            <a:rPr lang="en-US" smtClean="0"/>
            <a:t>Sound / Music</a:t>
          </a:r>
          <a:endParaRPr lang="en-US"/>
        </a:p>
      </dgm:t>
    </dgm:pt>
    <dgm:pt modelId="{7366E35D-55C0-42FF-9C2C-02E10C9C7AB3}" type="parTrans" cxnId="{9F3875B9-EF99-43C2-BB3A-8E1F879D5D8E}">
      <dgm:prSet/>
      <dgm:spPr/>
      <dgm:t>
        <a:bodyPr/>
        <a:lstStyle/>
        <a:p>
          <a:endParaRPr lang="en-US"/>
        </a:p>
      </dgm:t>
    </dgm:pt>
    <dgm:pt modelId="{46FEFE83-D4CF-446E-BD8E-C08F624210FB}" type="sibTrans" cxnId="{9F3875B9-EF99-43C2-BB3A-8E1F879D5D8E}">
      <dgm:prSet/>
      <dgm:spPr/>
      <dgm:t>
        <a:bodyPr/>
        <a:lstStyle/>
        <a:p>
          <a:endParaRPr lang="en-US"/>
        </a:p>
      </dgm:t>
    </dgm:pt>
    <dgm:pt modelId="{4EFE54B4-BC69-4824-BB42-DE4EAA7557EF}">
      <dgm:prSet phldrT="[Text]"/>
      <dgm:spPr/>
      <dgm:t>
        <a:bodyPr/>
        <a:lstStyle/>
        <a:p>
          <a:r>
            <a:rPr lang="en-US" smtClean="0"/>
            <a:t>&lt;audio&gt;</a:t>
          </a:r>
          <a:endParaRPr lang="en-US"/>
        </a:p>
      </dgm:t>
    </dgm:pt>
    <dgm:pt modelId="{4FF733B7-5D76-4B97-96E2-42C5FD46B921}" type="parTrans" cxnId="{4C8AA39F-3A4F-4D65-9335-4E90ADE33A3C}">
      <dgm:prSet/>
      <dgm:spPr/>
      <dgm:t>
        <a:bodyPr/>
        <a:lstStyle/>
        <a:p>
          <a:endParaRPr lang="en-US"/>
        </a:p>
      </dgm:t>
    </dgm:pt>
    <dgm:pt modelId="{9A82C371-2D22-4512-8B16-68B4C01414B3}" type="sibTrans" cxnId="{4C8AA39F-3A4F-4D65-9335-4E90ADE33A3C}">
      <dgm:prSet/>
      <dgm:spPr/>
      <dgm:t>
        <a:bodyPr/>
        <a:lstStyle/>
        <a:p>
          <a:endParaRPr lang="en-US"/>
        </a:p>
      </dgm:t>
    </dgm:pt>
    <dgm:pt modelId="{BCE1D146-1376-4275-A019-F2366DF5138E}">
      <dgm:prSet phldrT="[Text]"/>
      <dgm:spPr/>
      <dgm:t>
        <a:bodyPr/>
        <a:lstStyle/>
        <a:p>
          <a:r>
            <a:rPr lang="en-US" smtClean="0"/>
            <a:t>Multiplayer</a:t>
          </a:r>
          <a:endParaRPr lang="en-US"/>
        </a:p>
      </dgm:t>
    </dgm:pt>
    <dgm:pt modelId="{2AD9B192-7056-45BC-A188-B0BF77925BCE}" type="parTrans" cxnId="{B598F54B-BF9F-4E0B-9B03-8C651CAFB0D4}">
      <dgm:prSet/>
      <dgm:spPr/>
      <dgm:t>
        <a:bodyPr/>
        <a:lstStyle/>
        <a:p>
          <a:endParaRPr lang="en-US"/>
        </a:p>
      </dgm:t>
    </dgm:pt>
    <dgm:pt modelId="{10CC61D8-FFEB-4BB3-8689-63312A5783BB}" type="sibTrans" cxnId="{B598F54B-BF9F-4E0B-9B03-8C651CAFB0D4}">
      <dgm:prSet/>
      <dgm:spPr/>
      <dgm:t>
        <a:bodyPr/>
        <a:lstStyle/>
        <a:p>
          <a:endParaRPr lang="en-US"/>
        </a:p>
      </dgm:t>
    </dgm:pt>
    <dgm:pt modelId="{58362CFB-CB75-48B7-9044-83E9ACD56B02}">
      <dgm:prSet phldrT="[Text]"/>
      <dgm:spPr/>
      <dgm:t>
        <a:bodyPr/>
        <a:lstStyle/>
        <a:p>
          <a:r>
            <a:rPr lang="en-US" smtClean="0"/>
            <a:t>Ajax, WebSocket</a:t>
          </a:r>
          <a:endParaRPr lang="en-US"/>
        </a:p>
      </dgm:t>
    </dgm:pt>
    <dgm:pt modelId="{E20AFA37-2B77-4BE9-9F80-B1832938CF18}" type="parTrans" cxnId="{18FAE537-B80E-47CA-923B-4FD24D569833}">
      <dgm:prSet/>
      <dgm:spPr/>
      <dgm:t>
        <a:bodyPr/>
        <a:lstStyle/>
        <a:p>
          <a:endParaRPr lang="en-US"/>
        </a:p>
      </dgm:t>
    </dgm:pt>
    <dgm:pt modelId="{AFF60FD7-E6DF-4AF2-97F2-0808660AF27E}" type="sibTrans" cxnId="{18FAE537-B80E-47CA-923B-4FD24D569833}">
      <dgm:prSet/>
      <dgm:spPr/>
      <dgm:t>
        <a:bodyPr/>
        <a:lstStyle/>
        <a:p>
          <a:endParaRPr lang="en-US"/>
        </a:p>
      </dgm:t>
    </dgm:pt>
    <dgm:pt modelId="{BEA7EE9F-FFEF-49F1-ACA9-505992A418D4}">
      <dgm:prSet phldrT="[Text]"/>
      <dgm:spPr/>
      <dgm:t>
        <a:bodyPr/>
        <a:lstStyle/>
        <a:p>
          <a:r>
            <a:rPr lang="en-US" smtClean="0"/>
            <a:t>Game Assets</a:t>
          </a:r>
          <a:endParaRPr lang="en-US"/>
        </a:p>
      </dgm:t>
    </dgm:pt>
    <dgm:pt modelId="{B438E653-8B1B-437E-9DC3-1286C4D156A8}" type="parTrans" cxnId="{D6040EBB-A9AD-4451-AB8C-2645E9720C7C}">
      <dgm:prSet/>
      <dgm:spPr/>
      <dgm:t>
        <a:bodyPr/>
        <a:lstStyle/>
        <a:p>
          <a:endParaRPr lang="en-US"/>
        </a:p>
      </dgm:t>
    </dgm:pt>
    <dgm:pt modelId="{33F31CA6-AE77-4310-AAE3-8C60DEA6F840}" type="sibTrans" cxnId="{D6040EBB-A9AD-4451-AB8C-2645E9720C7C}">
      <dgm:prSet/>
      <dgm:spPr/>
      <dgm:t>
        <a:bodyPr/>
        <a:lstStyle/>
        <a:p>
          <a:endParaRPr lang="en-US"/>
        </a:p>
      </dgm:t>
    </dgm:pt>
    <dgm:pt modelId="{C2A4C9E5-9680-43B2-BFF2-1235A3096C7C}">
      <dgm:prSet phldrT="[Text]"/>
      <dgm:spPr/>
      <dgm:t>
        <a:bodyPr/>
        <a:lstStyle/>
        <a:p>
          <a:r>
            <a:rPr lang="en-US" smtClean="0"/>
            <a:t>Images, Video, File API</a:t>
          </a:r>
          <a:endParaRPr lang="en-US"/>
        </a:p>
      </dgm:t>
    </dgm:pt>
    <dgm:pt modelId="{B0FFEC9F-3DA9-4861-B3F0-3A7535300C09}" type="parTrans" cxnId="{BE8195D7-7BAD-4002-9722-94D43AF17CCE}">
      <dgm:prSet/>
      <dgm:spPr/>
      <dgm:t>
        <a:bodyPr/>
        <a:lstStyle/>
        <a:p>
          <a:endParaRPr lang="en-US"/>
        </a:p>
      </dgm:t>
    </dgm:pt>
    <dgm:pt modelId="{87AB1B25-DBCA-4D83-AA25-62AF7E5C1475}" type="sibTrans" cxnId="{BE8195D7-7BAD-4002-9722-94D43AF17CCE}">
      <dgm:prSet/>
      <dgm:spPr/>
      <dgm:t>
        <a:bodyPr/>
        <a:lstStyle/>
        <a:p>
          <a:endParaRPr lang="en-US"/>
        </a:p>
      </dgm:t>
    </dgm:pt>
    <dgm:pt modelId="{39E01B38-3EE5-4281-A6C1-94D605042CDD}" type="pres">
      <dgm:prSet presAssocID="{9DEBBC8E-0825-476A-89F9-E24C5749FB2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CE720C-3F88-40DF-9F13-881C23E70F19}" type="pres">
      <dgm:prSet presAssocID="{3DABFF9B-329D-484D-9DFA-ED248ED4F569}" presName="linNode" presStyleCnt="0"/>
      <dgm:spPr/>
      <dgm:t>
        <a:bodyPr/>
        <a:lstStyle/>
        <a:p>
          <a:endParaRPr lang="en-US"/>
        </a:p>
      </dgm:t>
    </dgm:pt>
    <dgm:pt modelId="{7B928356-7392-4CCD-8B5C-91161464A4E3}" type="pres">
      <dgm:prSet presAssocID="{3DABFF9B-329D-484D-9DFA-ED248ED4F569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5456D-EBEB-45CE-BF0D-6D9284716BED}" type="pres">
      <dgm:prSet presAssocID="{3DABFF9B-329D-484D-9DFA-ED248ED4F569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12213-C12A-45E1-8D26-74CE2FDD0B7C}" type="pres">
      <dgm:prSet presAssocID="{369BE1DD-D248-45ED-B446-D32891BF6275}" presName="sp" presStyleCnt="0"/>
      <dgm:spPr/>
      <dgm:t>
        <a:bodyPr/>
        <a:lstStyle/>
        <a:p>
          <a:endParaRPr lang="en-US"/>
        </a:p>
      </dgm:t>
    </dgm:pt>
    <dgm:pt modelId="{8D476739-8B87-4182-B4E5-C64BF4D7971E}" type="pres">
      <dgm:prSet presAssocID="{E5E5D4B5-566F-4545-8A41-B12B41035159}" presName="linNode" presStyleCnt="0"/>
      <dgm:spPr/>
      <dgm:t>
        <a:bodyPr/>
        <a:lstStyle/>
        <a:p>
          <a:endParaRPr lang="en-US"/>
        </a:p>
      </dgm:t>
    </dgm:pt>
    <dgm:pt modelId="{EF915714-0791-4B56-BBFD-1AC9B3063956}" type="pres">
      <dgm:prSet presAssocID="{E5E5D4B5-566F-4545-8A41-B12B41035159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74FED-E6B7-4C47-8836-49CD590DE062}" type="pres">
      <dgm:prSet presAssocID="{E5E5D4B5-566F-4545-8A41-B12B41035159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4AFDC-CB93-401E-AE8C-9B3CB3855783}" type="pres">
      <dgm:prSet presAssocID="{51DB5D4A-1D8B-45E0-84A8-98D195515926}" presName="sp" presStyleCnt="0"/>
      <dgm:spPr/>
      <dgm:t>
        <a:bodyPr/>
        <a:lstStyle/>
        <a:p>
          <a:endParaRPr lang="en-US"/>
        </a:p>
      </dgm:t>
    </dgm:pt>
    <dgm:pt modelId="{53D78E9E-2682-49A1-8813-4E78A54D46B7}" type="pres">
      <dgm:prSet presAssocID="{7C586D7D-AB31-4430-A237-27637F1491C8}" presName="linNode" presStyleCnt="0"/>
      <dgm:spPr/>
      <dgm:t>
        <a:bodyPr/>
        <a:lstStyle/>
        <a:p>
          <a:endParaRPr lang="en-US"/>
        </a:p>
      </dgm:t>
    </dgm:pt>
    <dgm:pt modelId="{40080949-FBFB-4D14-8896-D79967826C16}" type="pres">
      <dgm:prSet presAssocID="{7C586D7D-AB31-4430-A237-27637F1491C8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331E3-5073-400C-8FF0-94ACA58FCFBE}" type="pres">
      <dgm:prSet presAssocID="{7C586D7D-AB31-4430-A237-27637F1491C8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2DDED4-E89D-4B59-87F2-A9E7878F6AF7}" type="pres">
      <dgm:prSet presAssocID="{7EA5FF13-3D67-4AAA-8773-B92BAD31EC54}" presName="sp" presStyleCnt="0"/>
      <dgm:spPr/>
      <dgm:t>
        <a:bodyPr/>
        <a:lstStyle/>
        <a:p>
          <a:endParaRPr lang="en-US"/>
        </a:p>
      </dgm:t>
    </dgm:pt>
    <dgm:pt modelId="{60A253C9-9385-4645-A49B-39375DD77E49}" type="pres">
      <dgm:prSet presAssocID="{86C73BE8-2413-4D8B-BBF4-B0C8EDA432D9}" presName="linNode" presStyleCnt="0"/>
      <dgm:spPr/>
      <dgm:t>
        <a:bodyPr/>
        <a:lstStyle/>
        <a:p>
          <a:endParaRPr lang="en-US"/>
        </a:p>
      </dgm:t>
    </dgm:pt>
    <dgm:pt modelId="{13129410-8A0C-4688-BA6F-113BF41F5C44}" type="pres">
      <dgm:prSet presAssocID="{86C73BE8-2413-4D8B-BBF4-B0C8EDA432D9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EDE51-1F10-423B-A177-8F6287A94232}" type="pres">
      <dgm:prSet presAssocID="{86C73BE8-2413-4D8B-BBF4-B0C8EDA432D9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DEA74-7153-45A6-83FC-D91923BCD818}" type="pres">
      <dgm:prSet presAssocID="{46FEFE83-D4CF-446E-BD8E-C08F624210FB}" presName="sp" presStyleCnt="0"/>
      <dgm:spPr/>
      <dgm:t>
        <a:bodyPr/>
        <a:lstStyle/>
        <a:p>
          <a:endParaRPr lang="en-US"/>
        </a:p>
      </dgm:t>
    </dgm:pt>
    <dgm:pt modelId="{A7D4C8FD-D195-4573-AED7-0E448FF37503}" type="pres">
      <dgm:prSet presAssocID="{BCE1D146-1376-4275-A019-F2366DF5138E}" presName="linNode" presStyleCnt="0"/>
      <dgm:spPr/>
      <dgm:t>
        <a:bodyPr/>
        <a:lstStyle/>
        <a:p>
          <a:endParaRPr lang="en-US"/>
        </a:p>
      </dgm:t>
    </dgm:pt>
    <dgm:pt modelId="{ED459AF9-AACD-431E-9994-CF4AD39E9843}" type="pres">
      <dgm:prSet presAssocID="{BCE1D146-1376-4275-A019-F2366DF5138E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11142-0378-41EE-9906-66F08C85D2EB}" type="pres">
      <dgm:prSet presAssocID="{BCE1D146-1376-4275-A019-F2366DF5138E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74306-84B7-4D13-8C40-311F3BB4F0B9}" type="pres">
      <dgm:prSet presAssocID="{10CC61D8-FFEB-4BB3-8689-63312A5783BB}" presName="sp" presStyleCnt="0"/>
      <dgm:spPr/>
      <dgm:t>
        <a:bodyPr/>
        <a:lstStyle/>
        <a:p>
          <a:endParaRPr lang="en-US"/>
        </a:p>
      </dgm:t>
    </dgm:pt>
    <dgm:pt modelId="{B15E2863-3E3E-4E70-8324-9ED72478AB54}" type="pres">
      <dgm:prSet presAssocID="{BEA7EE9F-FFEF-49F1-ACA9-505992A418D4}" presName="linNode" presStyleCnt="0"/>
      <dgm:spPr/>
      <dgm:t>
        <a:bodyPr/>
        <a:lstStyle/>
        <a:p>
          <a:endParaRPr lang="en-US"/>
        </a:p>
      </dgm:t>
    </dgm:pt>
    <dgm:pt modelId="{20AA1056-946A-4E34-9E57-74C0B1A62B91}" type="pres">
      <dgm:prSet presAssocID="{BEA7EE9F-FFEF-49F1-ACA9-505992A418D4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317FF-AD4E-4CC9-B6D6-4E80A43D8E8C}" type="pres">
      <dgm:prSet presAssocID="{BEA7EE9F-FFEF-49F1-ACA9-505992A418D4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2EBBD8-C1CF-4374-9119-920D96DC6EE6}" srcId="{3DABFF9B-329D-484D-9DFA-ED248ED4F569}" destId="{EED1B35C-2FDE-431F-9E91-D8122A19BD34}" srcOrd="0" destOrd="0" parTransId="{B1969E45-23E6-40F5-A5DE-024DD9ADDA69}" sibTransId="{9781552E-7127-490B-B962-1D15E5440591}"/>
    <dgm:cxn modelId="{D6040EBB-A9AD-4451-AB8C-2645E9720C7C}" srcId="{9DEBBC8E-0825-476A-89F9-E24C5749FB2A}" destId="{BEA7EE9F-FFEF-49F1-ACA9-505992A418D4}" srcOrd="5" destOrd="0" parTransId="{B438E653-8B1B-437E-9DC3-1286C4D156A8}" sibTransId="{33F31CA6-AE77-4310-AAE3-8C60DEA6F840}"/>
    <dgm:cxn modelId="{282992A3-2F79-49D1-AE0D-E69B67AC70D7}" type="presOf" srcId="{DDE37002-F577-4EAF-B453-54BFBEC30F14}" destId="{38F331E3-5073-400C-8FF0-94ACA58FCFBE}" srcOrd="0" destOrd="0" presId="urn:microsoft.com/office/officeart/2005/8/layout/vList5"/>
    <dgm:cxn modelId="{8EDCDB0F-B345-42F1-A4C0-6149FAE98109}" type="presOf" srcId="{86C73BE8-2413-4D8B-BBF4-B0C8EDA432D9}" destId="{13129410-8A0C-4688-BA6F-113BF41F5C44}" srcOrd="0" destOrd="0" presId="urn:microsoft.com/office/officeart/2005/8/layout/vList5"/>
    <dgm:cxn modelId="{E0925DC0-66BD-4885-9492-C06D5235162D}" type="presOf" srcId="{C2A4C9E5-9680-43B2-BFF2-1235A3096C7C}" destId="{5C9317FF-AD4E-4CC9-B6D6-4E80A43D8E8C}" srcOrd="0" destOrd="0" presId="urn:microsoft.com/office/officeart/2005/8/layout/vList5"/>
    <dgm:cxn modelId="{4B42DFE5-0B18-4891-AF91-7874F8126D3A}" srcId="{9DEBBC8E-0825-476A-89F9-E24C5749FB2A}" destId="{E5E5D4B5-566F-4545-8A41-B12B41035159}" srcOrd="1" destOrd="0" parTransId="{44957E70-7176-49C1-B3D9-E19BD277B55D}" sibTransId="{51DB5D4A-1D8B-45E0-84A8-98D195515926}"/>
    <dgm:cxn modelId="{84600759-D2D9-419A-BA31-BA831A9B6126}" type="presOf" srcId="{7C586D7D-AB31-4430-A237-27637F1491C8}" destId="{40080949-FBFB-4D14-8896-D79967826C16}" srcOrd="0" destOrd="0" presId="urn:microsoft.com/office/officeart/2005/8/layout/vList5"/>
    <dgm:cxn modelId="{1DA94F32-3F32-44C2-BDDD-2933C3652F64}" type="presOf" srcId="{4EFE54B4-BC69-4824-BB42-DE4EAA7557EF}" destId="{5E3EDE51-1F10-423B-A177-8F6287A94232}" srcOrd="0" destOrd="0" presId="urn:microsoft.com/office/officeart/2005/8/layout/vList5"/>
    <dgm:cxn modelId="{3AB7E7AE-6D47-4C2F-98AC-14E5844C8A6D}" type="presOf" srcId="{1DD46802-FC38-4859-922B-BD10F44A26A6}" destId="{12174FED-E6B7-4C47-8836-49CD590DE062}" srcOrd="0" destOrd="0" presId="urn:microsoft.com/office/officeart/2005/8/layout/vList5"/>
    <dgm:cxn modelId="{BB384998-63A1-4B40-B17E-AE0062E66B9D}" type="presOf" srcId="{BEA7EE9F-FFEF-49F1-ACA9-505992A418D4}" destId="{20AA1056-946A-4E34-9E57-74C0B1A62B91}" srcOrd="0" destOrd="0" presId="urn:microsoft.com/office/officeart/2005/8/layout/vList5"/>
    <dgm:cxn modelId="{2FA46120-9197-45E1-9C9D-C51E28F032AC}" srcId="{9DEBBC8E-0825-476A-89F9-E24C5749FB2A}" destId="{7C586D7D-AB31-4430-A237-27637F1491C8}" srcOrd="2" destOrd="0" parTransId="{6B782851-EF85-4DD1-A620-1594D66B0F56}" sibTransId="{7EA5FF13-3D67-4AAA-8773-B92BAD31EC54}"/>
    <dgm:cxn modelId="{B4F161B7-0CED-47B2-A2DE-CE54EAA41E24}" srcId="{7C586D7D-AB31-4430-A237-27637F1491C8}" destId="{DDE37002-F577-4EAF-B453-54BFBEC30F14}" srcOrd="0" destOrd="0" parTransId="{FBA0222F-21DD-4C83-84E1-D100F8E17AD6}" sibTransId="{0E097646-1F50-4FCC-B1F6-691F4057D3BD}"/>
    <dgm:cxn modelId="{FA0DDE18-3910-4969-99DE-A84663C533BC}" type="presOf" srcId="{3DABFF9B-329D-484D-9DFA-ED248ED4F569}" destId="{7B928356-7392-4CCD-8B5C-91161464A4E3}" srcOrd="0" destOrd="0" presId="urn:microsoft.com/office/officeart/2005/8/layout/vList5"/>
    <dgm:cxn modelId="{18FAE537-B80E-47CA-923B-4FD24D569833}" srcId="{BCE1D146-1376-4275-A019-F2366DF5138E}" destId="{58362CFB-CB75-48B7-9044-83E9ACD56B02}" srcOrd="0" destOrd="0" parTransId="{E20AFA37-2B77-4BE9-9F80-B1832938CF18}" sibTransId="{AFF60FD7-E6DF-4AF2-97F2-0808660AF27E}"/>
    <dgm:cxn modelId="{13C32B3C-5F8B-43D6-B82C-80959F38F211}" type="presOf" srcId="{58362CFB-CB75-48B7-9044-83E9ACD56B02}" destId="{63A11142-0378-41EE-9906-66F08C85D2EB}" srcOrd="0" destOrd="0" presId="urn:microsoft.com/office/officeart/2005/8/layout/vList5"/>
    <dgm:cxn modelId="{4F2253AB-ED93-44B3-BC87-00F47022678A}" srcId="{9DEBBC8E-0825-476A-89F9-E24C5749FB2A}" destId="{3DABFF9B-329D-484D-9DFA-ED248ED4F569}" srcOrd="0" destOrd="0" parTransId="{4205839E-D227-4C8B-A8CC-8C9649C664A1}" sibTransId="{369BE1DD-D248-45ED-B446-D32891BF6275}"/>
    <dgm:cxn modelId="{AB3AEC29-8E44-4470-BD3A-92D242D0A7B1}" type="presOf" srcId="{E5E5D4B5-566F-4545-8A41-B12B41035159}" destId="{EF915714-0791-4B56-BBFD-1AC9B3063956}" srcOrd="0" destOrd="0" presId="urn:microsoft.com/office/officeart/2005/8/layout/vList5"/>
    <dgm:cxn modelId="{CF3FEA55-55C9-4901-9C68-0D37E0CF693B}" type="presOf" srcId="{9DEBBC8E-0825-476A-89F9-E24C5749FB2A}" destId="{39E01B38-3EE5-4281-A6C1-94D605042CDD}" srcOrd="0" destOrd="0" presId="urn:microsoft.com/office/officeart/2005/8/layout/vList5"/>
    <dgm:cxn modelId="{F7F8386C-65AF-4E1E-80F4-BF556D1FE4B0}" srcId="{E5E5D4B5-566F-4545-8A41-B12B41035159}" destId="{1DD46802-FC38-4859-922B-BD10F44A26A6}" srcOrd="0" destOrd="0" parTransId="{FAC2B778-DF63-4734-9D3F-F9A64146EBC8}" sibTransId="{3166F065-BB2C-4448-BD6C-31522705138B}"/>
    <dgm:cxn modelId="{9F3875B9-EF99-43C2-BB3A-8E1F879D5D8E}" srcId="{9DEBBC8E-0825-476A-89F9-E24C5749FB2A}" destId="{86C73BE8-2413-4D8B-BBF4-B0C8EDA432D9}" srcOrd="3" destOrd="0" parTransId="{7366E35D-55C0-42FF-9C2C-02E10C9C7AB3}" sibTransId="{46FEFE83-D4CF-446E-BD8E-C08F624210FB}"/>
    <dgm:cxn modelId="{B598F54B-BF9F-4E0B-9B03-8C651CAFB0D4}" srcId="{9DEBBC8E-0825-476A-89F9-E24C5749FB2A}" destId="{BCE1D146-1376-4275-A019-F2366DF5138E}" srcOrd="4" destOrd="0" parTransId="{2AD9B192-7056-45BC-A188-B0BF77925BCE}" sibTransId="{10CC61D8-FFEB-4BB3-8689-63312A5783BB}"/>
    <dgm:cxn modelId="{4C8AA39F-3A4F-4D65-9335-4E90ADE33A3C}" srcId="{86C73BE8-2413-4D8B-BBF4-B0C8EDA432D9}" destId="{4EFE54B4-BC69-4824-BB42-DE4EAA7557EF}" srcOrd="0" destOrd="0" parTransId="{4FF733B7-5D76-4B97-96E2-42C5FD46B921}" sibTransId="{9A82C371-2D22-4512-8B16-68B4C01414B3}"/>
    <dgm:cxn modelId="{BE8195D7-7BAD-4002-9722-94D43AF17CCE}" srcId="{BEA7EE9F-FFEF-49F1-ACA9-505992A418D4}" destId="{C2A4C9E5-9680-43B2-BFF2-1235A3096C7C}" srcOrd="0" destOrd="0" parTransId="{B0FFEC9F-3DA9-4861-B3F0-3A7535300C09}" sibTransId="{87AB1B25-DBCA-4D83-AA25-62AF7E5C1475}"/>
    <dgm:cxn modelId="{11CAEB0F-A9A8-4D90-80A2-1E49EAD9E20D}" type="presOf" srcId="{EED1B35C-2FDE-431F-9E91-D8122A19BD34}" destId="{C635456D-EBEB-45CE-BF0D-6D9284716BED}" srcOrd="0" destOrd="0" presId="urn:microsoft.com/office/officeart/2005/8/layout/vList5"/>
    <dgm:cxn modelId="{EE78F009-207D-4583-807B-0D70513A4B3D}" type="presOf" srcId="{BCE1D146-1376-4275-A019-F2366DF5138E}" destId="{ED459AF9-AACD-431E-9994-CF4AD39E9843}" srcOrd="0" destOrd="0" presId="urn:microsoft.com/office/officeart/2005/8/layout/vList5"/>
    <dgm:cxn modelId="{D1D7E4FE-6D5E-4FAE-A3AA-D4638255006C}" type="presParOf" srcId="{39E01B38-3EE5-4281-A6C1-94D605042CDD}" destId="{26CE720C-3F88-40DF-9F13-881C23E70F19}" srcOrd="0" destOrd="0" presId="urn:microsoft.com/office/officeart/2005/8/layout/vList5"/>
    <dgm:cxn modelId="{A58ACB32-C632-44F8-B279-F16B907CB2AB}" type="presParOf" srcId="{26CE720C-3F88-40DF-9F13-881C23E70F19}" destId="{7B928356-7392-4CCD-8B5C-91161464A4E3}" srcOrd="0" destOrd="0" presId="urn:microsoft.com/office/officeart/2005/8/layout/vList5"/>
    <dgm:cxn modelId="{93CFFA4B-0A00-409B-96B8-5574FD51E79F}" type="presParOf" srcId="{26CE720C-3F88-40DF-9F13-881C23E70F19}" destId="{C635456D-EBEB-45CE-BF0D-6D9284716BED}" srcOrd="1" destOrd="0" presId="urn:microsoft.com/office/officeart/2005/8/layout/vList5"/>
    <dgm:cxn modelId="{3D7862D3-0F44-4360-8C00-81390C0F10C0}" type="presParOf" srcId="{39E01B38-3EE5-4281-A6C1-94D605042CDD}" destId="{97912213-C12A-45E1-8D26-74CE2FDD0B7C}" srcOrd="1" destOrd="0" presId="urn:microsoft.com/office/officeart/2005/8/layout/vList5"/>
    <dgm:cxn modelId="{48F53EA9-3261-415F-9105-4940AD3802DC}" type="presParOf" srcId="{39E01B38-3EE5-4281-A6C1-94D605042CDD}" destId="{8D476739-8B87-4182-B4E5-C64BF4D7971E}" srcOrd="2" destOrd="0" presId="urn:microsoft.com/office/officeart/2005/8/layout/vList5"/>
    <dgm:cxn modelId="{AEA6ECD7-A46B-4533-914B-480AA3622AFA}" type="presParOf" srcId="{8D476739-8B87-4182-B4E5-C64BF4D7971E}" destId="{EF915714-0791-4B56-BBFD-1AC9B3063956}" srcOrd="0" destOrd="0" presId="urn:microsoft.com/office/officeart/2005/8/layout/vList5"/>
    <dgm:cxn modelId="{DDD6E9A7-E318-4085-813A-D24DC871A45A}" type="presParOf" srcId="{8D476739-8B87-4182-B4E5-C64BF4D7971E}" destId="{12174FED-E6B7-4C47-8836-49CD590DE062}" srcOrd="1" destOrd="0" presId="urn:microsoft.com/office/officeart/2005/8/layout/vList5"/>
    <dgm:cxn modelId="{7643B256-E2BB-484A-80AE-1C992849AE5F}" type="presParOf" srcId="{39E01B38-3EE5-4281-A6C1-94D605042CDD}" destId="{82F4AFDC-CB93-401E-AE8C-9B3CB3855783}" srcOrd="3" destOrd="0" presId="urn:microsoft.com/office/officeart/2005/8/layout/vList5"/>
    <dgm:cxn modelId="{AFF648B7-0B5D-4C0A-9959-15CF91175F55}" type="presParOf" srcId="{39E01B38-3EE5-4281-A6C1-94D605042CDD}" destId="{53D78E9E-2682-49A1-8813-4E78A54D46B7}" srcOrd="4" destOrd="0" presId="urn:microsoft.com/office/officeart/2005/8/layout/vList5"/>
    <dgm:cxn modelId="{19D5F99B-D7BC-4D24-AE76-80E7D3DACAA8}" type="presParOf" srcId="{53D78E9E-2682-49A1-8813-4E78A54D46B7}" destId="{40080949-FBFB-4D14-8896-D79967826C16}" srcOrd="0" destOrd="0" presId="urn:microsoft.com/office/officeart/2005/8/layout/vList5"/>
    <dgm:cxn modelId="{211F5DC2-0DC1-422C-B59F-ED378B0948F5}" type="presParOf" srcId="{53D78E9E-2682-49A1-8813-4E78A54D46B7}" destId="{38F331E3-5073-400C-8FF0-94ACA58FCFBE}" srcOrd="1" destOrd="0" presId="urn:microsoft.com/office/officeart/2005/8/layout/vList5"/>
    <dgm:cxn modelId="{ED2120E5-1FC4-4A30-AF09-EFA6BE933C18}" type="presParOf" srcId="{39E01B38-3EE5-4281-A6C1-94D605042CDD}" destId="{922DDED4-E89D-4B59-87F2-A9E7878F6AF7}" srcOrd="5" destOrd="0" presId="urn:microsoft.com/office/officeart/2005/8/layout/vList5"/>
    <dgm:cxn modelId="{2BDF50CC-0659-4FA8-ADB0-67E839FB354D}" type="presParOf" srcId="{39E01B38-3EE5-4281-A6C1-94D605042CDD}" destId="{60A253C9-9385-4645-A49B-39375DD77E49}" srcOrd="6" destOrd="0" presId="urn:microsoft.com/office/officeart/2005/8/layout/vList5"/>
    <dgm:cxn modelId="{D4788CB2-D509-4980-8CBA-81BE9609F516}" type="presParOf" srcId="{60A253C9-9385-4645-A49B-39375DD77E49}" destId="{13129410-8A0C-4688-BA6F-113BF41F5C44}" srcOrd="0" destOrd="0" presId="urn:microsoft.com/office/officeart/2005/8/layout/vList5"/>
    <dgm:cxn modelId="{7C213106-162C-4754-91ED-136FAAD68537}" type="presParOf" srcId="{60A253C9-9385-4645-A49B-39375DD77E49}" destId="{5E3EDE51-1F10-423B-A177-8F6287A94232}" srcOrd="1" destOrd="0" presId="urn:microsoft.com/office/officeart/2005/8/layout/vList5"/>
    <dgm:cxn modelId="{91B0B686-ADA7-4B66-BCB2-C8B128BB3AB6}" type="presParOf" srcId="{39E01B38-3EE5-4281-A6C1-94D605042CDD}" destId="{387DEA74-7153-45A6-83FC-D91923BCD818}" srcOrd="7" destOrd="0" presId="urn:microsoft.com/office/officeart/2005/8/layout/vList5"/>
    <dgm:cxn modelId="{E40A7BD9-3DA9-426E-A6F7-03FCF4341F55}" type="presParOf" srcId="{39E01B38-3EE5-4281-A6C1-94D605042CDD}" destId="{A7D4C8FD-D195-4573-AED7-0E448FF37503}" srcOrd="8" destOrd="0" presId="urn:microsoft.com/office/officeart/2005/8/layout/vList5"/>
    <dgm:cxn modelId="{F6974E67-7BFF-4656-A836-EA82E94C446F}" type="presParOf" srcId="{A7D4C8FD-D195-4573-AED7-0E448FF37503}" destId="{ED459AF9-AACD-431E-9994-CF4AD39E9843}" srcOrd="0" destOrd="0" presId="urn:microsoft.com/office/officeart/2005/8/layout/vList5"/>
    <dgm:cxn modelId="{58D72B0B-D00A-4977-B3AC-FD575A7000A3}" type="presParOf" srcId="{A7D4C8FD-D195-4573-AED7-0E448FF37503}" destId="{63A11142-0378-41EE-9906-66F08C85D2EB}" srcOrd="1" destOrd="0" presId="urn:microsoft.com/office/officeart/2005/8/layout/vList5"/>
    <dgm:cxn modelId="{3056FEE6-8079-4207-98FA-DBD39B70F9EA}" type="presParOf" srcId="{39E01B38-3EE5-4281-A6C1-94D605042CDD}" destId="{8B674306-84B7-4D13-8C40-311F3BB4F0B9}" srcOrd="9" destOrd="0" presId="urn:microsoft.com/office/officeart/2005/8/layout/vList5"/>
    <dgm:cxn modelId="{C8F3393A-9A69-4128-8CC6-C4321E7177DF}" type="presParOf" srcId="{39E01B38-3EE5-4281-A6C1-94D605042CDD}" destId="{B15E2863-3E3E-4E70-8324-9ED72478AB54}" srcOrd="10" destOrd="0" presId="urn:microsoft.com/office/officeart/2005/8/layout/vList5"/>
    <dgm:cxn modelId="{2CD5F7A9-50AF-4AC3-B5FE-2922AD4DBE7C}" type="presParOf" srcId="{B15E2863-3E3E-4E70-8324-9ED72478AB54}" destId="{20AA1056-946A-4E34-9E57-74C0B1A62B91}" srcOrd="0" destOrd="0" presId="urn:microsoft.com/office/officeart/2005/8/layout/vList5"/>
    <dgm:cxn modelId="{3F077984-3F3C-4A6A-B873-9B968A668225}" type="presParOf" srcId="{B15E2863-3E3E-4E70-8324-9ED72478AB54}" destId="{5C9317FF-AD4E-4CC9-B6D6-4E80A43D8E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34F5A6-62CA-4357-9ACA-D58E0E053CF4}" type="doc">
      <dgm:prSet loTypeId="urn:microsoft.com/office/officeart/2005/8/layout/pyramid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C3F999-F372-40BE-8DB8-E3067AA7E97A}">
      <dgm:prSet phldrT="[Text]"/>
      <dgm:spPr/>
      <dgm:t>
        <a:bodyPr/>
        <a:lstStyle/>
        <a:p>
          <a:pPr algn="ctr"/>
          <a:r>
            <a:rPr lang="en-US" smtClean="0"/>
            <a:t>Data visualisation</a:t>
          </a:r>
          <a:endParaRPr lang="en-US"/>
        </a:p>
      </dgm:t>
    </dgm:pt>
    <dgm:pt modelId="{07855280-7D3D-42C4-B69E-9C346BFD3C7B}" type="parTrans" cxnId="{6A810452-14E4-4981-8081-9AC195DCD6E1}">
      <dgm:prSet/>
      <dgm:spPr/>
      <dgm:t>
        <a:bodyPr/>
        <a:lstStyle/>
        <a:p>
          <a:pPr algn="ctr"/>
          <a:endParaRPr lang="en-US"/>
        </a:p>
      </dgm:t>
    </dgm:pt>
    <dgm:pt modelId="{5330B17F-06E1-454A-B4DA-B38B4A46EED8}" type="sibTrans" cxnId="{6A810452-14E4-4981-8081-9AC195DCD6E1}">
      <dgm:prSet/>
      <dgm:spPr/>
      <dgm:t>
        <a:bodyPr/>
        <a:lstStyle/>
        <a:p>
          <a:pPr algn="ctr"/>
          <a:endParaRPr lang="en-US"/>
        </a:p>
      </dgm:t>
    </dgm:pt>
    <dgm:pt modelId="{4D30BBF4-EF66-40D6-9723-02F7C5EAA696}">
      <dgm:prSet phldrT="[Text]"/>
      <dgm:spPr/>
      <dgm:t>
        <a:bodyPr/>
        <a:lstStyle/>
        <a:p>
          <a:pPr algn="ctr"/>
          <a:r>
            <a:rPr lang="en-US" smtClean="0"/>
            <a:t>Animated graphics</a:t>
          </a:r>
          <a:endParaRPr lang="en-US"/>
        </a:p>
      </dgm:t>
    </dgm:pt>
    <dgm:pt modelId="{AF1893F9-4379-4DE4-845A-F60E8E2D0808}" type="parTrans" cxnId="{46F8CCB7-CED3-4BAC-8ECD-1CCAE499D63B}">
      <dgm:prSet/>
      <dgm:spPr/>
      <dgm:t>
        <a:bodyPr/>
        <a:lstStyle/>
        <a:p>
          <a:pPr algn="ctr"/>
          <a:endParaRPr lang="en-US"/>
        </a:p>
      </dgm:t>
    </dgm:pt>
    <dgm:pt modelId="{B80D81C0-BAEE-4965-B396-F2500BD79595}" type="sibTrans" cxnId="{46F8CCB7-CED3-4BAC-8ECD-1CCAE499D63B}">
      <dgm:prSet/>
      <dgm:spPr/>
      <dgm:t>
        <a:bodyPr/>
        <a:lstStyle/>
        <a:p>
          <a:pPr algn="ctr"/>
          <a:endParaRPr lang="en-US"/>
        </a:p>
      </dgm:t>
    </dgm:pt>
    <dgm:pt modelId="{25F25ABB-8ED4-4067-A89D-B40CEC7AF66A}">
      <dgm:prSet phldrT="[Text]"/>
      <dgm:spPr/>
      <dgm:t>
        <a:bodyPr/>
        <a:lstStyle/>
        <a:p>
          <a:pPr algn="ctr"/>
          <a:r>
            <a:rPr lang="en-US" smtClean="0"/>
            <a:t>Web applications</a:t>
          </a:r>
          <a:endParaRPr lang="en-US"/>
        </a:p>
      </dgm:t>
    </dgm:pt>
    <dgm:pt modelId="{BB045C87-4820-45DC-9855-0A5EE8E520AD}" type="parTrans" cxnId="{F9BC36DE-FB16-4CE2-96D1-760C4516C158}">
      <dgm:prSet/>
      <dgm:spPr/>
      <dgm:t>
        <a:bodyPr/>
        <a:lstStyle/>
        <a:p>
          <a:pPr algn="ctr"/>
          <a:endParaRPr lang="en-US"/>
        </a:p>
      </dgm:t>
    </dgm:pt>
    <dgm:pt modelId="{7745510B-7A75-46CD-A5DF-16070E0D6E70}" type="sibTrans" cxnId="{F9BC36DE-FB16-4CE2-96D1-760C4516C158}">
      <dgm:prSet/>
      <dgm:spPr/>
      <dgm:t>
        <a:bodyPr/>
        <a:lstStyle/>
        <a:p>
          <a:pPr algn="ctr"/>
          <a:endParaRPr lang="en-US"/>
        </a:p>
      </dgm:t>
    </dgm:pt>
    <dgm:pt modelId="{A3D3D753-9BAA-431A-AAC4-995E559A1688}">
      <dgm:prSet phldrT="[Text]"/>
      <dgm:spPr/>
      <dgm:t>
        <a:bodyPr/>
        <a:lstStyle/>
        <a:p>
          <a:pPr algn="ctr"/>
          <a:r>
            <a:rPr lang="en-US" b="1" smtClean="0"/>
            <a:t>Games</a:t>
          </a:r>
          <a:endParaRPr lang="en-US"/>
        </a:p>
      </dgm:t>
    </dgm:pt>
    <dgm:pt modelId="{5D1BFF11-2EA6-40CA-BE8B-730782804301}" type="parTrans" cxnId="{7EC57D7B-31FD-4D3E-AB9F-CCD35C69460E}">
      <dgm:prSet/>
      <dgm:spPr/>
      <dgm:t>
        <a:bodyPr/>
        <a:lstStyle/>
        <a:p>
          <a:pPr algn="ctr"/>
          <a:endParaRPr lang="en-US"/>
        </a:p>
      </dgm:t>
    </dgm:pt>
    <dgm:pt modelId="{231F6304-3FCB-446E-AD30-180EB62EE8F6}" type="sibTrans" cxnId="{7EC57D7B-31FD-4D3E-AB9F-CCD35C69460E}">
      <dgm:prSet/>
      <dgm:spPr/>
      <dgm:t>
        <a:bodyPr/>
        <a:lstStyle/>
        <a:p>
          <a:pPr algn="ctr"/>
          <a:endParaRPr lang="en-US"/>
        </a:p>
      </dgm:t>
    </dgm:pt>
    <dgm:pt modelId="{B0355A9C-10A0-490D-85DE-C87D0B36D8BA}" type="pres">
      <dgm:prSet presAssocID="{8334F5A6-62CA-4357-9ACA-D58E0E053CF4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E87AAFDA-499F-4989-86F5-52FDF33D5B2A}" type="pres">
      <dgm:prSet presAssocID="{8334F5A6-62CA-4357-9ACA-D58E0E053CF4}" presName="pyramid" presStyleLbl="node1" presStyleIdx="0" presStyleCnt="1"/>
      <dgm:spPr/>
      <dgm:t>
        <a:bodyPr/>
        <a:lstStyle/>
        <a:p>
          <a:endParaRPr lang="en-US"/>
        </a:p>
      </dgm:t>
    </dgm:pt>
    <dgm:pt modelId="{72D2DC76-8820-4E98-B2A6-51C1A159DF28}" type="pres">
      <dgm:prSet presAssocID="{8334F5A6-62CA-4357-9ACA-D58E0E053CF4}" presName="theList" presStyleCnt="0"/>
      <dgm:spPr/>
      <dgm:t>
        <a:bodyPr/>
        <a:lstStyle/>
        <a:p>
          <a:endParaRPr lang="en-US"/>
        </a:p>
      </dgm:t>
    </dgm:pt>
    <dgm:pt modelId="{4E4AFA71-60B0-4621-83B6-C6B148752537}" type="pres">
      <dgm:prSet presAssocID="{27C3F999-F372-40BE-8DB8-E3067AA7E97A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0B03DC-0875-4BA6-9CE5-22C382948E5C}" type="pres">
      <dgm:prSet presAssocID="{27C3F999-F372-40BE-8DB8-E3067AA7E97A}" presName="aSpace" presStyleCnt="0"/>
      <dgm:spPr/>
      <dgm:t>
        <a:bodyPr/>
        <a:lstStyle/>
        <a:p>
          <a:endParaRPr lang="en-US"/>
        </a:p>
      </dgm:t>
    </dgm:pt>
    <dgm:pt modelId="{A7DD3665-B947-46D4-8E64-E169E230A172}" type="pres">
      <dgm:prSet presAssocID="{4D30BBF4-EF66-40D6-9723-02F7C5EAA696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7489D-899C-451C-9807-467D2BA2B56C}" type="pres">
      <dgm:prSet presAssocID="{4D30BBF4-EF66-40D6-9723-02F7C5EAA696}" presName="aSpace" presStyleCnt="0"/>
      <dgm:spPr/>
      <dgm:t>
        <a:bodyPr/>
        <a:lstStyle/>
        <a:p>
          <a:endParaRPr lang="en-US"/>
        </a:p>
      </dgm:t>
    </dgm:pt>
    <dgm:pt modelId="{26891BA9-327D-42BD-B50C-8531B2489266}" type="pres">
      <dgm:prSet presAssocID="{25F25ABB-8ED4-4067-A89D-B40CEC7AF66A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CE7E8-4640-4F02-B2A8-256312AA2BC0}" type="pres">
      <dgm:prSet presAssocID="{25F25ABB-8ED4-4067-A89D-B40CEC7AF66A}" presName="aSpace" presStyleCnt="0"/>
      <dgm:spPr/>
      <dgm:t>
        <a:bodyPr/>
        <a:lstStyle/>
        <a:p>
          <a:endParaRPr lang="en-US"/>
        </a:p>
      </dgm:t>
    </dgm:pt>
    <dgm:pt modelId="{3D661096-BC49-4267-B88A-D2141136CE4C}" type="pres">
      <dgm:prSet presAssocID="{A3D3D753-9BAA-431A-AAC4-995E559A1688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159043-587A-42BA-B91F-1E71A7D744C7}" type="pres">
      <dgm:prSet presAssocID="{A3D3D753-9BAA-431A-AAC4-995E559A1688}" presName="aSpace" presStyleCnt="0"/>
      <dgm:spPr/>
      <dgm:t>
        <a:bodyPr/>
        <a:lstStyle/>
        <a:p>
          <a:endParaRPr lang="en-US"/>
        </a:p>
      </dgm:t>
    </dgm:pt>
  </dgm:ptLst>
  <dgm:cxnLst>
    <dgm:cxn modelId="{CDB7D344-A3BC-4477-83B2-1F7062DAEF0F}" type="presOf" srcId="{A3D3D753-9BAA-431A-AAC4-995E559A1688}" destId="{3D661096-BC49-4267-B88A-D2141136CE4C}" srcOrd="0" destOrd="0" presId="urn:microsoft.com/office/officeart/2005/8/layout/pyramid2"/>
    <dgm:cxn modelId="{F10259DB-4DCD-442A-A5F4-3804552A5763}" type="presOf" srcId="{4D30BBF4-EF66-40D6-9723-02F7C5EAA696}" destId="{A7DD3665-B947-46D4-8E64-E169E230A172}" srcOrd="0" destOrd="0" presId="urn:microsoft.com/office/officeart/2005/8/layout/pyramid2"/>
    <dgm:cxn modelId="{F9BC36DE-FB16-4CE2-96D1-760C4516C158}" srcId="{8334F5A6-62CA-4357-9ACA-D58E0E053CF4}" destId="{25F25ABB-8ED4-4067-A89D-B40CEC7AF66A}" srcOrd="2" destOrd="0" parTransId="{BB045C87-4820-45DC-9855-0A5EE8E520AD}" sibTransId="{7745510B-7A75-46CD-A5DF-16070E0D6E70}"/>
    <dgm:cxn modelId="{D383E506-17D1-4E7F-8FAB-C600A65B0C2B}" type="presOf" srcId="{25F25ABB-8ED4-4067-A89D-B40CEC7AF66A}" destId="{26891BA9-327D-42BD-B50C-8531B2489266}" srcOrd="0" destOrd="0" presId="urn:microsoft.com/office/officeart/2005/8/layout/pyramid2"/>
    <dgm:cxn modelId="{46F8CCB7-CED3-4BAC-8ECD-1CCAE499D63B}" srcId="{8334F5A6-62CA-4357-9ACA-D58E0E053CF4}" destId="{4D30BBF4-EF66-40D6-9723-02F7C5EAA696}" srcOrd="1" destOrd="0" parTransId="{AF1893F9-4379-4DE4-845A-F60E8E2D0808}" sibTransId="{B80D81C0-BAEE-4965-B396-F2500BD79595}"/>
    <dgm:cxn modelId="{7EC57D7B-31FD-4D3E-AB9F-CCD35C69460E}" srcId="{8334F5A6-62CA-4357-9ACA-D58E0E053CF4}" destId="{A3D3D753-9BAA-431A-AAC4-995E559A1688}" srcOrd="3" destOrd="0" parTransId="{5D1BFF11-2EA6-40CA-BE8B-730782804301}" sibTransId="{231F6304-3FCB-446E-AD30-180EB62EE8F6}"/>
    <dgm:cxn modelId="{6A810452-14E4-4981-8081-9AC195DCD6E1}" srcId="{8334F5A6-62CA-4357-9ACA-D58E0E053CF4}" destId="{27C3F999-F372-40BE-8DB8-E3067AA7E97A}" srcOrd="0" destOrd="0" parTransId="{07855280-7D3D-42C4-B69E-9C346BFD3C7B}" sibTransId="{5330B17F-06E1-454A-B4DA-B38B4A46EED8}"/>
    <dgm:cxn modelId="{E50FFC0E-C2E4-4A60-8B69-362F669A0ABD}" type="presOf" srcId="{8334F5A6-62CA-4357-9ACA-D58E0E053CF4}" destId="{B0355A9C-10A0-490D-85DE-C87D0B36D8BA}" srcOrd="0" destOrd="0" presId="urn:microsoft.com/office/officeart/2005/8/layout/pyramid2"/>
    <dgm:cxn modelId="{9F0FA533-AB3C-4CB3-B8AF-E2DC2F4302E7}" type="presOf" srcId="{27C3F999-F372-40BE-8DB8-E3067AA7E97A}" destId="{4E4AFA71-60B0-4621-83B6-C6B148752537}" srcOrd="0" destOrd="0" presId="urn:microsoft.com/office/officeart/2005/8/layout/pyramid2"/>
    <dgm:cxn modelId="{D2D99571-A146-43DD-991B-8628175F6EB3}" type="presParOf" srcId="{B0355A9C-10A0-490D-85DE-C87D0B36D8BA}" destId="{E87AAFDA-499F-4989-86F5-52FDF33D5B2A}" srcOrd="0" destOrd="0" presId="urn:microsoft.com/office/officeart/2005/8/layout/pyramid2"/>
    <dgm:cxn modelId="{A1232797-1D5D-4A2D-ABEE-EB2E429FC649}" type="presParOf" srcId="{B0355A9C-10A0-490D-85DE-C87D0B36D8BA}" destId="{72D2DC76-8820-4E98-B2A6-51C1A159DF28}" srcOrd="1" destOrd="0" presId="urn:microsoft.com/office/officeart/2005/8/layout/pyramid2"/>
    <dgm:cxn modelId="{90159E79-1363-46E0-A4E3-29B58BDE2448}" type="presParOf" srcId="{72D2DC76-8820-4E98-B2A6-51C1A159DF28}" destId="{4E4AFA71-60B0-4621-83B6-C6B148752537}" srcOrd="0" destOrd="0" presId="urn:microsoft.com/office/officeart/2005/8/layout/pyramid2"/>
    <dgm:cxn modelId="{1144FE0D-2611-4E9A-BCA3-D7610F0FB023}" type="presParOf" srcId="{72D2DC76-8820-4E98-B2A6-51C1A159DF28}" destId="{2C0B03DC-0875-4BA6-9CE5-22C382948E5C}" srcOrd="1" destOrd="0" presId="urn:microsoft.com/office/officeart/2005/8/layout/pyramid2"/>
    <dgm:cxn modelId="{A244FB08-E4A7-4A4D-A961-2EC4614B73C8}" type="presParOf" srcId="{72D2DC76-8820-4E98-B2A6-51C1A159DF28}" destId="{A7DD3665-B947-46D4-8E64-E169E230A172}" srcOrd="2" destOrd="0" presId="urn:microsoft.com/office/officeart/2005/8/layout/pyramid2"/>
    <dgm:cxn modelId="{B06E30DF-F8D4-4AA7-912B-19B55E5BBFBE}" type="presParOf" srcId="{72D2DC76-8820-4E98-B2A6-51C1A159DF28}" destId="{F757489D-899C-451C-9807-467D2BA2B56C}" srcOrd="3" destOrd="0" presId="urn:microsoft.com/office/officeart/2005/8/layout/pyramid2"/>
    <dgm:cxn modelId="{04D8684D-3AD9-43A3-B562-3D8A5DA8867E}" type="presParOf" srcId="{72D2DC76-8820-4E98-B2A6-51C1A159DF28}" destId="{26891BA9-327D-42BD-B50C-8531B2489266}" srcOrd="4" destOrd="0" presId="urn:microsoft.com/office/officeart/2005/8/layout/pyramid2"/>
    <dgm:cxn modelId="{8A33B813-44E1-46AC-8142-0A4EE1ABD055}" type="presParOf" srcId="{72D2DC76-8820-4E98-B2A6-51C1A159DF28}" destId="{408CE7E8-4640-4F02-B2A8-256312AA2BC0}" srcOrd="5" destOrd="0" presId="urn:microsoft.com/office/officeart/2005/8/layout/pyramid2"/>
    <dgm:cxn modelId="{7F917F0E-38AB-4FF2-9057-DA68D44A921C}" type="presParOf" srcId="{72D2DC76-8820-4E98-B2A6-51C1A159DF28}" destId="{3D661096-BC49-4267-B88A-D2141136CE4C}" srcOrd="6" destOrd="0" presId="urn:microsoft.com/office/officeart/2005/8/layout/pyramid2"/>
    <dgm:cxn modelId="{3F79C849-5F3C-4308-AD30-117B906EFF01}" type="presParOf" srcId="{72D2DC76-8820-4E98-B2A6-51C1A159DF28}" destId="{42159043-587A-42BA-B91F-1E71A7D744C7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6883A8-00B1-4BFB-95B7-16FB02040AD9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A6A6BE-4443-446F-A773-5547762454A7}">
      <dgm:prSet phldrT="[Text]" custT="1"/>
      <dgm:spPr>
        <a:gradFill rotWithShape="0">
          <a:gsLst>
            <a:gs pos="0">
              <a:schemeClr val="bg2"/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bg1"/>
            </a:gs>
          </a:gsLst>
        </a:gradFill>
      </dgm:spPr>
      <dgm:t>
        <a:bodyPr/>
        <a:lstStyle/>
        <a:p>
          <a:r>
            <a:rPr lang="en-US" sz="2000" b="1" smtClean="0"/>
            <a:t>Box2DJs</a:t>
          </a:r>
          <a:endParaRPr lang="en-US" sz="2000" b="1"/>
        </a:p>
      </dgm:t>
    </dgm:pt>
    <dgm:pt modelId="{4B07D1D5-ACF6-46BC-8DA6-2254BE0C8CC9}" type="parTrans" cxnId="{83C1D737-B3F6-4CD4-A748-E612FF2EF11F}">
      <dgm:prSet/>
      <dgm:spPr/>
      <dgm:t>
        <a:bodyPr/>
        <a:lstStyle/>
        <a:p>
          <a:endParaRPr lang="en-US" sz="2000"/>
        </a:p>
      </dgm:t>
    </dgm:pt>
    <dgm:pt modelId="{8F46ED8D-E86A-40C8-94DF-1F322A556342}" type="sibTrans" cxnId="{83C1D737-B3F6-4CD4-A748-E612FF2EF11F}">
      <dgm:prSet/>
      <dgm:spPr/>
      <dgm:t>
        <a:bodyPr/>
        <a:lstStyle/>
        <a:p>
          <a:endParaRPr lang="en-US" sz="2000"/>
        </a:p>
      </dgm:t>
    </dgm:pt>
    <dgm:pt modelId="{7345B1A5-DA1E-40D8-85F3-EECF606468D1}">
      <dgm:prSet phldrT="[Text]" custT="1"/>
      <dgm:spPr>
        <a:gradFill rotWithShape="0">
          <a:gsLst>
            <a:gs pos="0">
              <a:schemeClr val="bg2"/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bg1"/>
            </a:gs>
          </a:gsLst>
        </a:gradFill>
      </dgm:spPr>
      <dgm:t>
        <a:bodyPr/>
        <a:lstStyle/>
        <a:p>
          <a:r>
            <a:rPr lang="en-US" sz="2000" b="1" smtClean="0"/>
            <a:t>SoundManager2</a:t>
          </a:r>
          <a:endParaRPr lang="en-US" sz="2000" b="1"/>
        </a:p>
      </dgm:t>
    </dgm:pt>
    <dgm:pt modelId="{0CD0F0B5-0858-4C58-BE15-8B375F86634C}" type="parTrans" cxnId="{63410E5C-172A-40A1-97B5-7947F70F66ED}">
      <dgm:prSet/>
      <dgm:spPr/>
      <dgm:t>
        <a:bodyPr/>
        <a:lstStyle/>
        <a:p>
          <a:endParaRPr lang="en-US" sz="2000"/>
        </a:p>
      </dgm:t>
    </dgm:pt>
    <dgm:pt modelId="{16F3B13B-E915-4721-9FF7-20C195BCACDD}" type="sibTrans" cxnId="{63410E5C-172A-40A1-97B5-7947F70F66ED}">
      <dgm:prSet/>
      <dgm:spPr/>
      <dgm:t>
        <a:bodyPr/>
        <a:lstStyle/>
        <a:p>
          <a:endParaRPr lang="en-US" sz="2000"/>
        </a:p>
      </dgm:t>
    </dgm:pt>
    <dgm:pt modelId="{87BF5D95-8C3E-4A58-B5F3-EE5BA13F6058}">
      <dgm:prSet phldrT="[Text]" custT="1"/>
      <dgm:spPr>
        <a:gradFill rotWithShape="0">
          <a:gsLst>
            <a:gs pos="0">
              <a:schemeClr val="bg2"/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bg1"/>
            </a:gs>
          </a:gsLst>
        </a:gradFill>
      </dgm:spPr>
      <dgm:t>
        <a:bodyPr/>
        <a:lstStyle/>
        <a:p>
          <a:r>
            <a:rPr lang="en-US" sz="2000" b="1" smtClean="0"/>
            <a:t>CanvasScript3</a:t>
          </a:r>
          <a:endParaRPr lang="en-US" sz="2000" b="1"/>
        </a:p>
      </dgm:t>
    </dgm:pt>
    <dgm:pt modelId="{D204FD1F-544B-4980-B4ED-DCF4CF6AAFCE}" type="parTrans" cxnId="{B666829C-640F-4D20-9771-529F95054F00}">
      <dgm:prSet/>
      <dgm:spPr/>
      <dgm:t>
        <a:bodyPr/>
        <a:lstStyle/>
        <a:p>
          <a:endParaRPr lang="en-US" sz="2000"/>
        </a:p>
      </dgm:t>
    </dgm:pt>
    <dgm:pt modelId="{E9B9E300-42FE-492E-90EB-E1641776E39C}" type="sibTrans" cxnId="{B666829C-640F-4D20-9771-529F95054F00}">
      <dgm:prSet/>
      <dgm:spPr/>
      <dgm:t>
        <a:bodyPr/>
        <a:lstStyle/>
        <a:p>
          <a:endParaRPr lang="en-US" sz="2000"/>
        </a:p>
      </dgm:t>
    </dgm:pt>
    <dgm:pt modelId="{23837C5F-EB76-4470-BD30-5361F12871B8}">
      <dgm:prSet phldrT="[Text]" custT="1"/>
      <dgm:spPr>
        <a:gradFill rotWithShape="0">
          <a:gsLst>
            <a:gs pos="0">
              <a:schemeClr val="bg2"/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bg1"/>
            </a:gs>
          </a:gsLst>
        </a:gradFill>
      </dgm:spPr>
      <dgm:t>
        <a:bodyPr/>
        <a:lstStyle/>
        <a:p>
          <a:r>
            <a:rPr lang="en-US" sz="2000" smtClean="0"/>
            <a:t>A port of Box2D Physics Engine to JavaScript.</a:t>
          </a:r>
          <a:endParaRPr lang="en-US" sz="2000"/>
        </a:p>
      </dgm:t>
    </dgm:pt>
    <dgm:pt modelId="{1342E94C-B093-4F23-B594-B4AA77015CAB}" type="parTrans" cxnId="{81139F7A-AE7A-4B14-8F53-09018108F341}">
      <dgm:prSet/>
      <dgm:spPr/>
      <dgm:t>
        <a:bodyPr/>
        <a:lstStyle/>
        <a:p>
          <a:endParaRPr lang="en-US" sz="2000"/>
        </a:p>
      </dgm:t>
    </dgm:pt>
    <dgm:pt modelId="{9D6C0218-9787-46E5-96BA-3EFEE622FB7A}" type="sibTrans" cxnId="{81139F7A-AE7A-4B14-8F53-09018108F341}">
      <dgm:prSet/>
      <dgm:spPr/>
      <dgm:t>
        <a:bodyPr/>
        <a:lstStyle/>
        <a:p>
          <a:endParaRPr lang="en-US" sz="2000"/>
        </a:p>
      </dgm:t>
    </dgm:pt>
    <dgm:pt modelId="{AF15EB10-5F99-422F-9DCC-6D57BC37EC94}">
      <dgm:prSet phldrT="[Text]" custT="1"/>
      <dgm:spPr>
        <a:gradFill rotWithShape="0">
          <a:gsLst>
            <a:gs pos="0">
              <a:schemeClr val="bg2"/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bg1"/>
            </a:gs>
          </a:gsLst>
        </a:gradFill>
      </dgm:spPr>
      <dgm:t>
        <a:bodyPr/>
        <a:lstStyle/>
        <a:p>
          <a:r>
            <a:rPr lang="en-US" sz="2000" smtClean="0"/>
            <a:t>Using HTML5 and Flash, provides reliable cross-platform audio under a single JavaScript API.</a:t>
          </a:r>
          <a:endParaRPr lang="en-US" sz="2000"/>
        </a:p>
      </dgm:t>
    </dgm:pt>
    <dgm:pt modelId="{F5D1292A-6882-4664-B3AC-E46EDF9ABB58}" type="parTrans" cxnId="{89A347AB-1764-494E-A8B6-01E8C425AB18}">
      <dgm:prSet/>
      <dgm:spPr/>
      <dgm:t>
        <a:bodyPr/>
        <a:lstStyle/>
        <a:p>
          <a:endParaRPr lang="en-US" sz="2000"/>
        </a:p>
      </dgm:t>
    </dgm:pt>
    <dgm:pt modelId="{74CA2CBE-9F59-43D4-A12C-517717A1AB25}" type="sibTrans" cxnId="{89A347AB-1764-494E-A8B6-01E8C425AB18}">
      <dgm:prSet/>
      <dgm:spPr/>
      <dgm:t>
        <a:bodyPr/>
        <a:lstStyle/>
        <a:p>
          <a:endParaRPr lang="en-US" sz="2000"/>
        </a:p>
      </dgm:t>
    </dgm:pt>
    <dgm:pt modelId="{C6D4F429-9D96-4BCA-843E-08B813B9C37F}">
      <dgm:prSet phldrT="[Text]" custT="1"/>
      <dgm:spPr>
        <a:gradFill rotWithShape="0">
          <a:gsLst>
            <a:gs pos="0">
              <a:schemeClr val="bg2"/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bg1"/>
            </a:gs>
          </a:gsLst>
        </a:gradFill>
      </dgm:spPr>
      <dgm:t>
        <a:bodyPr/>
        <a:lstStyle/>
        <a:p>
          <a:r>
            <a:rPr lang="en-US" sz="2000" smtClean="0"/>
            <a:t>A Javascript sprite library for HTML5 Canvas similar to FLASH/ActionScript3</a:t>
          </a:r>
          <a:endParaRPr lang="en-US" sz="2000"/>
        </a:p>
      </dgm:t>
    </dgm:pt>
    <dgm:pt modelId="{3DA63D43-A420-4450-BF6F-F8AAB0C5C274}" type="parTrans" cxnId="{645D8FA0-261B-4E7F-9830-C098BDEF1A79}">
      <dgm:prSet/>
      <dgm:spPr/>
      <dgm:t>
        <a:bodyPr/>
        <a:lstStyle/>
        <a:p>
          <a:endParaRPr lang="en-US" sz="2000"/>
        </a:p>
      </dgm:t>
    </dgm:pt>
    <dgm:pt modelId="{CB16355F-E0D8-4B18-804B-C66C10187B1F}" type="sibTrans" cxnId="{645D8FA0-261B-4E7F-9830-C098BDEF1A79}">
      <dgm:prSet/>
      <dgm:spPr/>
      <dgm:t>
        <a:bodyPr/>
        <a:lstStyle/>
        <a:p>
          <a:endParaRPr lang="en-US" sz="2000"/>
        </a:p>
      </dgm:t>
    </dgm:pt>
    <dgm:pt modelId="{439623D0-421F-4D63-AD91-0859422274DD}">
      <dgm:prSet phldrT="[Text]" custT="1"/>
      <dgm:spPr>
        <a:gradFill rotWithShape="0">
          <a:gsLst>
            <a:gs pos="0">
              <a:schemeClr val="bg2"/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bg1"/>
            </a:gs>
          </a:gsLst>
        </a:gradFill>
      </dgm:spPr>
      <dgm:t>
        <a:bodyPr/>
        <a:lstStyle/>
        <a:p>
          <a:r>
            <a:rPr lang="en-US" sz="2000" b="1" smtClean="0"/>
            <a:t>Node.js </a:t>
          </a:r>
          <a:endParaRPr lang="en-US" sz="2000" b="1"/>
        </a:p>
      </dgm:t>
    </dgm:pt>
    <dgm:pt modelId="{C4E4C99A-97B0-49CF-94FC-69C6BDC4FC02}" type="parTrans" cxnId="{1AEEFB14-6521-414F-9E59-F61EED91D851}">
      <dgm:prSet/>
      <dgm:spPr/>
      <dgm:t>
        <a:bodyPr/>
        <a:lstStyle/>
        <a:p>
          <a:endParaRPr lang="en-US" sz="2000"/>
        </a:p>
      </dgm:t>
    </dgm:pt>
    <dgm:pt modelId="{1ED4684B-C0B8-49F3-87B7-9F35FA85C251}" type="sibTrans" cxnId="{1AEEFB14-6521-414F-9E59-F61EED91D851}">
      <dgm:prSet/>
      <dgm:spPr/>
      <dgm:t>
        <a:bodyPr/>
        <a:lstStyle/>
        <a:p>
          <a:endParaRPr lang="en-US" sz="2000"/>
        </a:p>
      </dgm:t>
    </dgm:pt>
    <dgm:pt modelId="{877AC916-6AE6-4EB1-BB0D-0B5A1D643C3D}">
      <dgm:prSet phldrT="[Text]" custT="1"/>
      <dgm:spPr>
        <a:gradFill rotWithShape="0">
          <a:gsLst>
            <a:gs pos="0">
              <a:schemeClr val="bg2"/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bg1"/>
            </a:gs>
          </a:gsLst>
        </a:gradFill>
      </dgm:spPr>
      <dgm:t>
        <a:bodyPr/>
        <a:lstStyle/>
        <a:p>
          <a:r>
            <a:rPr lang="en-US" sz="2000" smtClean="0"/>
            <a:t>Built on </a:t>
          </a:r>
          <a:r>
            <a:rPr lang="en-US" sz="2000" smtClean="0">
              <a:hlinkClick xmlns:r="http://schemas.openxmlformats.org/officeDocument/2006/relationships" r:id="rId1"/>
            </a:rPr>
            <a:t>Chrome's JavaScript runtime</a:t>
          </a:r>
          <a:r>
            <a:rPr lang="en-US" sz="2000" smtClean="0"/>
            <a:t> for easily building fast, scalable network applications.</a:t>
          </a:r>
          <a:endParaRPr lang="en-US" sz="2000"/>
        </a:p>
      </dgm:t>
    </dgm:pt>
    <dgm:pt modelId="{C8CA6DD6-643C-430A-81D4-FF7D1D9AFFC2}" type="parTrans" cxnId="{6A030084-1DB0-473E-80E3-9953BC5588DA}">
      <dgm:prSet/>
      <dgm:spPr/>
      <dgm:t>
        <a:bodyPr/>
        <a:lstStyle/>
        <a:p>
          <a:endParaRPr lang="en-US" sz="2000"/>
        </a:p>
      </dgm:t>
    </dgm:pt>
    <dgm:pt modelId="{81ECCAAD-6F03-4214-BC83-8606BDED8B5C}" type="sibTrans" cxnId="{6A030084-1DB0-473E-80E3-9953BC5588DA}">
      <dgm:prSet/>
      <dgm:spPr/>
      <dgm:t>
        <a:bodyPr/>
        <a:lstStyle/>
        <a:p>
          <a:endParaRPr lang="en-US" sz="2000"/>
        </a:p>
      </dgm:t>
    </dgm:pt>
    <dgm:pt modelId="{42AFA737-E529-4999-8F8A-05BDDAFF3697}" type="pres">
      <dgm:prSet presAssocID="{476883A8-00B1-4BFB-95B7-16FB02040AD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1DF1527-CA23-4C9C-AA6A-CE57A452C043}" type="pres">
      <dgm:prSet presAssocID="{476883A8-00B1-4BFB-95B7-16FB02040AD9}" presName="Name1" presStyleCnt="0"/>
      <dgm:spPr/>
    </dgm:pt>
    <dgm:pt modelId="{976037AD-7BD8-4600-9A2C-B3B5E65BBF3D}" type="pres">
      <dgm:prSet presAssocID="{476883A8-00B1-4BFB-95B7-16FB02040AD9}" presName="cycle" presStyleCnt="0"/>
      <dgm:spPr/>
    </dgm:pt>
    <dgm:pt modelId="{CE231DFE-8C98-4A2F-A46B-1D849D9BA5C3}" type="pres">
      <dgm:prSet presAssocID="{476883A8-00B1-4BFB-95B7-16FB02040AD9}" presName="srcNode" presStyleLbl="node1" presStyleIdx="0" presStyleCnt="4"/>
      <dgm:spPr/>
    </dgm:pt>
    <dgm:pt modelId="{7398BCA2-906B-43E4-BAF0-144B77FE4517}" type="pres">
      <dgm:prSet presAssocID="{476883A8-00B1-4BFB-95B7-16FB02040AD9}" presName="conn" presStyleLbl="parChTrans1D2" presStyleIdx="0" presStyleCnt="1"/>
      <dgm:spPr/>
      <dgm:t>
        <a:bodyPr/>
        <a:lstStyle/>
        <a:p>
          <a:endParaRPr lang="en-US"/>
        </a:p>
      </dgm:t>
    </dgm:pt>
    <dgm:pt modelId="{B296F6BE-B938-430A-83F6-4C3D4DD5C161}" type="pres">
      <dgm:prSet presAssocID="{476883A8-00B1-4BFB-95B7-16FB02040AD9}" presName="extraNode" presStyleLbl="node1" presStyleIdx="0" presStyleCnt="4"/>
      <dgm:spPr/>
    </dgm:pt>
    <dgm:pt modelId="{B525DC1F-A309-40AC-9615-7E2453D1DE89}" type="pres">
      <dgm:prSet presAssocID="{476883A8-00B1-4BFB-95B7-16FB02040AD9}" presName="dstNode" presStyleLbl="node1" presStyleIdx="0" presStyleCnt="4"/>
      <dgm:spPr/>
    </dgm:pt>
    <dgm:pt modelId="{12576E72-53D9-42CF-B5AD-599B6A90F79E}" type="pres">
      <dgm:prSet presAssocID="{36A6A6BE-4443-446F-A773-5547762454A7}" presName="text_1" presStyleLbl="node1" presStyleIdx="0" presStyleCnt="4" custScaleY="1331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05520-CAD8-444A-BFE8-7567ECBF4663}" type="pres">
      <dgm:prSet presAssocID="{36A6A6BE-4443-446F-A773-5547762454A7}" presName="accent_1" presStyleCnt="0"/>
      <dgm:spPr/>
    </dgm:pt>
    <dgm:pt modelId="{8CBA9BCE-6BDF-4F89-BC13-FDA75BF485C5}" type="pres">
      <dgm:prSet presAssocID="{36A6A6BE-4443-446F-A773-5547762454A7}" presName="accentRepeatNode" presStyleLbl="solidFgAcc1" presStyleIdx="0" presStyleCnt="4" custScaleX="90909" custScaleY="90909"/>
      <dgm:spPr>
        <a:blipFill dpi="0" rotWithShape="0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1143260F-CCD7-48AC-B42A-CDB5FBFC6877}" type="pres">
      <dgm:prSet presAssocID="{7345B1A5-DA1E-40D8-85F3-EECF606468D1}" presName="text_2" presStyleLbl="node1" presStyleIdx="1" presStyleCnt="4" custScaleY="1331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EFCE56-4B71-4A06-9BAA-B2EB13A6D44E}" type="pres">
      <dgm:prSet presAssocID="{7345B1A5-DA1E-40D8-85F3-EECF606468D1}" presName="accent_2" presStyleCnt="0"/>
      <dgm:spPr/>
    </dgm:pt>
    <dgm:pt modelId="{BAA9555B-EE9D-41C6-92BF-848630949F51}" type="pres">
      <dgm:prSet presAssocID="{7345B1A5-DA1E-40D8-85F3-EECF606468D1}" presName="accentRepeatNode" presStyleLbl="solidFgAcc1" presStyleIdx="1" presStyleCnt="4" custScaleX="90909" custScaleY="90909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3D3DEA08-1695-4C92-88E2-C9AA355FECDE}" type="pres">
      <dgm:prSet presAssocID="{87BF5D95-8C3E-4A58-B5F3-EE5BA13F6058}" presName="text_3" presStyleLbl="node1" presStyleIdx="2" presStyleCnt="4" custScaleY="1331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69498-5E00-44D1-A56C-AD3D18F69261}" type="pres">
      <dgm:prSet presAssocID="{87BF5D95-8C3E-4A58-B5F3-EE5BA13F6058}" presName="accent_3" presStyleCnt="0"/>
      <dgm:spPr/>
    </dgm:pt>
    <dgm:pt modelId="{AF28881E-9955-4A97-8C7A-AFED5C74DFF7}" type="pres">
      <dgm:prSet presAssocID="{87BF5D95-8C3E-4A58-B5F3-EE5BA13F6058}" presName="accentRepeatNode" presStyleLbl="solidFgAcc1" presStyleIdx="2" presStyleCnt="4" custScaleX="90909" custScaleY="90909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10F68A43-EB26-4E97-86BA-EE8CCADB2383}" type="pres">
      <dgm:prSet presAssocID="{439623D0-421F-4D63-AD91-0859422274DD}" presName="text_4" presStyleLbl="node1" presStyleIdx="3" presStyleCnt="4" custScaleY="1331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0C820D-7B2E-4C44-8529-CFE31F90ECCB}" type="pres">
      <dgm:prSet presAssocID="{439623D0-421F-4D63-AD91-0859422274DD}" presName="accent_4" presStyleCnt="0"/>
      <dgm:spPr/>
    </dgm:pt>
    <dgm:pt modelId="{A1E0C323-3412-40A4-B42F-54E386DB906D}" type="pres">
      <dgm:prSet presAssocID="{439623D0-421F-4D63-AD91-0859422274DD}" presName="accentRepeatNode" presStyleLbl="solidFgAcc1" presStyleIdx="3" presStyleCnt="4" custScaleX="90909" custScaleY="90909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</dgm:pt>
  </dgm:ptLst>
  <dgm:cxnLst>
    <dgm:cxn modelId="{65856D6B-6471-48E2-A209-1DFAAD34397B}" type="presOf" srcId="{87BF5D95-8C3E-4A58-B5F3-EE5BA13F6058}" destId="{3D3DEA08-1695-4C92-88E2-C9AA355FECDE}" srcOrd="0" destOrd="0" presId="urn:microsoft.com/office/officeart/2008/layout/VerticalCurvedList"/>
    <dgm:cxn modelId="{53B6E863-09D9-47C6-B6FC-9752F99176F5}" type="presOf" srcId="{AF15EB10-5F99-422F-9DCC-6D57BC37EC94}" destId="{1143260F-CCD7-48AC-B42A-CDB5FBFC6877}" srcOrd="0" destOrd="1" presId="urn:microsoft.com/office/officeart/2008/layout/VerticalCurvedList"/>
    <dgm:cxn modelId="{1AEEFB14-6521-414F-9E59-F61EED91D851}" srcId="{476883A8-00B1-4BFB-95B7-16FB02040AD9}" destId="{439623D0-421F-4D63-AD91-0859422274DD}" srcOrd="3" destOrd="0" parTransId="{C4E4C99A-97B0-49CF-94FC-69C6BDC4FC02}" sibTransId="{1ED4684B-C0B8-49F3-87B7-9F35FA85C251}"/>
    <dgm:cxn modelId="{32B41F85-E878-4BAD-90A0-EE01B0F5544B}" type="presOf" srcId="{9D6C0218-9787-46E5-96BA-3EFEE622FB7A}" destId="{7398BCA2-906B-43E4-BAF0-144B77FE4517}" srcOrd="0" destOrd="0" presId="urn:microsoft.com/office/officeart/2008/layout/VerticalCurvedList"/>
    <dgm:cxn modelId="{645D8FA0-261B-4E7F-9830-C098BDEF1A79}" srcId="{87BF5D95-8C3E-4A58-B5F3-EE5BA13F6058}" destId="{C6D4F429-9D96-4BCA-843E-08B813B9C37F}" srcOrd="0" destOrd="0" parTransId="{3DA63D43-A420-4450-BF6F-F8AAB0C5C274}" sibTransId="{CB16355F-E0D8-4B18-804B-C66C10187B1F}"/>
    <dgm:cxn modelId="{63410E5C-172A-40A1-97B5-7947F70F66ED}" srcId="{476883A8-00B1-4BFB-95B7-16FB02040AD9}" destId="{7345B1A5-DA1E-40D8-85F3-EECF606468D1}" srcOrd="1" destOrd="0" parTransId="{0CD0F0B5-0858-4C58-BE15-8B375F86634C}" sibTransId="{16F3B13B-E915-4721-9FF7-20C195BCACDD}"/>
    <dgm:cxn modelId="{61D6364F-A08F-4C73-8030-113240946714}" type="presOf" srcId="{476883A8-00B1-4BFB-95B7-16FB02040AD9}" destId="{42AFA737-E529-4999-8F8A-05BDDAFF3697}" srcOrd="0" destOrd="0" presId="urn:microsoft.com/office/officeart/2008/layout/VerticalCurvedList"/>
    <dgm:cxn modelId="{81139F7A-AE7A-4B14-8F53-09018108F341}" srcId="{36A6A6BE-4443-446F-A773-5547762454A7}" destId="{23837C5F-EB76-4470-BD30-5361F12871B8}" srcOrd="0" destOrd="0" parTransId="{1342E94C-B093-4F23-B594-B4AA77015CAB}" sibTransId="{9D6C0218-9787-46E5-96BA-3EFEE622FB7A}"/>
    <dgm:cxn modelId="{B666829C-640F-4D20-9771-529F95054F00}" srcId="{476883A8-00B1-4BFB-95B7-16FB02040AD9}" destId="{87BF5D95-8C3E-4A58-B5F3-EE5BA13F6058}" srcOrd="2" destOrd="0" parTransId="{D204FD1F-544B-4980-B4ED-DCF4CF6AAFCE}" sibTransId="{E9B9E300-42FE-492E-90EB-E1641776E39C}"/>
    <dgm:cxn modelId="{89A347AB-1764-494E-A8B6-01E8C425AB18}" srcId="{7345B1A5-DA1E-40D8-85F3-EECF606468D1}" destId="{AF15EB10-5F99-422F-9DCC-6D57BC37EC94}" srcOrd="0" destOrd="0" parTransId="{F5D1292A-6882-4664-B3AC-E46EDF9ABB58}" sibTransId="{74CA2CBE-9F59-43D4-A12C-517717A1AB25}"/>
    <dgm:cxn modelId="{B81135F3-8F23-4804-A5FF-A4772A04061A}" type="presOf" srcId="{439623D0-421F-4D63-AD91-0859422274DD}" destId="{10F68A43-EB26-4E97-86BA-EE8CCADB2383}" srcOrd="0" destOrd="0" presId="urn:microsoft.com/office/officeart/2008/layout/VerticalCurvedList"/>
    <dgm:cxn modelId="{6A030084-1DB0-473E-80E3-9953BC5588DA}" srcId="{439623D0-421F-4D63-AD91-0859422274DD}" destId="{877AC916-6AE6-4EB1-BB0D-0B5A1D643C3D}" srcOrd="0" destOrd="0" parTransId="{C8CA6DD6-643C-430A-81D4-FF7D1D9AFFC2}" sibTransId="{81ECCAAD-6F03-4214-BC83-8606BDED8B5C}"/>
    <dgm:cxn modelId="{27953719-0DC5-46E1-87C1-F9B892F0138C}" type="presOf" srcId="{C6D4F429-9D96-4BCA-843E-08B813B9C37F}" destId="{3D3DEA08-1695-4C92-88E2-C9AA355FECDE}" srcOrd="0" destOrd="1" presId="urn:microsoft.com/office/officeart/2008/layout/VerticalCurvedList"/>
    <dgm:cxn modelId="{4F3B74BA-D77C-4642-AD5E-4DFB3BD66753}" type="presOf" srcId="{877AC916-6AE6-4EB1-BB0D-0B5A1D643C3D}" destId="{10F68A43-EB26-4E97-86BA-EE8CCADB2383}" srcOrd="0" destOrd="1" presId="urn:microsoft.com/office/officeart/2008/layout/VerticalCurvedList"/>
    <dgm:cxn modelId="{C35CB985-F0C5-4D08-B997-00C4D9EE651E}" type="presOf" srcId="{36A6A6BE-4443-446F-A773-5547762454A7}" destId="{12576E72-53D9-42CF-B5AD-599B6A90F79E}" srcOrd="0" destOrd="0" presId="urn:microsoft.com/office/officeart/2008/layout/VerticalCurvedList"/>
    <dgm:cxn modelId="{83C1D737-B3F6-4CD4-A748-E612FF2EF11F}" srcId="{476883A8-00B1-4BFB-95B7-16FB02040AD9}" destId="{36A6A6BE-4443-446F-A773-5547762454A7}" srcOrd="0" destOrd="0" parTransId="{4B07D1D5-ACF6-46BC-8DA6-2254BE0C8CC9}" sibTransId="{8F46ED8D-E86A-40C8-94DF-1F322A556342}"/>
    <dgm:cxn modelId="{95FA9E9F-EC37-4763-B6CC-E211E195C077}" type="presOf" srcId="{23837C5F-EB76-4470-BD30-5361F12871B8}" destId="{12576E72-53D9-42CF-B5AD-599B6A90F79E}" srcOrd="0" destOrd="1" presId="urn:microsoft.com/office/officeart/2008/layout/VerticalCurvedList"/>
    <dgm:cxn modelId="{DF0E1F99-1DF3-4E40-BB22-99B3D355DD68}" type="presOf" srcId="{7345B1A5-DA1E-40D8-85F3-EECF606468D1}" destId="{1143260F-CCD7-48AC-B42A-CDB5FBFC6877}" srcOrd="0" destOrd="0" presId="urn:microsoft.com/office/officeart/2008/layout/VerticalCurvedList"/>
    <dgm:cxn modelId="{455A469F-EC6D-4167-A1AC-5309D3F16F05}" type="presParOf" srcId="{42AFA737-E529-4999-8F8A-05BDDAFF3697}" destId="{C1DF1527-CA23-4C9C-AA6A-CE57A452C043}" srcOrd="0" destOrd="0" presId="urn:microsoft.com/office/officeart/2008/layout/VerticalCurvedList"/>
    <dgm:cxn modelId="{5CB06E55-8C0B-4D51-A976-F47D6648AD47}" type="presParOf" srcId="{C1DF1527-CA23-4C9C-AA6A-CE57A452C043}" destId="{976037AD-7BD8-4600-9A2C-B3B5E65BBF3D}" srcOrd="0" destOrd="0" presId="urn:microsoft.com/office/officeart/2008/layout/VerticalCurvedList"/>
    <dgm:cxn modelId="{60CDEA36-8604-4784-9C7A-AD0F98CFBB3A}" type="presParOf" srcId="{976037AD-7BD8-4600-9A2C-B3B5E65BBF3D}" destId="{CE231DFE-8C98-4A2F-A46B-1D849D9BA5C3}" srcOrd="0" destOrd="0" presId="urn:microsoft.com/office/officeart/2008/layout/VerticalCurvedList"/>
    <dgm:cxn modelId="{BC74E5CF-9CCE-4E11-9C92-40DD4C152ED9}" type="presParOf" srcId="{976037AD-7BD8-4600-9A2C-B3B5E65BBF3D}" destId="{7398BCA2-906B-43E4-BAF0-144B77FE4517}" srcOrd="1" destOrd="0" presId="urn:microsoft.com/office/officeart/2008/layout/VerticalCurvedList"/>
    <dgm:cxn modelId="{979B1892-4409-4AEC-A533-B05C2F14F8F3}" type="presParOf" srcId="{976037AD-7BD8-4600-9A2C-B3B5E65BBF3D}" destId="{B296F6BE-B938-430A-83F6-4C3D4DD5C161}" srcOrd="2" destOrd="0" presId="urn:microsoft.com/office/officeart/2008/layout/VerticalCurvedList"/>
    <dgm:cxn modelId="{2C36A717-047F-4D43-8B6E-CB0F80F30BBB}" type="presParOf" srcId="{976037AD-7BD8-4600-9A2C-B3B5E65BBF3D}" destId="{B525DC1F-A309-40AC-9615-7E2453D1DE89}" srcOrd="3" destOrd="0" presId="urn:microsoft.com/office/officeart/2008/layout/VerticalCurvedList"/>
    <dgm:cxn modelId="{BAD2E3FD-2CDF-464D-BEF8-173F054C3942}" type="presParOf" srcId="{C1DF1527-CA23-4C9C-AA6A-CE57A452C043}" destId="{12576E72-53D9-42CF-B5AD-599B6A90F79E}" srcOrd="1" destOrd="0" presId="urn:microsoft.com/office/officeart/2008/layout/VerticalCurvedList"/>
    <dgm:cxn modelId="{FBE51E5A-869E-4566-9E1C-FDEC78FF46C7}" type="presParOf" srcId="{C1DF1527-CA23-4C9C-AA6A-CE57A452C043}" destId="{66305520-CAD8-444A-BFE8-7567ECBF4663}" srcOrd="2" destOrd="0" presId="urn:microsoft.com/office/officeart/2008/layout/VerticalCurvedList"/>
    <dgm:cxn modelId="{BBA0AC54-FBA4-46BF-B61E-FD7EC9D0F80E}" type="presParOf" srcId="{66305520-CAD8-444A-BFE8-7567ECBF4663}" destId="{8CBA9BCE-6BDF-4F89-BC13-FDA75BF485C5}" srcOrd="0" destOrd="0" presId="urn:microsoft.com/office/officeart/2008/layout/VerticalCurvedList"/>
    <dgm:cxn modelId="{C74F9FEE-B0CA-4FC4-BB18-8D0C1FAAC716}" type="presParOf" srcId="{C1DF1527-CA23-4C9C-AA6A-CE57A452C043}" destId="{1143260F-CCD7-48AC-B42A-CDB5FBFC6877}" srcOrd="3" destOrd="0" presId="urn:microsoft.com/office/officeart/2008/layout/VerticalCurvedList"/>
    <dgm:cxn modelId="{9E0973A5-DB9F-48D1-BD88-9D88E07237A1}" type="presParOf" srcId="{C1DF1527-CA23-4C9C-AA6A-CE57A452C043}" destId="{63EFCE56-4B71-4A06-9BAA-B2EB13A6D44E}" srcOrd="4" destOrd="0" presId="urn:microsoft.com/office/officeart/2008/layout/VerticalCurvedList"/>
    <dgm:cxn modelId="{47E47E8B-0521-4140-A292-F9BB672F1BE4}" type="presParOf" srcId="{63EFCE56-4B71-4A06-9BAA-B2EB13A6D44E}" destId="{BAA9555B-EE9D-41C6-92BF-848630949F51}" srcOrd="0" destOrd="0" presId="urn:microsoft.com/office/officeart/2008/layout/VerticalCurvedList"/>
    <dgm:cxn modelId="{DFDDC5E7-D984-41FE-8A5A-8B0BE0D9C74A}" type="presParOf" srcId="{C1DF1527-CA23-4C9C-AA6A-CE57A452C043}" destId="{3D3DEA08-1695-4C92-88E2-C9AA355FECDE}" srcOrd="5" destOrd="0" presId="urn:microsoft.com/office/officeart/2008/layout/VerticalCurvedList"/>
    <dgm:cxn modelId="{A997A15E-BC9F-49AF-8FD5-4271061B22DC}" type="presParOf" srcId="{C1DF1527-CA23-4C9C-AA6A-CE57A452C043}" destId="{A6069498-5E00-44D1-A56C-AD3D18F69261}" srcOrd="6" destOrd="0" presId="urn:microsoft.com/office/officeart/2008/layout/VerticalCurvedList"/>
    <dgm:cxn modelId="{221BDE14-BF2C-4E0B-9E6A-6EF48F554214}" type="presParOf" srcId="{A6069498-5E00-44D1-A56C-AD3D18F69261}" destId="{AF28881E-9955-4A97-8C7A-AFED5C74DFF7}" srcOrd="0" destOrd="0" presId="urn:microsoft.com/office/officeart/2008/layout/VerticalCurvedList"/>
    <dgm:cxn modelId="{C8DBFE6E-13E5-4EF8-8853-926A8C56A035}" type="presParOf" srcId="{C1DF1527-CA23-4C9C-AA6A-CE57A452C043}" destId="{10F68A43-EB26-4E97-86BA-EE8CCADB2383}" srcOrd="7" destOrd="0" presId="urn:microsoft.com/office/officeart/2008/layout/VerticalCurvedList"/>
    <dgm:cxn modelId="{5A55813E-139A-40F7-893E-7EB249C818A2}" type="presParOf" srcId="{C1DF1527-CA23-4C9C-AA6A-CE57A452C043}" destId="{6C0C820D-7B2E-4C44-8529-CFE31F90ECCB}" srcOrd="8" destOrd="0" presId="urn:microsoft.com/office/officeart/2008/layout/VerticalCurvedList"/>
    <dgm:cxn modelId="{69EB826A-05D7-4E69-864A-ECBFE7D57D34}" type="presParOf" srcId="{6C0C820D-7B2E-4C44-8529-CFE31F90ECCB}" destId="{A1E0C323-3412-40A4-B42F-54E386DB90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F6413-B7B1-463B-BFE0-893F05540D66}">
      <dsp:nvSpPr>
        <dsp:cNvPr id="0" name=""/>
        <dsp:cNvSpPr/>
      </dsp:nvSpPr>
      <dsp:spPr>
        <a:xfrm>
          <a:off x="4056328" y="1397540"/>
          <a:ext cx="3647846" cy="3648091"/>
        </a:xfrm>
        <a:prstGeom prst="ellipse">
          <a:avLst/>
        </a:prstGeom>
        <a:gradFill rotWithShape="1">
          <a:gsLst>
            <a:gs pos="0">
              <a:schemeClr val="accent1">
                <a:shade val="15000"/>
                <a:satMod val="180000"/>
              </a:schemeClr>
            </a:gs>
            <a:gs pos="50000">
              <a:schemeClr val="accent1">
                <a:shade val="45000"/>
                <a:satMod val="170000"/>
              </a:schemeClr>
            </a:gs>
            <a:gs pos="70000">
              <a:schemeClr val="accent1">
                <a:tint val="99000"/>
                <a:shade val="65000"/>
                <a:satMod val="155000"/>
              </a:schemeClr>
            </a:gs>
            <a:gs pos="100000">
              <a:schemeClr val="accent1">
                <a:tint val="95500"/>
                <a:shade val="10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1"/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5FDBB005-D620-4347-AA9B-BED85144657F}">
      <dsp:nvSpPr>
        <dsp:cNvPr id="0" name=""/>
        <dsp:cNvSpPr/>
      </dsp:nvSpPr>
      <dsp:spPr>
        <a:xfrm>
          <a:off x="7747761" y="952052"/>
          <a:ext cx="1082116" cy="1082448"/>
        </a:xfrm>
        <a:prstGeom prst="donut">
          <a:avLst>
            <a:gd name="adj" fmla="val 7460"/>
          </a:avLst>
        </a:prstGeom>
        <a:gradFill rotWithShape="1">
          <a:gsLst>
            <a:gs pos="0">
              <a:schemeClr val="accent1">
                <a:shade val="15000"/>
                <a:satMod val="180000"/>
              </a:schemeClr>
            </a:gs>
            <a:gs pos="50000">
              <a:schemeClr val="accent1">
                <a:shade val="45000"/>
                <a:satMod val="170000"/>
              </a:schemeClr>
            </a:gs>
            <a:gs pos="70000">
              <a:schemeClr val="accent1">
                <a:tint val="99000"/>
                <a:shade val="65000"/>
                <a:satMod val="155000"/>
              </a:schemeClr>
            </a:gs>
            <a:gs pos="100000">
              <a:schemeClr val="accent1">
                <a:tint val="95500"/>
                <a:shade val="10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1"/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5A6DA186-1BEF-498B-B159-88C6266BBA7E}">
      <dsp:nvSpPr>
        <dsp:cNvPr id="0" name=""/>
        <dsp:cNvSpPr/>
      </dsp:nvSpPr>
      <dsp:spPr>
        <a:xfrm>
          <a:off x="4183735" y="1538017"/>
          <a:ext cx="3367887" cy="336761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F80E4-CF84-4736-9A7C-41A4B12B59F6}">
      <dsp:nvSpPr>
        <dsp:cNvPr id="0" name=""/>
        <dsp:cNvSpPr/>
      </dsp:nvSpPr>
      <dsp:spPr>
        <a:xfrm>
          <a:off x="35220" y="129687"/>
          <a:ext cx="7203768" cy="1584812"/>
        </a:xfrm>
        <a:prstGeom prst="rect">
          <a:avLst/>
        </a:prstGeom>
        <a:gradFill rotWithShape="0">
          <a:gsLst>
            <a:gs pos="0">
              <a:schemeClr val="dk1">
                <a:shade val="15000"/>
                <a:satMod val="180000"/>
                <a:alpha val="0"/>
              </a:schemeClr>
            </a:gs>
            <a:gs pos="50000">
              <a:schemeClr val="dk1">
                <a:shade val="45000"/>
                <a:satMod val="170000"/>
                <a:alpha val="65000"/>
              </a:schemeClr>
            </a:gs>
            <a:gs pos="70000">
              <a:schemeClr val="dk1">
                <a:tint val="99000"/>
                <a:shade val="65000"/>
                <a:satMod val="155000"/>
              </a:schemeClr>
            </a:gs>
            <a:gs pos="100000">
              <a:schemeClr val="bg2">
                <a:alpha val="71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dk1">
              <a:satMod val="300000"/>
            </a:schemeClr>
          </a:contourClr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53340" tIns="53340" rIns="53340" bIns="5334" numCol="1" spcCol="1270" anchor="b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0" kern="1200" cap="none" spc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2D Game Development </a:t>
          </a:r>
          <a:br>
            <a:rPr lang="en-US" sz="4200" b="0" kern="1200" cap="none" spc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</a:br>
          <a:r>
            <a:rPr lang="en-US" sz="4200" b="0" kern="1200" cap="none" spc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Using HTML5 &amp; Javascript</a:t>
          </a:r>
          <a:endParaRPr lang="en-US" sz="4200" b="0" kern="1200" cap="none" spc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5220" y="129687"/>
        <a:ext cx="7203768" cy="1584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60932-907C-4D20-B326-DA17CD4AF5FE}">
      <dsp:nvSpPr>
        <dsp:cNvPr id="0" name=""/>
        <dsp:cNvSpPr/>
      </dsp:nvSpPr>
      <dsp:spPr>
        <a:xfrm rot="10800000">
          <a:off x="1993519" y="3331"/>
          <a:ext cx="7284143" cy="635167"/>
        </a:xfrm>
        <a:prstGeom prst="homePlate">
          <a:avLst/>
        </a:prstGeom>
        <a:gradFill rotWithShape="1">
          <a:gsLst>
            <a:gs pos="0">
              <a:schemeClr val="accent1">
                <a:tint val="62000"/>
                <a:satMod val="180000"/>
              </a:schemeClr>
            </a:gs>
            <a:gs pos="65000">
              <a:schemeClr val="accent1">
                <a:tint val="32000"/>
                <a:satMod val="250000"/>
              </a:schemeClr>
            </a:gs>
            <a:gs pos="100000">
              <a:schemeClr val="accent1"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1"/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8009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Javascript and HTML5 Game</a:t>
          </a:r>
          <a:endParaRPr lang="en-US" sz="2400" kern="1200"/>
        </a:p>
      </dsp:txBody>
      <dsp:txXfrm rot="10800000">
        <a:off x="2152311" y="3331"/>
        <a:ext cx="7125351" cy="635167"/>
      </dsp:txXfrm>
    </dsp:sp>
    <dsp:sp modelId="{700A97A5-4573-4743-84EA-4F84A660ED48}">
      <dsp:nvSpPr>
        <dsp:cNvPr id="0" name=""/>
        <dsp:cNvSpPr/>
      </dsp:nvSpPr>
      <dsp:spPr>
        <a:xfrm>
          <a:off x="1675936" y="3331"/>
          <a:ext cx="635167" cy="63516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3F10847-03C0-4B5A-9BCE-C0D5BE67AE2A}">
      <dsp:nvSpPr>
        <dsp:cNvPr id="0" name=""/>
        <dsp:cNvSpPr/>
      </dsp:nvSpPr>
      <dsp:spPr>
        <a:xfrm rot="10800000">
          <a:off x="1993519" y="828100"/>
          <a:ext cx="7284143" cy="635167"/>
        </a:xfrm>
        <a:prstGeom prst="homePlate">
          <a:avLst/>
        </a:prstGeom>
        <a:gradFill rotWithShape="1">
          <a:gsLst>
            <a:gs pos="0">
              <a:schemeClr val="accent1">
                <a:tint val="62000"/>
                <a:satMod val="180000"/>
              </a:schemeClr>
            </a:gs>
            <a:gs pos="65000">
              <a:schemeClr val="accent1">
                <a:tint val="32000"/>
                <a:satMod val="250000"/>
              </a:schemeClr>
            </a:gs>
            <a:gs pos="100000">
              <a:schemeClr val="accent1"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1"/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8009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Overview of Canvas</a:t>
          </a:r>
          <a:endParaRPr lang="en-US" sz="2400" kern="1200"/>
        </a:p>
      </dsp:txBody>
      <dsp:txXfrm rot="10800000">
        <a:off x="2152311" y="828100"/>
        <a:ext cx="7125351" cy="635167"/>
      </dsp:txXfrm>
    </dsp:sp>
    <dsp:sp modelId="{DC9F79C7-3276-4699-94F2-2350D5B003F7}">
      <dsp:nvSpPr>
        <dsp:cNvPr id="0" name=""/>
        <dsp:cNvSpPr/>
      </dsp:nvSpPr>
      <dsp:spPr>
        <a:xfrm>
          <a:off x="1675936" y="828100"/>
          <a:ext cx="635167" cy="63516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BB12EC-5649-45C4-B167-5B7470BADCF0}">
      <dsp:nvSpPr>
        <dsp:cNvPr id="0" name=""/>
        <dsp:cNvSpPr/>
      </dsp:nvSpPr>
      <dsp:spPr>
        <a:xfrm rot="10800000">
          <a:off x="1993519" y="1652869"/>
          <a:ext cx="7284143" cy="635167"/>
        </a:xfrm>
        <a:prstGeom prst="homePlate">
          <a:avLst/>
        </a:prstGeom>
        <a:gradFill rotWithShape="1">
          <a:gsLst>
            <a:gs pos="0">
              <a:schemeClr val="accent1">
                <a:tint val="62000"/>
                <a:satMod val="180000"/>
              </a:schemeClr>
            </a:gs>
            <a:gs pos="65000">
              <a:schemeClr val="accent1">
                <a:tint val="32000"/>
                <a:satMod val="250000"/>
              </a:schemeClr>
            </a:gs>
            <a:gs pos="100000">
              <a:schemeClr val="accent1"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1"/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8009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Game Programming</a:t>
          </a:r>
          <a:endParaRPr lang="en-US" sz="2400" kern="1200"/>
        </a:p>
      </dsp:txBody>
      <dsp:txXfrm rot="10800000">
        <a:off x="2152311" y="1652869"/>
        <a:ext cx="7125351" cy="635167"/>
      </dsp:txXfrm>
    </dsp:sp>
    <dsp:sp modelId="{6B1C4A49-36D1-443D-9F0C-29335DD2AF34}">
      <dsp:nvSpPr>
        <dsp:cNvPr id="0" name=""/>
        <dsp:cNvSpPr/>
      </dsp:nvSpPr>
      <dsp:spPr>
        <a:xfrm>
          <a:off x="1675936" y="1652869"/>
          <a:ext cx="635167" cy="63516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627413A-AFF3-4541-AA7E-72E2976613DA}">
      <dsp:nvSpPr>
        <dsp:cNvPr id="0" name=""/>
        <dsp:cNvSpPr/>
      </dsp:nvSpPr>
      <dsp:spPr>
        <a:xfrm rot="10800000">
          <a:off x="1993519" y="2477638"/>
          <a:ext cx="7284143" cy="635167"/>
        </a:xfrm>
        <a:prstGeom prst="homePlate">
          <a:avLst/>
        </a:prstGeom>
        <a:gradFill rotWithShape="1">
          <a:gsLst>
            <a:gs pos="0">
              <a:schemeClr val="accent1">
                <a:tint val="62000"/>
                <a:satMod val="180000"/>
              </a:schemeClr>
            </a:gs>
            <a:gs pos="65000">
              <a:schemeClr val="accent1">
                <a:tint val="32000"/>
                <a:satMod val="250000"/>
              </a:schemeClr>
            </a:gs>
            <a:gs pos="100000">
              <a:schemeClr val="accent1"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1"/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8009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Libraries &amp; Tools</a:t>
          </a:r>
          <a:endParaRPr lang="en-US" sz="2400" kern="1200"/>
        </a:p>
      </dsp:txBody>
      <dsp:txXfrm rot="10800000">
        <a:off x="2152311" y="2477638"/>
        <a:ext cx="7125351" cy="635167"/>
      </dsp:txXfrm>
    </dsp:sp>
    <dsp:sp modelId="{9778DE5E-1D7D-4D54-8CF4-E5450037F869}">
      <dsp:nvSpPr>
        <dsp:cNvPr id="0" name=""/>
        <dsp:cNvSpPr/>
      </dsp:nvSpPr>
      <dsp:spPr>
        <a:xfrm>
          <a:off x="1675936" y="2477638"/>
          <a:ext cx="635167" cy="63516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0EE2EBF-1AB9-4299-A442-34D7AE6E6DCD}">
      <dsp:nvSpPr>
        <dsp:cNvPr id="0" name=""/>
        <dsp:cNvSpPr/>
      </dsp:nvSpPr>
      <dsp:spPr>
        <a:xfrm rot="10800000">
          <a:off x="1993519" y="3302407"/>
          <a:ext cx="7284143" cy="635167"/>
        </a:xfrm>
        <a:prstGeom prst="homePlate">
          <a:avLst/>
        </a:prstGeom>
        <a:gradFill rotWithShape="1">
          <a:gsLst>
            <a:gs pos="0">
              <a:schemeClr val="accent1">
                <a:tint val="62000"/>
                <a:satMod val="180000"/>
              </a:schemeClr>
            </a:gs>
            <a:gs pos="65000">
              <a:schemeClr val="accent1">
                <a:tint val="32000"/>
                <a:satMod val="250000"/>
              </a:schemeClr>
            </a:gs>
            <a:gs pos="100000">
              <a:schemeClr val="accent1"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1"/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8009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Demo</a:t>
          </a:r>
          <a:endParaRPr lang="en-US" sz="2400" kern="1200"/>
        </a:p>
      </dsp:txBody>
      <dsp:txXfrm rot="10800000">
        <a:off x="2152311" y="3302407"/>
        <a:ext cx="7125351" cy="635167"/>
      </dsp:txXfrm>
    </dsp:sp>
    <dsp:sp modelId="{4D9683FF-DF24-4E8A-85A6-A53D9CD8319D}">
      <dsp:nvSpPr>
        <dsp:cNvPr id="0" name=""/>
        <dsp:cNvSpPr/>
      </dsp:nvSpPr>
      <dsp:spPr>
        <a:xfrm>
          <a:off x="1675936" y="3302407"/>
          <a:ext cx="635167" cy="63516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2D247B3-883E-47ED-9039-4A6F89C18CBF}">
      <dsp:nvSpPr>
        <dsp:cNvPr id="0" name=""/>
        <dsp:cNvSpPr/>
      </dsp:nvSpPr>
      <dsp:spPr>
        <a:xfrm rot="10800000">
          <a:off x="1993519" y="4127176"/>
          <a:ext cx="7284143" cy="635167"/>
        </a:xfrm>
        <a:prstGeom prst="homePlate">
          <a:avLst/>
        </a:prstGeom>
        <a:gradFill rotWithShape="1">
          <a:gsLst>
            <a:gs pos="0">
              <a:schemeClr val="accent1">
                <a:tint val="62000"/>
                <a:satMod val="180000"/>
              </a:schemeClr>
            </a:gs>
            <a:gs pos="65000">
              <a:schemeClr val="accent1">
                <a:tint val="32000"/>
                <a:satMod val="250000"/>
              </a:schemeClr>
            </a:gs>
            <a:gs pos="100000">
              <a:schemeClr val="accent1"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1"/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80091" tIns="91440" rIns="170688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Resources &amp; References</a:t>
          </a:r>
          <a:endParaRPr lang="en-US" sz="2400" kern="1200"/>
        </a:p>
      </dsp:txBody>
      <dsp:txXfrm rot="10800000">
        <a:off x="2152311" y="4127176"/>
        <a:ext cx="7125351" cy="635167"/>
      </dsp:txXfrm>
    </dsp:sp>
    <dsp:sp modelId="{0F36D615-1BED-4D52-85AC-12DEECCA240B}">
      <dsp:nvSpPr>
        <dsp:cNvPr id="0" name=""/>
        <dsp:cNvSpPr/>
      </dsp:nvSpPr>
      <dsp:spPr>
        <a:xfrm>
          <a:off x="1675936" y="4127176"/>
          <a:ext cx="635167" cy="635167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3831A-88D6-4A6C-A4E0-AE4B03E9712E}">
      <dsp:nvSpPr>
        <dsp:cNvPr id="0" name=""/>
        <dsp:cNvSpPr/>
      </dsp:nvSpPr>
      <dsp:spPr>
        <a:xfrm>
          <a:off x="4535868" y="4586726"/>
          <a:ext cx="5524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2442" y="45720"/>
              </a:lnTo>
            </a:path>
          </a:pathLst>
        </a:custGeom>
        <a:noFill/>
        <a:ln w="55000" cap="flat" cmpd="thickThin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98278" y="4618635"/>
        <a:ext cx="27622" cy="27622"/>
      </dsp:txXfrm>
    </dsp:sp>
    <dsp:sp modelId="{E16D1606-AB47-4780-BDAF-BF5292A353D8}">
      <dsp:nvSpPr>
        <dsp:cNvPr id="0" name=""/>
        <dsp:cNvSpPr/>
      </dsp:nvSpPr>
      <dsp:spPr>
        <a:xfrm>
          <a:off x="1221216" y="2527103"/>
          <a:ext cx="552442" cy="2105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6221" y="0"/>
              </a:lnTo>
              <a:lnTo>
                <a:pt x="276221" y="2105343"/>
              </a:lnTo>
              <a:lnTo>
                <a:pt x="552442" y="2105343"/>
              </a:lnTo>
            </a:path>
          </a:pathLst>
        </a:custGeom>
        <a:noFill/>
        <a:ln w="55000" cap="flat" cmpd="thickThin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443021" y="3525359"/>
        <a:ext cx="108830" cy="108830"/>
      </dsp:txXfrm>
    </dsp:sp>
    <dsp:sp modelId="{04394CBD-2248-4036-8E65-033570F2ECCF}">
      <dsp:nvSpPr>
        <dsp:cNvPr id="0" name=""/>
        <dsp:cNvSpPr/>
      </dsp:nvSpPr>
      <dsp:spPr>
        <a:xfrm>
          <a:off x="4535868" y="3534054"/>
          <a:ext cx="5524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2442" y="45720"/>
              </a:lnTo>
            </a:path>
          </a:pathLst>
        </a:custGeom>
        <a:noFill/>
        <a:ln w="55000" cap="flat" cmpd="thickThin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98278" y="3565963"/>
        <a:ext cx="27622" cy="27622"/>
      </dsp:txXfrm>
    </dsp:sp>
    <dsp:sp modelId="{2FBAC64C-8D1B-4FE6-A1EB-1044CAF2CB45}">
      <dsp:nvSpPr>
        <dsp:cNvPr id="0" name=""/>
        <dsp:cNvSpPr/>
      </dsp:nvSpPr>
      <dsp:spPr>
        <a:xfrm>
          <a:off x="1221216" y="2527103"/>
          <a:ext cx="552442" cy="1052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6221" y="0"/>
              </a:lnTo>
              <a:lnTo>
                <a:pt x="276221" y="1052671"/>
              </a:lnTo>
              <a:lnTo>
                <a:pt x="552442" y="1052671"/>
              </a:lnTo>
            </a:path>
          </a:pathLst>
        </a:custGeom>
        <a:noFill/>
        <a:ln w="55000" cap="flat" cmpd="thickThin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67716" y="3023718"/>
        <a:ext cx="59441" cy="59441"/>
      </dsp:txXfrm>
    </dsp:sp>
    <dsp:sp modelId="{3EC6BA23-46E4-4DB6-A30D-817D121256E8}">
      <dsp:nvSpPr>
        <dsp:cNvPr id="0" name=""/>
        <dsp:cNvSpPr/>
      </dsp:nvSpPr>
      <dsp:spPr>
        <a:xfrm>
          <a:off x="4535868" y="2481383"/>
          <a:ext cx="5524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2442" y="45720"/>
              </a:lnTo>
            </a:path>
          </a:pathLst>
        </a:custGeom>
        <a:noFill/>
        <a:ln w="55000" cap="flat" cmpd="thickThin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98278" y="2513291"/>
        <a:ext cx="27622" cy="27622"/>
      </dsp:txXfrm>
    </dsp:sp>
    <dsp:sp modelId="{3DC4C5E1-0FE9-436A-B2BC-0CCEC79A558D}">
      <dsp:nvSpPr>
        <dsp:cNvPr id="0" name=""/>
        <dsp:cNvSpPr/>
      </dsp:nvSpPr>
      <dsp:spPr>
        <a:xfrm>
          <a:off x="1221216" y="2481383"/>
          <a:ext cx="5524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2442" y="45720"/>
              </a:lnTo>
            </a:path>
          </a:pathLst>
        </a:custGeom>
        <a:noFill/>
        <a:ln w="55000" cap="flat" cmpd="thickThin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83626" y="2513291"/>
        <a:ext cx="27622" cy="27622"/>
      </dsp:txXfrm>
    </dsp:sp>
    <dsp:sp modelId="{5EE2F0E5-4801-4274-9033-611F35429D90}">
      <dsp:nvSpPr>
        <dsp:cNvPr id="0" name=""/>
        <dsp:cNvSpPr/>
      </dsp:nvSpPr>
      <dsp:spPr>
        <a:xfrm>
          <a:off x="4535868" y="1428711"/>
          <a:ext cx="5524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2442" y="45720"/>
              </a:lnTo>
            </a:path>
          </a:pathLst>
        </a:custGeom>
        <a:noFill/>
        <a:ln w="55000" cap="flat" cmpd="thickThin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98278" y="1460620"/>
        <a:ext cx="27622" cy="27622"/>
      </dsp:txXfrm>
    </dsp:sp>
    <dsp:sp modelId="{E233E6F9-E1CC-4CDB-BA30-E8F703D2DF20}">
      <dsp:nvSpPr>
        <dsp:cNvPr id="0" name=""/>
        <dsp:cNvSpPr/>
      </dsp:nvSpPr>
      <dsp:spPr>
        <a:xfrm>
          <a:off x="1221216" y="1474431"/>
          <a:ext cx="552442" cy="1052671"/>
        </a:xfrm>
        <a:custGeom>
          <a:avLst/>
          <a:gdLst/>
          <a:ahLst/>
          <a:cxnLst/>
          <a:rect l="0" t="0" r="0" b="0"/>
          <a:pathLst>
            <a:path>
              <a:moveTo>
                <a:pt x="0" y="1052671"/>
              </a:moveTo>
              <a:lnTo>
                <a:pt x="276221" y="1052671"/>
              </a:lnTo>
              <a:lnTo>
                <a:pt x="276221" y="0"/>
              </a:lnTo>
              <a:lnTo>
                <a:pt x="552442" y="0"/>
              </a:lnTo>
            </a:path>
          </a:pathLst>
        </a:custGeom>
        <a:noFill/>
        <a:ln w="55000" cap="flat" cmpd="thickThin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67716" y="1971046"/>
        <a:ext cx="59441" cy="59441"/>
      </dsp:txXfrm>
    </dsp:sp>
    <dsp:sp modelId="{0B308717-BBD4-403B-A0FD-1C971FAAA1CE}">
      <dsp:nvSpPr>
        <dsp:cNvPr id="0" name=""/>
        <dsp:cNvSpPr/>
      </dsp:nvSpPr>
      <dsp:spPr>
        <a:xfrm>
          <a:off x="4535868" y="376039"/>
          <a:ext cx="5524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2442" y="45720"/>
              </a:lnTo>
            </a:path>
          </a:pathLst>
        </a:custGeom>
        <a:noFill/>
        <a:ln w="55000" cap="flat" cmpd="thickThin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98278" y="407948"/>
        <a:ext cx="27622" cy="27622"/>
      </dsp:txXfrm>
    </dsp:sp>
    <dsp:sp modelId="{CEC621CF-EBE0-489A-AFAD-4F525D256084}">
      <dsp:nvSpPr>
        <dsp:cNvPr id="0" name=""/>
        <dsp:cNvSpPr/>
      </dsp:nvSpPr>
      <dsp:spPr>
        <a:xfrm>
          <a:off x="1221216" y="421759"/>
          <a:ext cx="552442" cy="2105343"/>
        </a:xfrm>
        <a:custGeom>
          <a:avLst/>
          <a:gdLst/>
          <a:ahLst/>
          <a:cxnLst/>
          <a:rect l="0" t="0" r="0" b="0"/>
          <a:pathLst>
            <a:path>
              <a:moveTo>
                <a:pt x="0" y="2105343"/>
              </a:moveTo>
              <a:lnTo>
                <a:pt x="276221" y="2105343"/>
              </a:lnTo>
              <a:lnTo>
                <a:pt x="276221" y="0"/>
              </a:lnTo>
              <a:lnTo>
                <a:pt x="552442" y="0"/>
              </a:lnTo>
            </a:path>
          </a:pathLst>
        </a:custGeom>
        <a:noFill/>
        <a:ln w="55000" cap="flat" cmpd="thickThin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443021" y="1420015"/>
        <a:ext cx="108830" cy="108830"/>
      </dsp:txXfrm>
    </dsp:sp>
    <dsp:sp modelId="{9BAC53D7-1906-4BE1-ACEA-8FB1D7D22D14}">
      <dsp:nvSpPr>
        <dsp:cNvPr id="0" name=""/>
        <dsp:cNvSpPr/>
      </dsp:nvSpPr>
      <dsp:spPr>
        <a:xfrm rot="16200000">
          <a:off x="-1416003" y="2106034"/>
          <a:ext cx="4432301" cy="842137"/>
        </a:xfrm>
        <a:prstGeom prst="roundRect">
          <a:avLst/>
        </a:prstGeom>
        <a:gradFill rotWithShape="0">
          <a:gsLst>
            <a:gs pos="0">
              <a:schemeClr val="accent4">
                <a:alpha val="8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alpha val="8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alpha val="8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alpha val="8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smtClean="0"/>
            <a:t>HTML5</a:t>
          </a:r>
          <a:endParaRPr lang="en-US" sz="3900" kern="1200"/>
        </a:p>
      </dsp:txBody>
      <dsp:txXfrm>
        <a:off x="-1374893" y="2147144"/>
        <a:ext cx="4350081" cy="759917"/>
      </dsp:txXfrm>
    </dsp:sp>
    <dsp:sp modelId="{BA43C833-C672-48D9-82E2-4681372042DE}">
      <dsp:nvSpPr>
        <dsp:cNvPr id="0" name=""/>
        <dsp:cNvSpPr/>
      </dsp:nvSpPr>
      <dsp:spPr>
        <a:xfrm>
          <a:off x="1773658" y="691"/>
          <a:ext cx="2762210" cy="842137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Web Socket</a:t>
          </a:r>
          <a:endParaRPr lang="en-US" sz="2000" kern="1200">
            <a:solidFill>
              <a:schemeClr val="tx1"/>
            </a:solidFill>
          </a:endParaRPr>
        </a:p>
      </dsp:txBody>
      <dsp:txXfrm>
        <a:off x="1814768" y="41801"/>
        <a:ext cx="2679990" cy="759917"/>
      </dsp:txXfrm>
    </dsp:sp>
    <dsp:sp modelId="{6EA11C6A-7C38-4DEA-B207-13475FF38526}">
      <dsp:nvSpPr>
        <dsp:cNvPr id="0" name=""/>
        <dsp:cNvSpPr/>
      </dsp:nvSpPr>
      <dsp:spPr>
        <a:xfrm>
          <a:off x="5088310" y="691"/>
          <a:ext cx="2762210" cy="842137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Drag &amp; Drop</a:t>
          </a:r>
          <a:endParaRPr lang="en-US" sz="2000" kern="1200">
            <a:solidFill>
              <a:schemeClr val="tx1"/>
            </a:solidFill>
          </a:endParaRPr>
        </a:p>
      </dsp:txBody>
      <dsp:txXfrm>
        <a:off x="5129420" y="41801"/>
        <a:ext cx="2679990" cy="759917"/>
      </dsp:txXfrm>
    </dsp:sp>
    <dsp:sp modelId="{5108E1BC-4CA8-4728-AA3D-4DDF7227769D}">
      <dsp:nvSpPr>
        <dsp:cNvPr id="0" name=""/>
        <dsp:cNvSpPr/>
      </dsp:nvSpPr>
      <dsp:spPr>
        <a:xfrm>
          <a:off x="1773658" y="1053362"/>
          <a:ext cx="2762210" cy="842137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Web Storage</a:t>
          </a:r>
          <a:endParaRPr lang="en-US" sz="2000" kern="1200">
            <a:solidFill>
              <a:schemeClr val="tx1"/>
            </a:solidFill>
          </a:endParaRPr>
        </a:p>
      </dsp:txBody>
      <dsp:txXfrm>
        <a:off x="1814768" y="1094472"/>
        <a:ext cx="2679990" cy="759917"/>
      </dsp:txXfrm>
    </dsp:sp>
    <dsp:sp modelId="{FCDD847E-5859-4CF9-BCE6-B6893993E070}">
      <dsp:nvSpPr>
        <dsp:cNvPr id="0" name=""/>
        <dsp:cNvSpPr/>
      </dsp:nvSpPr>
      <dsp:spPr>
        <a:xfrm>
          <a:off x="5088310" y="1053362"/>
          <a:ext cx="2762210" cy="842137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History</a:t>
          </a:r>
          <a:endParaRPr lang="en-US" sz="2000" kern="1200">
            <a:solidFill>
              <a:schemeClr val="tx1"/>
            </a:solidFill>
          </a:endParaRPr>
        </a:p>
      </dsp:txBody>
      <dsp:txXfrm>
        <a:off x="5129420" y="1094472"/>
        <a:ext cx="2679990" cy="759917"/>
      </dsp:txXfrm>
    </dsp:sp>
    <dsp:sp modelId="{69ADD84C-3CCB-4962-833A-B2CFAD7DD25F}">
      <dsp:nvSpPr>
        <dsp:cNvPr id="0" name=""/>
        <dsp:cNvSpPr/>
      </dsp:nvSpPr>
      <dsp:spPr>
        <a:xfrm>
          <a:off x="1773658" y="2106034"/>
          <a:ext cx="2762210" cy="842137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Web Worker</a:t>
          </a:r>
          <a:endParaRPr lang="en-US" sz="2000" kern="1200">
            <a:solidFill>
              <a:schemeClr val="tx1"/>
            </a:solidFill>
          </a:endParaRPr>
        </a:p>
      </dsp:txBody>
      <dsp:txXfrm>
        <a:off x="1814768" y="2147144"/>
        <a:ext cx="2679990" cy="759917"/>
      </dsp:txXfrm>
    </dsp:sp>
    <dsp:sp modelId="{61D6BDDB-3701-468D-875C-A89C862199E4}">
      <dsp:nvSpPr>
        <dsp:cNvPr id="0" name=""/>
        <dsp:cNvSpPr/>
      </dsp:nvSpPr>
      <dsp:spPr>
        <a:xfrm>
          <a:off x="5088310" y="2106034"/>
          <a:ext cx="2762210" cy="842137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Offline App</a:t>
          </a:r>
          <a:endParaRPr lang="en-US" sz="2000" kern="1200">
            <a:solidFill>
              <a:schemeClr val="tx1"/>
            </a:solidFill>
          </a:endParaRPr>
        </a:p>
      </dsp:txBody>
      <dsp:txXfrm>
        <a:off x="5129420" y="2147144"/>
        <a:ext cx="2679990" cy="759917"/>
      </dsp:txXfrm>
    </dsp:sp>
    <dsp:sp modelId="{33E4F020-7805-420F-A221-8DFF4B7A7499}">
      <dsp:nvSpPr>
        <dsp:cNvPr id="0" name=""/>
        <dsp:cNvSpPr/>
      </dsp:nvSpPr>
      <dsp:spPr>
        <a:xfrm>
          <a:off x="1773658" y="3158705"/>
          <a:ext cx="2762210" cy="842137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Web Database / Indexed DB</a:t>
          </a:r>
          <a:endParaRPr lang="en-US" sz="2000" kern="1200">
            <a:solidFill>
              <a:schemeClr val="tx1"/>
            </a:solidFill>
          </a:endParaRPr>
        </a:p>
      </dsp:txBody>
      <dsp:txXfrm>
        <a:off x="1814768" y="3199815"/>
        <a:ext cx="2679990" cy="759917"/>
      </dsp:txXfrm>
    </dsp:sp>
    <dsp:sp modelId="{339502D8-A392-4BE6-97E6-152EB2D40B60}">
      <dsp:nvSpPr>
        <dsp:cNvPr id="0" name=""/>
        <dsp:cNvSpPr/>
      </dsp:nvSpPr>
      <dsp:spPr>
        <a:xfrm>
          <a:off x="5088310" y="3158705"/>
          <a:ext cx="2762210" cy="842137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Geolocation</a:t>
          </a:r>
          <a:endParaRPr lang="en-US" sz="2000" kern="1200">
            <a:solidFill>
              <a:schemeClr val="tx1"/>
            </a:solidFill>
          </a:endParaRPr>
        </a:p>
      </dsp:txBody>
      <dsp:txXfrm>
        <a:off x="5129420" y="3199815"/>
        <a:ext cx="2679990" cy="759917"/>
      </dsp:txXfrm>
    </dsp:sp>
    <dsp:sp modelId="{5A5F5344-68D2-4DF8-A946-2D554925EB05}">
      <dsp:nvSpPr>
        <dsp:cNvPr id="0" name=""/>
        <dsp:cNvSpPr/>
      </dsp:nvSpPr>
      <dsp:spPr>
        <a:xfrm>
          <a:off x="1773658" y="4211377"/>
          <a:ext cx="2762210" cy="842137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Canvas</a:t>
          </a:r>
          <a:endParaRPr lang="en-US" sz="2000" kern="1200">
            <a:solidFill>
              <a:schemeClr val="tx1"/>
            </a:solidFill>
          </a:endParaRPr>
        </a:p>
      </dsp:txBody>
      <dsp:txXfrm>
        <a:off x="1814768" y="4252487"/>
        <a:ext cx="2679990" cy="759917"/>
      </dsp:txXfrm>
    </dsp:sp>
    <dsp:sp modelId="{444092D2-99A9-41C9-AF86-263FEEB1E777}">
      <dsp:nvSpPr>
        <dsp:cNvPr id="0" name=""/>
        <dsp:cNvSpPr/>
      </dsp:nvSpPr>
      <dsp:spPr>
        <a:xfrm>
          <a:off x="5088310" y="4211377"/>
          <a:ext cx="2762210" cy="842137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tx1"/>
              </a:solidFill>
            </a:rPr>
            <a:t>Video / Audio</a:t>
          </a:r>
          <a:endParaRPr lang="en-US" sz="2000" kern="1200">
            <a:solidFill>
              <a:schemeClr val="tx1"/>
            </a:solidFill>
          </a:endParaRPr>
        </a:p>
      </dsp:txBody>
      <dsp:txXfrm>
        <a:off x="5129420" y="4252487"/>
        <a:ext cx="2679990" cy="7599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5456D-EBEB-45CE-BF0D-6D9284716BED}">
      <dsp:nvSpPr>
        <dsp:cNvPr id="0" name=""/>
        <dsp:cNvSpPr/>
      </dsp:nvSpPr>
      <dsp:spPr>
        <a:xfrm rot="5400000">
          <a:off x="4797886" y="-2030944"/>
          <a:ext cx="579004" cy="478813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Javascript code</a:t>
          </a:r>
          <a:endParaRPr lang="en-US" sz="2200" kern="1200"/>
        </a:p>
      </dsp:txBody>
      <dsp:txXfrm rot="-5400000">
        <a:off x="2693323" y="101884"/>
        <a:ext cx="4759866" cy="522474"/>
      </dsp:txXfrm>
    </dsp:sp>
    <dsp:sp modelId="{7B928356-7392-4CCD-8B5C-91161464A4E3}">
      <dsp:nvSpPr>
        <dsp:cNvPr id="0" name=""/>
        <dsp:cNvSpPr/>
      </dsp:nvSpPr>
      <dsp:spPr>
        <a:xfrm>
          <a:off x="0" y="1243"/>
          <a:ext cx="2693323" cy="72375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Logic</a:t>
          </a:r>
          <a:endParaRPr lang="en-US" sz="2700" kern="1200"/>
        </a:p>
      </dsp:txBody>
      <dsp:txXfrm>
        <a:off x="35331" y="36574"/>
        <a:ext cx="2622661" cy="653094"/>
      </dsp:txXfrm>
    </dsp:sp>
    <dsp:sp modelId="{12174FED-E6B7-4C47-8836-49CD590DE062}">
      <dsp:nvSpPr>
        <dsp:cNvPr id="0" name=""/>
        <dsp:cNvSpPr/>
      </dsp:nvSpPr>
      <dsp:spPr>
        <a:xfrm rot="5400000">
          <a:off x="4797886" y="-1271000"/>
          <a:ext cx="579004" cy="4788131"/>
        </a:xfrm>
        <a:prstGeom prst="round2SameRect">
          <a:avLst/>
        </a:prstGeom>
        <a:solidFill>
          <a:schemeClr val="accent4">
            <a:tint val="40000"/>
            <a:alpha val="90000"/>
            <a:hueOff val="168137"/>
            <a:satOff val="-2473"/>
            <a:lumOff val="-271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168137"/>
              <a:satOff val="-2473"/>
              <a:lumOff val="-271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&lt;canvas&gt;</a:t>
          </a:r>
          <a:endParaRPr lang="en-US" sz="2200" kern="1200"/>
        </a:p>
      </dsp:txBody>
      <dsp:txXfrm rot="-5400000">
        <a:off x="2693323" y="861828"/>
        <a:ext cx="4759866" cy="522474"/>
      </dsp:txXfrm>
    </dsp:sp>
    <dsp:sp modelId="{EF915714-0791-4B56-BBFD-1AC9B3063956}">
      <dsp:nvSpPr>
        <dsp:cNvPr id="0" name=""/>
        <dsp:cNvSpPr/>
      </dsp:nvSpPr>
      <dsp:spPr>
        <a:xfrm>
          <a:off x="0" y="761187"/>
          <a:ext cx="2693323" cy="723756"/>
        </a:xfrm>
        <a:prstGeom prst="roundRect">
          <a:avLst/>
        </a:prstGeom>
        <a:gradFill rotWithShape="0">
          <a:gsLst>
            <a:gs pos="0">
              <a:schemeClr val="accent4">
                <a:hueOff val="243608"/>
                <a:satOff val="-4214"/>
                <a:lumOff val="-902"/>
                <a:alphaOff val="0"/>
                <a:shade val="15000"/>
                <a:satMod val="180000"/>
              </a:schemeClr>
            </a:gs>
            <a:gs pos="50000">
              <a:schemeClr val="accent4">
                <a:hueOff val="243608"/>
                <a:satOff val="-4214"/>
                <a:lumOff val="-902"/>
                <a:alphaOff val="0"/>
                <a:shade val="45000"/>
                <a:satMod val="170000"/>
              </a:schemeClr>
            </a:gs>
            <a:gs pos="70000">
              <a:schemeClr val="accent4">
                <a:hueOff val="243608"/>
                <a:satOff val="-4214"/>
                <a:lumOff val="-90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243608"/>
                <a:satOff val="-4214"/>
                <a:lumOff val="-90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Graphics</a:t>
          </a:r>
          <a:endParaRPr lang="en-US" sz="2700" kern="1200"/>
        </a:p>
      </dsp:txBody>
      <dsp:txXfrm>
        <a:off x="35331" y="796518"/>
        <a:ext cx="2622661" cy="653094"/>
      </dsp:txXfrm>
    </dsp:sp>
    <dsp:sp modelId="{38F331E3-5073-400C-8FF0-94ACA58FCFBE}">
      <dsp:nvSpPr>
        <dsp:cNvPr id="0" name=""/>
        <dsp:cNvSpPr/>
      </dsp:nvSpPr>
      <dsp:spPr>
        <a:xfrm rot="5400000">
          <a:off x="4797886" y="-511056"/>
          <a:ext cx="579004" cy="4788131"/>
        </a:xfrm>
        <a:prstGeom prst="round2SameRect">
          <a:avLst/>
        </a:prstGeom>
        <a:solidFill>
          <a:schemeClr val="accent4">
            <a:tint val="40000"/>
            <a:alpha val="90000"/>
            <a:hueOff val="336274"/>
            <a:satOff val="-4946"/>
            <a:lumOff val="-542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336274"/>
              <a:satOff val="-4946"/>
              <a:lumOff val="-542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Onkeydown, onmousedown, …</a:t>
          </a:r>
          <a:endParaRPr lang="en-US" sz="2200" kern="1200"/>
        </a:p>
      </dsp:txBody>
      <dsp:txXfrm rot="-5400000">
        <a:off x="2693323" y="1621772"/>
        <a:ext cx="4759866" cy="522474"/>
      </dsp:txXfrm>
    </dsp:sp>
    <dsp:sp modelId="{40080949-FBFB-4D14-8896-D79967826C16}">
      <dsp:nvSpPr>
        <dsp:cNvPr id="0" name=""/>
        <dsp:cNvSpPr/>
      </dsp:nvSpPr>
      <dsp:spPr>
        <a:xfrm>
          <a:off x="0" y="1521130"/>
          <a:ext cx="2693323" cy="723756"/>
        </a:xfrm>
        <a:prstGeom prst="roundRect">
          <a:avLst/>
        </a:prstGeom>
        <a:gradFill rotWithShape="0">
          <a:gsLst>
            <a:gs pos="0">
              <a:schemeClr val="accent4">
                <a:hueOff val="487216"/>
                <a:satOff val="-8429"/>
                <a:lumOff val="-1804"/>
                <a:alphaOff val="0"/>
                <a:shade val="15000"/>
                <a:satMod val="180000"/>
              </a:schemeClr>
            </a:gs>
            <a:gs pos="50000">
              <a:schemeClr val="accent4">
                <a:hueOff val="487216"/>
                <a:satOff val="-8429"/>
                <a:lumOff val="-1804"/>
                <a:alphaOff val="0"/>
                <a:shade val="45000"/>
                <a:satMod val="170000"/>
              </a:schemeClr>
            </a:gs>
            <a:gs pos="70000">
              <a:schemeClr val="accent4">
                <a:hueOff val="487216"/>
                <a:satOff val="-8429"/>
                <a:lumOff val="-180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487216"/>
                <a:satOff val="-8429"/>
                <a:lumOff val="-1804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Input</a:t>
          </a:r>
          <a:endParaRPr lang="en-US" sz="2700" kern="1200"/>
        </a:p>
      </dsp:txBody>
      <dsp:txXfrm>
        <a:off x="35331" y="1556461"/>
        <a:ext cx="2622661" cy="653094"/>
      </dsp:txXfrm>
    </dsp:sp>
    <dsp:sp modelId="{5E3EDE51-1F10-423B-A177-8F6287A94232}">
      <dsp:nvSpPr>
        <dsp:cNvPr id="0" name=""/>
        <dsp:cNvSpPr/>
      </dsp:nvSpPr>
      <dsp:spPr>
        <a:xfrm rot="5400000">
          <a:off x="4797886" y="248887"/>
          <a:ext cx="579004" cy="4788131"/>
        </a:xfrm>
        <a:prstGeom prst="round2SameRect">
          <a:avLst/>
        </a:prstGeom>
        <a:solidFill>
          <a:schemeClr val="accent4">
            <a:tint val="40000"/>
            <a:alpha val="90000"/>
            <a:hueOff val="504411"/>
            <a:satOff val="-7419"/>
            <a:lumOff val="-812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504411"/>
              <a:satOff val="-7419"/>
              <a:lumOff val="-812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&lt;audio&gt;</a:t>
          </a:r>
          <a:endParaRPr lang="en-US" sz="2200" kern="1200"/>
        </a:p>
      </dsp:txBody>
      <dsp:txXfrm rot="-5400000">
        <a:off x="2693323" y="2381716"/>
        <a:ext cx="4759866" cy="522474"/>
      </dsp:txXfrm>
    </dsp:sp>
    <dsp:sp modelId="{13129410-8A0C-4688-BA6F-113BF41F5C44}">
      <dsp:nvSpPr>
        <dsp:cNvPr id="0" name=""/>
        <dsp:cNvSpPr/>
      </dsp:nvSpPr>
      <dsp:spPr>
        <a:xfrm>
          <a:off x="0" y="2281074"/>
          <a:ext cx="2693323" cy="723756"/>
        </a:xfrm>
        <a:prstGeom prst="roundRect">
          <a:avLst/>
        </a:prstGeom>
        <a:gradFill rotWithShape="0">
          <a:gsLst>
            <a:gs pos="0">
              <a:schemeClr val="accent4">
                <a:hueOff val="730824"/>
                <a:satOff val="-12643"/>
                <a:lumOff val="-2706"/>
                <a:alphaOff val="0"/>
                <a:shade val="15000"/>
                <a:satMod val="180000"/>
              </a:schemeClr>
            </a:gs>
            <a:gs pos="50000">
              <a:schemeClr val="accent4">
                <a:hueOff val="730824"/>
                <a:satOff val="-12643"/>
                <a:lumOff val="-2706"/>
                <a:alphaOff val="0"/>
                <a:shade val="45000"/>
                <a:satMod val="170000"/>
              </a:schemeClr>
            </a:gs>
            <a:gs pos="70000">
              <a:schemeClr val="accent4">
                <a:hueOff val="730824"/>
                <a:satOff val="-12643"/>
                <a:lumOff val="-2706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730824"/>
                <a:satOff val="-12643"/>
                <a:lumOff val="-2706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Sound / Music</a:t>
          </a:r>
          <a:endParaRPr lang="en-US" sz="2700" kern="1200"/>
        </a:p>
      </dsp:txBody>
      <dsp:txXfrm>
        <a:off x="35331" y="2316405"/>
        <a:ext cx="2622661" cy="653094"/>
      </dsp:txXfrm>
    </dsp:sp>
    <dsp:sp modelId="{63A11142-0378-41EE-9906-66F08C85D2EB}">
      <dsp:nvSpPr>
        <dsp:cNvPr id="0" name=""/>
        <dsp:cNvSpPr/>
      </dsp:nvSpPr>
      <dsp:spPr>
        <a:xfrm rot="5400000">
          <a:off x="4797886" y="1008831"/>
          <a:ext cx="579004" cy="4788131"/>
        </a:xfrm>
        <a:prstGeom prst="round2SameRect">
          <a:avLst/>
        </a:prstGeom>
        <a:solidFill>
          <a:schemeClr val="accent4">
            <a:tint val="40000"/>
            <a:alpha val="90000"/>
            <a:hueOff val="672549"/>
            <a:satOff val="-9892"/>
            <a:lumOff val="-1083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672549"/>
              <a:satOff val="-9892"/>
              <a:lumOff val="-1083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Ajax, WebSocket</a:t>
          </a:r>
          <a:endParaRPr lang="en-US" sz="2200" kern="1200"/>
        </a:p>
      </dsp:txBody>
      <dsp:txXfrm rot="-5400000">
        <a:off x="2693323" y="3141660"/>
        <a:ext cx="4759866" cy="522474"/>
      </dsp:txXfrm>
    </dsp:sp>
    <dsp:sp modelId="{ED459AF9-AACD-431E-9994-CF4AD39E9843}">
      <dsp:nvSpPr>
        <dsp:cNvPr id="0" name=""/>
        <dsp:cNvSpPr/>
      </dsp:nvSpPr>
      <dsp:spPr>
        <a:xfrm>
          <a:off x="0" y="3041018"/>
          <a:ext cx="2693323" cy="723756"/>
        </a:xfrm>
        <a:prstGeom prst="roundRect">
          <a:avLst/>
        </a:prstGeom>
        <a:gradFill rotWithShape="0">
          <a:gsLst>
            <a:gs pos="0">
              <a:schemeClr val="accent4">
                <a:hueOff val="974432"/>
                <a:satOff val="-16858"/>
                <a:lumOff val="-3608"/>
                <a:alphaOff val="0"/>
                <a:shade val="15000"/>
                <a:satMod val="180000"/>
              </a:schemeClr>
            </a:gs>
            <a:gs pos="50000">
              <a:schemeClr val="accent4">
                <a:hueOff val="974432"/>
                <a:satOff val="-16858"/>
                <a:lumOff val="-3608"/>
                <a:alphaOff val="0"/>
                <a:shade val="45000"/>
                <a:satMod val="170000"/>
              </a:schemeClr>
            </a:gs>
            <a:gs pos="70000">
              <a:schemeClr val="accent4">
                <a:hueOff val="974432"/>
                <a:satOff val="-16858"/>
                <a:lumOff val="-3608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974432"/>
                <a:satOff val="-16858"/>
                <a:lumOff val="-3608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Multiplayer</a:t>
          </a:r>
          <a:endParaRPr lang="en-US" sz="2700" kern="1200"/>
        </a:p>
      </dsp:txBody>
      <dsp:txXfrm>
        <a:off x="35331" y="3076349"/>
        <a:ext cx="2622661" cy="653094"/>
      </dsp:txXfrm>
    </dsp:sp>
    <dsp:sp modelId="{5C9317FF-AD4E-4CC9-B6D6-4E80A43D8E8C}">
      <dsp:nvSpPr>
        <dsp:cNvPr id="0" name=""/>
        <dsp:cNvSpPr/>
      </dsp:nvSpPr>
      <dsp:spPr>
        <a:xfrm rot="5400000">
          <a:off x="4797886" y="1768775"/>
          <a:ext cx="579004" cy="4788131"/>
        </a:xfrm>
        <a:prstGeom prst="round2SameRect">
          <a:avLst/>
        </a:prstGeom>
        <a:solidFill>
          <a:schemeClr val="accent4">
            <a:tint val="40000"/>
            <a:alpha val="90000"/>
            <a:hueOff val="840686"/>
            <a:satOff val="-12365"/>
            <a:lumOff val="-135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840686"/>
              <a:satOff val="-12365"/>
              <a:lumOff val="-1354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Images, Video, File API</a:t>
          </a:r>
          <a:endParaRPr lang="en-US" sz="2200" kern="1200"/>
        </a:p>
      </dsp:txBody>
      <dsp:txXfrm rot="-5400000">
        <a:off x="2693323" y="3901604"/>
        <a:ext cx="4759866" cy="522474"/>
      </dsp:txXfrm>
    </dsp:sp>
    <dsp:sp modelId="{20AA1056-946A-4E34-9E57-74C0B1A62B91}">
      <dsp:nvSpPr>
        <dsp:cNvPr id="0" name=""/>
        <dsp:cNvSpPr/>
      </dsp:nvSpPr>
      <dsp:spPr>
        <a:xfrm>
          <a:off x="0" y="3800962"/>
          <a:ext cx="2693323" cy="723756"/>
        </a:xfrm>
        <a:prstGeom prst="roundRect">
          <a:avLst/>
        </a:prstGeom>
        <a:gradFill rotWithShape="0">
          <a:gsLst>
            <a:gs pos="0">
              <a:schemeClr val="accent4">
                <a:hueOff val="1218040"/>
                <a:satOff val="-21072"/>
                <a:lumOff val="-4510"/>
                <a:alphaOff val="0"/>
                <a:shade val="15000"/>
                <a:satMod val="180000"/>
              </a:schemeClr>
            </a:gs>
            <a:gs pos="50000">
              <a:schemeClr val="accent4">
                <a:hueOff val="1218040"/>
                <a:satOff val="-21072"/>
                <a:lumOff val="-4510"/>
                <a:alphaOff val="0"/>
                <a:shade val="45000"/>
                <a:satMod val="170000"/>
              </a:schemeClr>
            </a:gs>
            <a:gs pos="70000">
              <a:schemeClr val="accent4">
                <a:hueOff val="1218040"/>
                <a:satOff val="-21072"/>
                <a:lumOff val="-451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1218040"/>
                <a:satOff val="-21072"/>
                <a:lumOff val="-451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Game Assets</a:t>
          </a:r>
          <a:endParaRPr lang="en-US" sz="2700" kern="1200"/>
        </a:p>
      </dsp:txBody>
      <dsp:txXfrm>
        <a:off x="35331" y="3836293"/>
        <a:ext cx="2622661" cy="6530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AAFDA-499F-4989-86F5-52FDF33D5B2A}">
      <dsp:nvSpPr>
        <dsp:cNvPr id="0" name=""/>
        <dsp:cNvSpPr/>
      </dsp:nvSpPr>
      <dsp:spPr>
        <a:xfrm>
          <a:off x="220471" y="0"/>
          <a:ext cx="4917440" cy="4917440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4AFA71-60B0-4621-83B6-C6B148752537}">
      <dsp:nvSpPr>
        <dsp:cNvPr id="0" name=""/>
        <dsp:cNvSpPr/>
      </dsp:nvSpPr>
      <dsp:spPr>
        <a:xfrm>
          <a:off x="2679192" y="492224"/>
          <a:ext cx="3196336" cy="8739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Data visualisation</a:t>
          </a:r>
          <a:endParaRPr lang="en-US" sz="2500" kern="1200"/>
        </a:p>
      </dsp:txBody>
      <dsp:txXfrm>
        <a:off x="2721857" y="534889"/>
        <a:ext cx="3111006" cy="788668"/>
      </dsp:txXfrm>
    </dsp:sp>
    <dsp:sp modelId="{A7DD3665-B947-46D4-8E64-E169E230A172}">
      <dsp:nvSpPr>
        <dsp:cNvPr id="0" name=""/>
        <dsp:cNvSpPr/>
      </dsp:nvSpPr>
      <dsp:spPr>
        <a:xfrm>
          <a:off x="2679192" y="1475472"/>
          <a:ext cx="3196336" cy="8739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Animated graphics</a:t>
          </a:r>
          <a:endParaRPr lang="en-US" sz="2500" kern="1200"/>
        </a:p>
      </dsp:txBody>
      <dsp:txXfrm>
        <a:off x="2721857" y="1518137"/>
        <a:ext cx="3111006" cy="788668"/>
      </dsp:txXfrm>
    </dsp:sp>
    <dsp:sp modelId="{26891BA9-327D-42BD-B50C-8531B2489266}">
      <dsp:nvSpPr>
        <dsp:cNvPr id="0" name=""/>
        <dsp:cNvSpPr/>
      </dsp:nvSpPr>
      <dsp:spPr>
        <a:xfrm>
          <a:off x="2679192" y="2458720"/>
          <a:ext cx="3196336" cy="8739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Web applications</a:t>
          </a:r>
          <a:endParaRPr lang="en-US" sz="2500" kern="1200"/>
        </a:p>
      </dsp:txBody>
      <dsp:txXfrm>
        <a:off x="2721857" y="2501385"/>
        <a:ext cx="3111006" cy="788668"/>
      </dsp:txXfrm>
    </dsp:sp>
    <dsp:sp modelId="{3D661096-BC49-4267-B88A-D2141136CE4C}">
      <dsp:nvSpPr>
        <dsp:cNvPr id="0" name=""/>
        <dsp:cNvSpPr/>
      </dsp:nvSpPr>
      <dsp:spPr>
        <a:xfrm>
          <a:off x="2679192" y="3441967"/>
          <a:ext cx="3196336" cy="8739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smtClean="0"/>
            <a:t>Games</a:t>
          </a:r>
          <a:endParaRPr lang="en-US" sz="2500" kern="1200"/>
        </a:p>
      </dsp:txBody>
      <dsp:txXfrm>
        <a:off x="2721857" y="3484632"/>
        <a:ext cx="3111006" cy="7886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1B790-4C12-4CDC-BC65-449F9874061C}" type="datetimeFigureOut">
              <a:rPr lang="en-US" smtClean="0"/>
              <a:t>8/2/2012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C904A-4920-4092-92C8-77A28E629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E3A0C4-B8FF-4BDB-A37C-453CAA62CCFF}" type="datetime1">
              <a:rPr lang="en-US" smtClean="0"/>
              <a:t>8/2/2012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2D099-F4B8-4D36-B8D0-77AF60FEA91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04800" y="4267200"/>
            <a:ext cx="1905000" cy="182880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3F91F2-2337-4D21-99E2-DDA8B49F0CEF}" type="datetime1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B2D099-F4B8-4D36-B8D0-77AF60FEA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7A97C7-A73E-44B9-B32E-0E1B1D26404E}" type="datetime1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B2D099-F4B8-4D36-B8D0-77AF60FEA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0032"/>
            <a:ext cx="8229600" cy="4765968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6DD61E-C467-45DB-9E38-9A9DFB70A15B}" type="datetime1">
              <a:rPr lang="en-US" smtClean="0"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B2D099-F4B8-4D36-B8D0-77AF60FEA9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DA064F-95A4-41B8-9238-9035E96A29C2}" type="datetime1">
              <a:rPr lang="en-US" smtClean="0"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B2D099-F4B8-4D36-B8D0-77AF60FEA9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72819A-278B-4EAA-90B3-947C74AEAB23}" type="datetime1">
              <a:rPr lang="en-US" smtClean="0"/>
              <a:t>8/2/2012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B2D099-F4B8-4D36-B8D0-77AF60FEA91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5CAAF1-28BB-468A-833A-DEBC6F9A6722}" type="datetime1">
              <a:rPr lang="en-US" smtClean="0"/>
              <a:t>8/2/2012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B2D099-F4B8-4D36-B8D0-77AF60FEA91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50ACC1-B4F7-49A0-A582-25193E57ADB7}" type="datetime1">
              <a:rPr lang="en-US" smtClean="0"/>
              <a:t>8/2/2012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B2D099-F4B8-4D36-B8D0-77AF60FEA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2BFC5EC-38DE-4584-A7D6-1D2342193DF5}" type="datetime1">
              <a:rPr lang="en-US" smtClean="0"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B2D099-F4B8-4D36-B8D0-77AF60FEA91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79EE8E-E0E4-4E88-8A62-17168B04A850}" type="datetime1">
              <a:rPr lang="en-US" smtClean="0"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2D099-F4B8-4D36-B8D0-77AF60FEA91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9315422-5A04-41E0-B0F0-E6A0FFF91C12}" type="datetime1">
              <a:rPr lang="en-US" smtClean="0"/>
              <a:t>8/2/2012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6B2D099-F4B8-4D36-B8D0-77AF60FEA9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://www.slideshare.net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5canvastutorials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hillmania.com/projects/soundmanager2/doc/getstarted/#intro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labs.skookum.com/demos/barcampclt_physics/newton/1" TargetMode="External"/><Relationship Id="rId3" Type="http://schemas.openxmlformats.org/officeDocument/2006/relationships/hyperlink" Target="http://labs.skookum.com/demos/barcampclt_physics/euclid/0" TargetMode="External"/><Relationship Id="rId7" Type="http://schemas.openxmlformats.org/officeDocument/2006/relationships/hyperlink" Target="http://labs.skookum.com/demos/barcampclt_physics/newton/0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abs.skookum.com/demos/barcampclt_physics/euclid/3" TargetMode="External"/><Relationship Id="rId5" Type="http://schemas.openxmlformats.org/officeDocument/2006/relationships/hyperlink" Target="http://labs.skookum.com/demos/barcampclt_physics/euclid/2" TargetMode="External"/><Relationship Id="rId10" Type="http://schemas.openxmlformats.org/officeDocument/2006/relationships/hyperlink" Target="http://labs.skookum.com/demos/barcampclt_physics/newton/3" TargetMode="External"/><Relationship Id="rId4" Type="http://schemas.openxmlformats.org/officeDocument/2006/relationships/hyperlink" Target="http://labs.skookum.com/demos/barcampclt_physics/euclid/1" TargetMode="External"/><Relationship Id="rId9" Type="http://schemas.openxmlformats.org/officeDocument/2006/relationships/hyperlink" Target="http://labs.skookum.com/demos/barcampclt_physics/newton/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rra.com/html5-game-engine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mpactjs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genicengine.com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vietgamedev.net/apps/23/mario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odernizr.com/" TargetMode="External"/><Relationship Id="rId3" Type="http://schemas.openxmlformats.org/officeDocument/2006/relationships/hyperlink" Target="http://www.w3.org/TR/html5-author/" TargetMode="External"/><Relationship Id="rId7" Type="http://schemas.openxmlformats.org/officeDocument/2006/relationships/hyperlink" Target="http://caniuse.com/" TargetMode="External"/><Relationship Id="rId2" Type="http://schemas.openxmlformats.org/officeDocument/2006/relationships/hyperlink" Target="http://blogs.msdn.com/b/cbowen/archive/2011/07/13/list-of-html5-presentation-resource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ml5doctor.com/" TargetMode="External"/><Relationship Id="rId5" Type="http://schemas.openxmlformats.org/officeDocument/2006/relationships/hyperlink" Target="http://www.giorgiosardo.com/HTML5/DemoPack/Index.htm" TargetMode="External"/><Relationship Id="rId4" Type="http://schemas.openxmlformats.org/officeDocument/2006/relationships/hyperlink" Target="http://msdn.microsoft.com/en-us/ie/aa740476" TargetMode="External"/><Relationship Id="rId9" Type="http://schemas.openxmlformats.org/officeDocument/2006/relationships/hyperlink" Target="https://github.com/Modernizr/Modernizr/wiki/HTML5-Cross-browser-Polyfill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iveintohtml5.info/" TargetMode="External"/><Relationship Id="rId7" Type="http://schemas.openxmlformats.org/officeDocument/2006/relationships/hyperlink" Target="http://blogs.msdn.com/b/cbowen/archive/2011/12/15/html5-game-development-resources-from-the-game-camps.aspx" TargetMode="External"/><Relationship Id="rId2" Type="http://schemas.openxmlformats.org/officeDocument/2006/relationships/hyperlink" Target="http://developers.whatw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tml5canvastutorials.com/" TargetMode="External"/><Relationship Id="rId5" Type="http://schemas.openxmlformats.org/officeDocument/2006/relationships/hyperlink" Target="http://www.script-tutorials.com/html5-game-development-lesson-1" TargetMode="External"/><Relationship Id="rId4" Type="http://schemas.openxmlformats.org/officeDocument/2006/relationships/hyperlink" Target="http://labs.skookum.com/demos/barcampclt_physics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yinyangit.wordpress.com/" TargetMode="External"/><Relationship Id="rId2" Type="http://schemas.openxmlformats.org/officeDocument/2006/relationships/hyperlink" Target="http://vietgamedev.net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917678335"/>
              </p:ext>
            </p:extLst>
          </p:nvPr>
        </p:nvGraphicFramePr>
        <p:xfrm>
          <a:off x="304800" y="76200"/>
          <a:ext cx="8382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8600" y="6172200"/>
            <a:ext cx="8075432" cy="562672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D099-F4B8-4D36-B8D0-77AF60FEA912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5791200"/>
            <a:ext cx="6864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Yin Yang </a:t>
            </a:r>
            <a:endParaRPr lang="en-US" smtClean="0"/>
          </a:p>
          <a:p>
            <a:r>
              <a:rPr lang="en-US" smtClean="0"/>
              <a:t>(</a:t>
            </a:r>
            <a:r>
              <a:rPr lang="en-US"/>
              <a:t>synthesized from </a:t>
            </a:r>
            <a:r>
              <a:rPr lang="en-US" smtClean="0"/>
              <a:t>internet and </a:t>
            </a:r>
            <a:r>
              <a:rPr lang="en-US">
                <a:hlinkClick r:id="rId7"/>
              </a:rPr>
              <a:t>http://www.slideshare.net/</a:t>
            </a:r>
            <a:r>
              <a:rPr lang="en-US" smtClean="0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it for?</a:t>
            </a:r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98342901"/>
              </p:ext>
            </p:extLst>
          </p:nvPr>
        </p:nvGraphicFramePr>
        <p:xfrm>
          <a:off x="1447800" y="1219200"/>
          <a:ext cx="6096000" cy="4917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1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 lnSpcReduction="10000"/>
          </a:bodyPr>
          <a:lstStyle/>
          <a:p>
            <a:r>
              <a:rPr lang="en-US" sz="2400" smtClean="0">
                <a:latin typeface="Courier New" pitchFamily="49" charset="0"/>
                <a:cs typeface="Courier New" pitchFamily="49" charset="0"/>
              </a:rPr>
              <a:t>&lt;canvas height='600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width='800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canvas&gt;</a:t>
            </a:r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endParaRPr lang="en-US" sz="2400" smtClean="0"/>
          </a:p>
          <a:p>
            <a:endParaRPr lang="en-US" sz="2400"/>
          </a:p>
          <a:p>
            <a:r>
              <a:rPr lang="en-US"/>
              <a:t>Uses the standard screen-based coordinate system</a:t>
            </a:r>
          </a:p>
          <a:p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use?</a:t>
            </a:r>
            <a:endParaRPr lang="en-US"/>
          </a:p>
        </p:txBody>
      </p:sp>
      <p:pic>
        <p:nvPicPr>
          <p:cNvPr id="1028" name="Picture 4" descr="C:\Users\YinYang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59" y="1828800"/>
            <a:ext cx="498157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4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Everything is drawn onto </a:t>
            </a:r>
            <a:r>
              <a:rPr lang="en-US" smtClean="0"/>
              <a:t>the 2D </a:t>
            </a:r>
            <a:r>
              <a:rPr lang="en-US"/>
              <a:t>rendering context (ctx)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use?</a:t>
            </a:r>
            <a:endParaRPr lang="en-US"/>
          </a:p>
        </p:txBody>
      </p:sp>
      <p:pic>
        <p:nvPicPr>
          <p:cNvPr id="2050" name="Picture 2" descr="C:\Users\YinYang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17" y="2514600"/>
            <a:ext cx="57435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8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var canvas =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("canvas");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var ctx = canvas.getContext("2d");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ctx.fillStyle = 'rgb(255, 0, 0)';</a:t>
            </a:r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ctx.strokeStyle = 'rgba(0, 255, 0, 0.5)';</a:t>
            </a:r>
          </a:p>
          <a:p>
            <a:endParaRPr lang="en-US" sz="2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context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398784"/>
              </p:ext>
            </p:extLst>
          </p:nvPr>
        </p:nvGraphicFramePr>
        <p:xfrm>
          <a:off x="685800" y="3886200"/>
          <a:ext cx="76962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mtClean="0"/>
                        <a:t>Method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Action</a:t>
                      </a:r>
                      <a:endParaRPr lang="en-US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kumimoji="0" lang="en-US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ﬁllRect(x, y, w, 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Draws a rectangle using the current ﬁll style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kumimoji="0" lang="pl-PL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strokeRect(x, y, w, 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Draws the outline of a rectangle using the current stroke style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kumimoji="0" lang="en-US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clearRect(x, y, w, 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Clears all pixels within the given rectangle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7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Text</a:t>
            </a:r>
            <a:endParaRPr lang="en-US"/>
          </a:p>
          <a:p>
            <a:r>
              <a:rPr lang="en-US" smtClean="0"/>
              <a:t>Shadows </a:t>
            </a:r>
            <a:r>
              <a:rPr lang="en-US"/>
              <a:t>&amp; blurring</a:t>
            </a:r>
          </a:p>
          <a:p>
            <a:r>
              <a:rPr lang="en-US" smtClean="0"/>
              <a:t>Lines, shapes, image</a:t>
            </a:r>
            <a:endParaRPr lang="en-US"/>
          </a:p>
          <a:p>
            <a:r>
              <a:rPr lang="en-US" smtClean="0"/>
              <a:t>Gradients</a:t>
            </a:r>
          </a:p>
          <a:p>
            <a:r>
              <a:rPr lang="en-US" smtClean="0"/>
              <a:t>Saving </a:t>
            </a:r>
            <a:r>
              <a:rPr lang="en-US"/>
              <a:t>state of drawing context</a:t>
            </a:r>
          </a:p>
          <a:p>
            <a:r>
              <a:rPr lang="en-US" smtClean="0"/>
              <a:t>Transformations</a:t>
            </a:r>
          </a:p>
          <a:p>
            <a:r>
              <a:rPr lang="en-US" smtClean="0"/>
              <a:t>Composites</a:t>
            </a:r>
          </a:p>
          <a:p>
            <a:r>
              <a:rPr lang="en-US" smtClean="0"/>
              <a:t>Pixel Manipulation</a:t>
            </a:r>
          </a:p>
          <a:p>
            <a:endParaRPr lang="en-US" smtClean="0"/>
          </a:p>
          <a:p>
            <a:r>
              <a:rPr lang="en-US">
                <a:hlinkClick r:id="rId2"/>
              </a:rPr>
              <a:t>http://www.html5canvastutorials.com/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context</a:t>
            </a:r>
          </a:p>
        </p:txBody>
      </p:sp>
    </p:spTree>
    <p:extLst>
      <p:ext uri="{BB962C8B-B14F-4D97-AF65-F5344CB8AC3E}">
        <p14:creationId xmlns:p14="http://schemas.microsoft.com/office/powerpoint/2010/main" val="4237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OOP </a:t>
            </a:r>
            <a:r>
              <a:rPr lang="en-US" smtClean="0"/>
              <a:t>programming </a:t>
            </a:r>
            <a:r>
              <a:rPr lang="en-US"/>
              <a:t>allows much to be </a:t>
            </a:r>
            <a:r>
              <a:rPr lang="en-US" smtClean="0"/>
              <a:t>achieved through </a:t>
            </a:r>
            <a:r>
              <a:rPr lang="en-US"/>
              <a:t>canvas</a:t>
            </a:r>
          </a:p>
          <a:p>
            <a:r>
              <a:rPr lang="en-US" smtClean="0"/>
              <a:t>It’ s </a:t>
            </a:r>
            <a:r>
              <a:rPr lang="en-US"/>
              <a:t>ﬂexible and powerful</a:t>
            </a:r>
          </a:p>
          <a:p>
            <a:pPr lvl="1"/>
            <a:r>
              <a:rPr lang="en-US" smtClean="0"/>
              <a:t>Animation </a:t>
            </a:r>
            <a:r>
              <a:rPr lang="en-US"/>
              <a:t>engines</a:t>
            </a:r>
          </a:p>
          <a:p>
            <a:pPr lvl="1"/>
            <a:r>
              <a:rPr lang="en-US" smtClean="0"/>
              <a:t>Pseudo </a:t>
            </a:r>
            <a:r>
              <a:rPr lang="en-US"/>
              <a:t>3D graphics</a:t>
            </a:r>
          </a:p>
          <a:p>
            <a:r>
              <a:rPr lang="en-US" smtClean="0"/>
              <a:t>Reading </a:t>
            </a:r>
            <a:r>
              <a:rPr lang="en-US"/>
              <a:t>pixel values opens a lot of doors</a:t>
            </a:r>
          </a:p>
          <a:p>
            <a:r>
              <a:rPr lang="en-US" smtClean="0"/>
              <a:t>Integration </a:t>
            </a:r>
            <a:r>
              <a:rPr lang="en-US"/>
              <a:t>with other HTML5 elements is </a:t>
            </a:r>
            <a:r>
              <a:rPr lang="en-US" smtClean="0"/>
              <a:t>a </a:t>
            </a:r>
            <a:r>
              <a:rPr lang="en-US"/>
              <a:t>killer </a:t>
            </a:r>
            <a:r>
              <a:rPr lang="en-US" smtClean="0"/>
              <a:t>feature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future of canvas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Canvas vs. Flash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475" y="1492784"/>
            <a:ext cx="3590125" cy="239341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406232"/>
            <a:ext cx="8230251" cy="4765968"/>
          </a:xfrm>
        </p:spPr>
        <p:txBody>
          <a:bodyPr>
            <a:normAutofit fontScale="92500"/>
          </a:bodyPr>
          <a:lstStyle/>
          <a:p>
            <a:r>
              <a:rPr lang="en-US" smtClean="0"/>
              <a:t>HTML5 Canvas</a:t>
            </a:r>
          </a:p>
          <a:p>
            <a:pPr lvl="1"/>
            <a:r>
              <a:rPr lang="en-US" smtClean="0"/>
              <a:t>More </a:t>
            </a:r>
            <a:r>
              <a:rPr lang="en-US"/>
              <a:t>open than Flash</a:t>
            </a:r>
            <a:endParaRPr lang="en-US" smtClean="0"/>
          </a:p>
          <a:p>
            <a:pPr lvl="1"/>
            <a:r>
              <a:rPr lang="en-US" smtClean="0"/>
              <a:t>Smaller result.</a:t>
            </a:r>
          </a:p>
          <a:p>
            <a:pPr lvl="1"/>
            <a:r>
              <a:rPr lang="en-US" smtClean="0"/>
              <a:t>Javascript </a:t>
            </a:r>
            <a:r>
              <a:rPr lang="en-US"/>
              <a:t>is built into </a:t>
            </a:r>
            <a:r>
              <a:rPr lang="en-US" smtClean="0"/>
              <a:t>browsers</a:t>
            </a:r>
          </a:p>
          <a:p>
            <a:pPr lvl="1"/>
            <a:r>
              <a:rPr lang="en-US"/>
              <a:t>W</a:t>
            </a:r>
            <a:r>
              <a:rPr lang="en-US" smtClean="0"/>
              <a:t>orks </a:t>
            </a:r>
            <a:r>
              <a:rPr lang="en-US"/>
              <a:t>on </a:t>
            </a:r>
            <a:r>
              <a:rPr lang="en-US" smtClean="0"/>
              <a:t>most of platforms </a:t>
            </a:r>
          </a:p>
          <a:p>
            <a:pPr lvl="1"/>
            <a:r>
              <a:rPr lang="en-US" smtClean="0"/>
              <a:t>No </a:t>
            </a:r>
            <a:r>
              <a:rPr lang="en-US"/>
              <a:t>need to c</a:t>
            </a:r>
            <a:r>
              <a:rPr lang="en-US" smtClean="0"/>
              <a:t>ompile.</a:t>
            </a:r>
            <a:endParaRPr lang="en-US"/>
          </a:p>
          <a:p>
            <a:r>
              <a:rPr lang="en-US" smtClean="0"/>
              <a:t>Adobe Flash</a:t>
            </a:r>
          </a:p>
          <a:p>
            <a:pPr lvl="1"/>
            <a:r>
              <a:rPr lang="en-US" smtClean="0"/>
              <a:t>Great </a:t>
            </a:r>
            <a:r>
              <a:rPr lang="en-US"/>
              <a:t>authoring tool, easy to go from idea to working product</a:t>
            </a:r>
            <a:endParaRPr lang="en-US" smtClean="0"/>
          </a:p>
          <a:p>
            <a:pPr lvl="1"/>
            <a:r>
              <a:rPr lang="en-US" smtClean="0"/>
              <a:t>Better </a:t>
            </a:r>
            <a:r>
              <a:rPr lang="en-US"/>
              <a:t>sound support - many JavaScript libraries use </a:t>
            </a:r>
            <a:r>
              <a:rPr lang="en-US">
                <a:hlinkClick r:id="rId3"/>
              </a:rPr>
              <a:t>SoundManager2</a:t>
            </a:r>
            <a:r>
              <a:rPr lang="en-US"/>
              <a:t>, which falls back on Flash and tends to lag</a:t>
            </a:r>
          </a:p>
          <a:p>
            <a:pPr lvl="1"/>
            <a:r>
              <a:rPr lang="en-US" smtClean="0"/>
              <a:t>Do not work good in all platforms, for example Linux.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Game Programming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- Get to the Core of the Problem</a:t>
            </a:r>
            <a:endParaRPr lang="en-US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" b="2000"/>
          <a:stretch>
            <a:fillRect/>
          </a:stretch>
        </p:blipFill>
        <p:spPr>
          <a:xfrm>
            <a:off x="304800" y="4267200"/>
            <a:ext cx="1905000" cy="18288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D099-F4B8-4D36-B8D0-77AF60FEA9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Game </a:t>
            </a:r>
            <a:r>
              <a:rPr lang="en-US"/>
              <a:t>L</a:t>
            </a:r>
            <a:r>
              <a:rPr lang="en-US" smtClean="0"/>
              <a:t>oop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smtClean="0"/>
              <a:t>var FPS = 60;</a:t>
            </a:r>
          </a:p>
          <a:p>
            <a:pPr marL="109728" indent="0">
              <a:buNone/>
            </a:pPr>
            <a:r>
              <a:rPr lang="en-US" sz="2400" smtClean="0"/>
              <a:t>setInterval(gameTick,1000/FPS)</a:t>
            </a:r>
          </a:p>
          <a:p>
            <a:pPr marL="109728" indent="0">
              <a:buNone/>
            </a:pPr>
            <a:endParaRPr lang="en-US" sz="2400" smtClean="0"/>
          </a:p>
          <a:p>
            <a:pPr marL="109728" indent="0">
              <a:buNone/>
            </a:pPr>
            <a:r>
              <a:rPr lang="en-US" sz="2400" smtClean="0"/>
              <a:t>function gameTick()</a:t>
            </a:r>
          </a:p>
          <a:p>
            <a:pPr marL="109728" indent="0">
              <a:buNone/>
            </a:pPr>
            <a:r>
              <a:rPr lang="en-US" sz="2400" smtClean="0"/>
              <a:t>{</a:t>
            </a:r>
          </a:p>
          <a:p>
            <a:pPr marL="393192" lvl="1" indent="0">
              <a:buNone/>
            </a:pPr>
            <a:r>
              <a:rPr lang="en-US" sz="2400" smtClean="0"/>
              <a:t>processInput();</a:t>
            </a:r>
          </a:p>
          <a:p>
            <a:pPr marL="393192" lvl="1" indent="0">
              <a:buNone/>
            </a:pPr>
            <a:r>
              <a:rPr lang="en-US" sz="2400" smtClean="0"/>
              <a:t>updateGame();</a:t>
            </a:r>
          </a:p>
          <a:p>
            <a:pPr marL="393192" lvl="1" indent="0">
              <a:buNone/>
            </a:pPr>
            <a:r>
              <a:rPr lang="en-US" sz="2400" smtClean="0"/>
              <a:t>draw();</a:t>
            </a:r>
          </a:p>
          <a:p>
            <a:pPr marL="109728" indent="0">
              <a:buNone/>
            </a:pPr>
            <a:r>
              <a:rPr lang="en-US" sz="2400" smtClean="0"/>
              <a:t>}</a:t>
            </a:r>
          </a:p>
          <a:p>
            <a:pPr marL="393192" lvl="1" indent="0">
              <a:buNone/>
            </a:pPr>
            <a:endParaRPr lang="en-US" sz="2400" smtClean="0"/>
          </a:p>
          <a:p>
            <a:pPr marL="393192" lvl="1" indent="0">
              <a:buNone/>
            </a:pPr>
            <a:endParaRPr lang="en-US" sz="2400"/>
          </a:p>
          <a:p>
            <a:pPr marL="393192" lvl="1" indent="0">
              <a:buNone/>
            </a:pPr>
            <a:endParaRPr lang="en-US" sz="2400"/>
          </a:p>
        </p:txBody>
      </p:sp>
      <p:pic>
        <p:nvPicPr>
          <p:cNvPr id="1027" name="Picture 3" descr="C:\Users\YinYang\Desktop\basic-game-l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445" y="1371600"/>
            <a:ext cx="4639612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52057" y="6356866"/>
            <a:ext cx="366638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don’t always need a game loop</a:t>
            </a:r>
          </a:p>
        </p:txBody>
      </p:sp>
    </p:spTree>
    <p:extLst>
      <p:ext uri="{BB962C8B-B14F-4D97-AF65-F5344CB8AC3E}">
        <p14:creationId xmlns:p14="http://schemas.microsoft.com/office/powerpoint/2010/main" val="409701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58" y="3242765"/>
            <a:ext cx="4723142" cy="314876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Euclid</a:t>
            </a:r>
          </a:p>
          <a:p>
            <a:pPr lvl="1"/>
            <a:r>
              <a:rPr lang="en-US">
                <a:hlinkClick r:id="rId3"/>
              </a:rPr>
              <a:t>Rotation (known angle)</a:t>
            </a:r>
            <a:endParaRPr lang="en-US"/>
          </a:p>
          <a:p>
            <a:pPr lvl="1"/>
            <a:r>
              <a:rPr lang="en-US">
                <a:hlinkClick r:id="rId4"/>
              </a:rPr>
              <a:t>Rotation (unknown angle)</a:t>
            </a:r>
            <a:endParaRPr lang="en-US"/>
          </a:p>
          <a:p>
            <a:pPr lvl="1"/>
            <a:r>
              <a:rPr lang="en-US">
                <a:hlinkClick r:id="rId5"/>
              </a:rPr>
              <a:t>Rotation (triangle overlay)</a:t>
            </a:r>
            <a:endParaRPr lang="en-US"/>
          </a:p>
          <a:p>
            <a:pPr lvl="1"/>
            <a:r>
              <a:rPr lang="en-US">
                <a:hlinkClick r:id="rId6"/>
              </a:rPr>
              <a:t>Rotation + particles</a:t>
            </a:r>
            <a:endParaRPr lang="en-US" b="1" smtClean="0"/>
          </a:p>
          <a:p>
            <a:r>
              <a:rPr lang="en-US" b="1" smtClean="0"/>
              <a:t>Newton</a:t>
            </a:r>
            <a:endParaRPr lang="en-US" b="1"/>
          </a:p>
          <a:p>
            <a:pPr lvl="1"/>
            <a:r>
              <a:rPr lang="en-US">
                <a:hlinkClick r:id="rId7"/>
              </a:rPr>
              <a:t>Position</a:t>
            </a:r>
            <a:endParaRPr lang="en-US"/>
          </a:p>
          <a:p>
            <a:pPr lvl="1"/>
            <a:r>
              <a:rPr lang="en-US">
                <a:hlinkClick r:id="rId8"/>
              </a:rPr>
              <a:t>Velocity</a:t>
            </a:r>
            <a:endParaRPr lang="en-US"/>
          </a:p>
          <a:p>
            <a:pPr lvl="1"/>
            <a:r>
              <a:rPr lang="en-US">
                <a:hlinkClick r:id="rId9"/>
              </a:rPr>
              <a:t>Acceleration</a:t>
            </a:r>
            <a:endParaRPr lang="en-US"/>
          </a:p>
          <a:p>
            <a:pPr lvl="1"/>
            <a:r>
              <a:rPr lang="en-US">
                <a:hlinkClick r:id="rId10"/>
              </a:rPr>
              <a:t>Collisions 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effectLst/>
              </a:rPr>
              <a:t>Physics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0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549365"/>
              </p:ext>
            </p:extLst>
          </p:nvPr>
        </p:nvGraphicFramePr>
        <p:xfrm>
          <a:off x="-904799" y="1330325"/>
          <a:ext cx="10953599" cy="476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Optimizing game loop, skipping draw.</a:t>
            </a:r>
          </a:p>
          <a:p>
            <a:r>
              <a:rPr lang="en-US"/>
              <a:t>Use requestAnimationFrame instead of setInterval / </a:t>
            </a:r>
            <a:r>
              <a:rPr lang="en-US" smtClean="0"/>
              <a:t>setTimeout.</a:t>
            </a:r>
          </a:p>
          <a:p>
            <a:r>
              <a:rPr lang="en-US" smtClean="0"/>
              <a:t>Frame buffering, multiple canvases.</a:t>
            </a:r>
          </a:p>
          <a:p>
            <a:r>
              <a:rPr lang="en-US" smtClean="0"/>
              <a:t>Avoid unnecessary canvas state change.</a:t>
            </a:r>
          </a:p>
          <a:p>
            <a:r>
              <a:rPr lang="en-US" smtClean="0"/>
              <a:t>Dirty rectangle: redraw only those areas that have changed.</a:t>
            </a:r>
          </a:p>
          <a:p>
            <a:r>
              <a:rPr lang="en-US"/>
              <a:t>Use DOM Elements w</a:t>
            </a:r>
            <a:r>
              <a:rPr lang="en-US" smtClean="0"/>
              <a:t>henever possible.</a:t>
            </a:r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Optimization Techniques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Libraries &amp; Tools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– Make </a:t>
            </a:r>
            <a:r>
              <a:rPr lang="en-US"/>
              <a:t>everything simple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" b="2000"/>
          <a:stretch>
            <a:fillRect/>
          </a:stretch>
        </p:blipFill>
        <p:spPr/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D099-F4B8-4D36-B8D0-77AF60FEA9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Libraries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46094"/>
              </p:ext>
            </p:extLst>
          </p:nvPr>
        </p:nvGraphicFramePr>
        <p:xfrm>
          <a:off x="45720" y="1031810"/>
          <a:ext cx="9052561" cy="5766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46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YinYang\Desktop\pp\construct2-spl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623" y="1981200"/>
            <a:ext cx="5420177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1. HTML5 </a:t>
            </a:r>
            <a:r>
              <a:rPr lang="en-US"/>
              <a:t>Game </a:t>
            </a:r>
            <a:r>
              <a:rPr lang="en-US" smtClean="0"/>
              <a:t>Engine</a:t>
            </a:r>
          </a:p>
          <a:p>
            <a:endParaRPr lang="en-US"/>
          </a:p>
          <a:p>
            <a:pPr lvl="1"/>
            <a:r>
              <a:rPr lang="en-US" smtClean="0"/>
              <a:t>High Performance</a:t>
            </a:r>
          </a:p>
          <a:p>
            <a:pPr lvl="1"/>
            <a:r>
              <a:rPr lang="en-US" smtClean="0"/>
              <a:t>Fully Documented</a:t>
            </a:r>
          </a:p>
          <a:p>
            <a:pPr lvl="1"/>
            <a:r>
              <a:rPr lang="en-US" smtClean="0"/>
              <a:t>2d Physics</a:t>
            </a:r>
          </a:p>
          <a:p>
            <a:pPr lvl="1"/>
            <a:r>
              <a:rPr lang="en-US" smtClean="0"/>
              <a:t>Intuitive Interface</a:t>
            </a:r>
          </a:p>
          <a:p>
            <a:pPr lvl="1"/>
            <a:r>
              <a:rPr lang="en-US" smtClean="0"/>
              <a:t>Offline Support</a:t>
            </a:r>
          </a:p>
          <a:p>
            <a:pPr lvl="1"/>
            <a:endParaRPr lang="en-US" b="1" cap="all"/>
          </a:p>
          <a:p>
            <a:pPr lvl="1"/>
            <a:endParaRPr lang="en-US" b="1" cap="all" smtClean="0"/>
          </a:p>
          <a:p>
            <a:r>
              <a:rPr lang="en-US">
                <a:hlinkClick r:id="rId3"/>
              </a:rPr>
              <a:t>http://www.scirra.com/html5-game-engine</a:t>
            </a:r>
            <a:endParaRPr lang="en-US" b="1" cap="all"/>
          </a:p>
          <a:p>
            <a:endParaRPr lang="en-US" b="1" cap="al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Html5 Game Engines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inYang\Desktop\pp\Impactjs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0"/>
                    </a14:imgEffect>
                    <a14:imgEffect>
                      <a14:saturation sat="1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59703"/>
            <a:ext cx="5410200" cy="301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2. Impact Js</a:t>
            </a:r>
          </a:p>
          <a:p>
            <a:endParaRPr lang="en-US"/>
          </a:p>
          <a:p>
            <a:pPr lvl="1"/>
            <a:r>
              <a:rPr lang="en-US"/>
              <a:t>Play Everywhere</a:t>
            </a:r>
          </a:p>
          <a:p>
            <a:pPr lvl="1"/>
            <a:r>
              <a:rPr lang="en-US"/>
              <a:t>Flexible Level Editor for Anything 2D</a:t>
            </a:r>
          </a:p>
          <a:p>
            <a:pPr lvl="1"/>
            <a:r>
              <a:rPr lang="en-US"/>
              <a:t>Publish </a:t>
            </a:r>
            <a:r>
              <a:rPr lang="en-US" smtClean="0"/>
              <a:t>game into </a:t>
            </a:r>
            <a:r>
              <a:rPr lang="en-US"/>
              <a:t>the AppStore with almost native performance</a:t>
            </a:r>
          </a:p>
          <a:p>
            <a:pPr lvl="1"/>
            <a:r>
              <a:rPr lang="en-US"/>
              <a:t>Powerful Debug Tools</a:t>
            </a:r>
          </a:p>
          <a:p>
            <a:pPr lvl="2"/>
            <a:endParaRPr lang="en-US" smtClean="0"/>
          </a:p>
          <a:p>
            <a:pPr lvl="1"/>
            <a:endParaRPr lang="en-US" b="1" cap="all"/>
          </a:p>
          <a:p>
            <a:pPr lvl="1"/>
            <a:endParaRPr lang="en-US" b="1" cap="all" smtClean="0"/>
          </a:p>
          <a:p>
            <a:r>
              <a:rPr lang="en-US">
                <a:hlinkClick r:id="rId4"/>
              </a:rPr>
              <a:t>http://impactjs.com/</a:t>
            </a:r>
            <a:endParaRPr lang="en-US" b="1" cap="all"/>
          </a:p>
          <a:p>
            <a:endParaRPr lang="en-US" b="1" cap="al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Html5 Game Engines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inYang\Desktop\pp\isogenic eng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76600"/>
            <a:ext cx="549121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3. Isogenic  Engine</a:t>
            </a:r>
          </a:p>
          <a:p>
            <a:endParaRPr lang="en-US"/>
          </a:p>
          <a:p>
            <a:pPr lvl="1"/>
            <a:r>
              <a:rPr lang="en-US" smtClean="0"/>
              <a:t>Advanced Realtime Networking</a:t>
            </a:r>
            <a:endParaRPr lang="en-US"/>
          </a:p>
          <a:p>
            <a:pPr lvl="1"/>
            <a:r>
              <a:rPr lang="en-US"/>
              <a:t>Facebook Integration</a:t>
            </a:r>
          </a:p>
          <a:p>
            <a:pPr lvl="1"/>
            <a:r>
              <a:rPr lang="en-US"/>
              <a:t>High Performance Canvas</a:t>
            </a:r>
          </a:p>
          <a:p>
            <a:pPr lvl="1"/>
            <a:r>
              <a:rPr lang="en-US" smtClean="0"/>
              <a:t>Physics </a:t>
            </a:r>
            <a:r>
              <a:rPr lang="en-US"/>
              <a:t>system built-in utilising Box2d</a:t>
            </a:r>
            <a:endParaRPr lang="en-US" smtClean="0"/>
          </a:p>
          <a:p>
            <a:pPr lvl="1"/>
            <a:endParaRPr lang="en-US" b="1" cap="all"/>
          </a:p>
          <a:p>
            <a:pPr lvl="1"/>
            <a:endParaRPr lang="en-US" b="1" cap="all" smtClean="0"/>
          </a:p>
          <a:p>
            <a:r>
              <a:rPr lang="en-US">
                <a:hlinkClick r:id="rId3"/>
              </a:rPr>
              <a:t>http://www.isogenicengine.com/</a:t>
            </a:r>
            <a:endParaRPr lang="en-US" b="1" cap="all"/>
          </a:p>
          <a:p>
            <a:endParaRPr lang="en-US" b="1" cap="al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Html5 Game Engines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7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- A Two Week Game from Scratch</a:t>
            </a:r>
            <a:endParaRPr lang="en-US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" b="2000"/>
          <a:stretch>
            <a:fillRect/>
          </a:stretch>
        </p:blipFill>
        <p:spPr/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D099-F4B8-4D36-B8D0-77AF60FEA9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</a:t>
            </a:r>
            <a:r>
              <a:rPr lang="en-US"/>
              <a:t>the usual gameplay, collect coins and finish the </a:t>
            </a:r>
            <a:r>
              <a:rPr lang="en-US" smtClean="0"/>
              <a:t>levels.</a:t>
            </a:r>
          </a:p>
          <a:p>
            <a:r>
              <a:rPr lang="en-US" smtClean="0"/>
              <a:t>No </a:t>
            </a:r>
            <a:r>
              <a:rPr lang="en-US"/>
              <a:t>need to download any </a:t>
            </a:r>
            <a:r>
              <a:rPr lang="en-US" smtClean="0"/>
              <a:t>plugins </a:t>
            </a:r>
            <a:r>
              <a:rPr lang="en-US"/>
              <a:t>to play. </a:t>
            </a:r>
          </a:p>
          <a:p>
            <a:r>
              <a:rPr lang="en-US"/>
              <a:t>Online version and source code are available on </a:t>
            </a:r>
            <a:r>
              <a:rPr lang="en-US">
                <a:hlinkClick r:id="rId2"/>
              </a:rPr>
              <a:t>http://vietgamedev.net/apps/23/mario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Mario -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Mario – Help &amp; Gameplay</a:t>
            </a:r>
            <a:endParaRPr lang="en-US"/>
          </a:p>
        </p:txBody>
      </p:sp>
      <p:pic>
        <p:nvPicPr>
          <p:cNvPr id="4098" name="Picture 2" descr="C:\Users\YinYang\Desktop\helpscree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56177"/>
            <a:ext cx="4340026" cy="32550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099" name="Picture 3" descr="C:\Users\YinYang\Desktop\Mario gamepl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47925"/>
            <a:ext cx="4714875" cy="3800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0498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Resources &amp; </a:t>
            </a:r>
            <a:r>
              <a:rPr lang="en-US"/>
              <a:t>References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- For further research</a:t>
            </a:r>
            <a:endParaRPr lang="en-US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" b="2000"/>
          <a:stretch>
            <a:fillRect/>
          </a:stretch>
        </p:blipFill>
        <p:spPr/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D099-F4B8-4D36-B8D0-77AF60FEA91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Javascript and HTML5 Game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- Let’s Get Start</a:t>
            </a:r>
            <a:endParaRPr lang="en-US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 r="3819"/>
          <a:stretch>
            <a:fillRect/>
          </a:stretch>
        </p:blipFill>
        <p:spPr/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D099-F4B8-4D36-B8D0-77AF60FEA9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/>
              <a:t>Learning HTML5</a:t>
            </a:r>
            <a:endParaRPr lang="en-US"/>
          </a:p>
          <a:p>
            <a:pPr lvl="1"/>
            <a:r>
              <a:rPr lang="en-US">
                <a:hlinkClick r:id="rId2"/>
              </a:rPr>
              <a:t>List of HTML5 Presentation Resources</a:t>
            </a:r>
            <a:r>
              <a:rPr lang="en-US"/>
              <a:t> </a:t>
            </a:r>
            <a:r>
              <a:rPr lang="en-US" smtClean="0"/>
              <a:t>– Earlier post with many links for this session</a:t>
            </a:r>
          </a:p>
          <a:p>
            <a:pPr lvl="1"/>
            <a:r>
              <a:rPr lang="en-US" smtClean="0">
                <a:hlinkClick r:id="rId3"/>
              </a:rPr>
              <a:t>HTML5</a:t>
            </a:r>
            <a:r>
              <a:rPr lang="en-US">
                <a:hlinkClick r:id="rId3"/>
              </a:rPr>
              <a:t>: Edition for Web Authors</a:t>
            </a:r>
            <a:r>
              <a:rPr lang="en-US"/>
              <a:t> </a:t>
            </a:r>
            <a:r>
              <a:rPr lang="en-US" smtClean="0"/>
              <a:t>– Focused subset of the specification for web devs</a:t>
            </a:r>
            <a:endParaRPr lang="en-US"/>
          </a:p>
          <a:p>
            <a:pPr lvl="1"/>
            <a:r>
              <a:rPr lang="en-US">
                <a:hlinkClick r:id="rId4"/>
              </a:rPr>
              <a:t>HTML5 on the Internet Explorer Learning </a:t>
            </a:r>
            <a:r>
              <a:rPr lang="en-US" smtClean="0">
                <a:hlinkClick r:id="rId4"/>
              </a:rPr>
              <a:t>Site</a:t>
            </a:r>
            <a:r>
              <a:rPr lang="en-US" smtClean="0"/>
              <a:t> – Videos, tutorials, articles</a:t>
            </a:r>
            <a:endParaRPr lang="en-US"/>
          </a:p>
          <a:p>
            <a:pPr lvl="1"/>
            <a:r>
              <a:rPr lang="en-US">
                <a:hlinkClick r:id="rId5"/>
              </a:rPr>
              <a:t>HTML5 Demos from Giorgio </a:t>
            </a:r>
            <a:r>
              <a:rPr lang="en-US" smtClean="0">
                <a:hlinkClick r:id="rId5"/>
              </a:rPr>
              <a:t>Sardo</a:t>
            </a:r>
            <a:r>
              <a:rPr lang="en-US" smtClean="0"/>
              <a:t> – HTML5, CSS, JS, etc.</a:t>
            </a:r>
            <a:endParaRPr lang="en-US"/>
          </a:p>
          <a:p>
            <a:pPr lvl="1"/>
            <a:r>
              <a:rPr lang="en-US">
                <a:hlinkClick r:id="rId6"/>
              </a:rPr>
              <a:t>HTML5 Doctor</a:t>
            </a:r>
            <a:r>
              <a:rPr lang="en-US"/>
              <a:t> </a:t>
            </a:r>
            <a:r>
              <a:rPr lang="en-US" smtClean="0"/>
              <a:t>– HTML5 articles, Element Index, and resources</a:t>
            </a:r>
          </a:p>
          <a:p>
            <a:r>
              <a:rPr lang="en-US" b="1"/>
              <a:t/>
            </a:r>
            <a:br>
              <a:rPr lang="en-US" b="1"/>
            </a:br>
            <a:r>
              <a:rPr lang="en-US" b="1"/>
              <a:t>Implementing HTML5</a:t>
            </a:r>
            <a:endParaRPr lang="en-US"/>
          </a:p>
          <a:p>
            <a:pPr lvl="1"/>
            <a:r>
              <a:rPr lang="en-US" smtClean="0">
                <a:hlinkClick r:id="rId7"/>
              </a:rPr>
              <a:t>CanIUse.com</a:t>
            </a:r>
            <a:r>
              <a:rPr lang="en-US"/>
              <a:t> – Details support by browser for HTML5, CSS3, and other technologies</a:t>
            </a:r>
          </a:p>
          <a:p>
            <a:pPr lvl="1"/>
            <a:r>
              <a:rPr lang="en-US">
                <a:hlinkClick r:id="rId8"/>
              </a:rPr>
              <a:t>Modernizr</a:t>
            </a:r>
            <a:r>
              <a:rPr lang="en-US"/>
              <a:t> – HTML5 &amp; CSS3 feature detection made easy</a:t>
            </a:r>
          </a:p>
          <a:p>
            <a:pPr lvl="1"/>
            <a:r>
              <a:rPr lang="en-US">
                <a:hlinkClick r:id="rId9"/>
              </a:rPr>
              <a:t>HTML5 Cross Browser Polyfills</a:t>
            </a:r>
            <a:r>
              <a:rPr lang="en-US"/>
              <a:t> – Helpful for implementing features while supporting a range of browsers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smtClean="0">
                <a:effectLst/>
              </a:rPr>
              <a:t>Resources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91734"/>
            <a:ext cx="8229600" cy="5242565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HTML5 Specification</a:t>
            </a:r>
          </a:p>
          <a:p>
            <a:pPr lvl="2"/>
            <a:r>
              <a:rPr lang="en-US">
                <a:hlinkClick r:id="rId2"/>
              </a:rPr>
              <a:t>http://</a:t>
            </a:r>
            <a:r>
              <a:rPr lang="en-US" smtClean="0">
                <a:hlinkClick r:id="rId2"/>
              </a:rPr>
              <a:t>developers.whatwg.org/</a:t>
            </a:r>
            <a:endParaRPr lang="en-US" smtClean="0"/>
          </a:p>
          <a:p>
            <a:r>
              <a:rPr lang="en-US" smtClean="0"/>
              <a:t>Dive into HTML5</a:t>
            </a:r>
          </a:p>
          <a:p>
            <a:pPr lvl="2"/>
            <a:r>
              <a:rPr lang="en-US">
                <a:hlinkClick r:id="rId3"/>
              </a:rPr>
              <a:t>http://</a:t>
            </a:r>
            <a:r>
              <a:rPr lang="en-US" smtClean="0">
                <a:hlinkClick r:id="rId3"/>
              </a:rPr>
              <a:t>diveintohtml5.info/</a:t>
            </a:r>
            <a:endParaRPr lang="en-US" smtClean="0"/>
          </a:p>
          <a:p>
            <a:r>
              <a:rPr lang="en-US" smtClean="0"/>
              <a:t>Physics </a:t>
            </a:r>
            <a:r>
              <a:rPr lang="en-US"/>
              <a:t>for Lazy Game </a:t>
            </a:r>
            <a:r>
              <a:rPr lang="en-US" smtClean="0"/>
              <a:t>Developers</a:t>
            </a:r>
          </a:p>
          <a:p>
            <a:pPr lvl="1"/>
            <a:r>
              <a:rPr lang="en-US" smtClean="0">
                <a:hlinkClick r:id="rId4"/>
              </a:rPr>
              <a:t>http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labs.skookum.com/demos/barcampclt_physics/</a:t>
            </a:r>
            <a:endParaRPr lang="en-US" smtClean="0"/>
          </a:p>
          <a:p>
            <a:r>
              <a:rPr lang="en-US" smtClean="0"/>
              <a:t>Developing </a:t>
            </a:r>
            <a:r>
              <a:rPr lang="en-US"/>
              <a:t>Your First HTML5 </a:t>
            </a:r>
            <a:r>
              <a:rPr lang="en-US" smtClean="0"/>
              <a:t>Game</a:t>
            </a:r>
          </a:p>
          <a:p>
            <a:pPr lvl="1"/>
            <a:r>
              <a:rPr lang="en-US" smtClean="0">
                <a:hlinkClick r:id="rId5"/>
              </a:rPr>
              <a:t>http</a:t>
            </a:r>
            <a:r>
              <a:rPr lang="en-US">
                <a:hlinkClick r:id="rId5"/>
              </a:rPr>
              <a:t>://</a:t>
            </a:r>
            <a:r>
              <a:rPr lang="en-US" smtClean="0">
                <a:hlinkClick r:id="rId5"/>
              </a:rPr>
              <a:t>www.script-tutorials.com/html5-game-development-lesson-1</a:t>
            </a:r>
            <a:endParaRPr lang="en-US" smtClean="0"/>
          </a:p>
          <a:p>
            <a:r>
              <a:rPr lang="en-US" smtClean="0"/>
              <a:t>HTML5 Canvas Tutorial</a:t>
            </a:r>
          </a:p>
          <a:p>
            <a:pPr lvl="2"/>
            <a:r>
              <a:rPr lang="en-US">
                <a:hlinkClick r:id="rId6"/>
              </a:rPr>
              <a:t>http://</a:t>
            </a:r>
            <a:r>
              <a:rPr lang="en-US" smtClean="0">
                <a:hlinkClick r:id="rId6"/>
              </a:rPr>
              <a:t>www.html5canvastutorials.com/</a:t>
            </a:r>
            <a:endParaRPr lang="en-US" smtClean="0"/>
          </a:p>
          <a:p>
            <a:r>
              <a:rPr lang="en-US" smtClean="0"/>
              <a:t>HTML5 </a:t>
            </a:r>
            <a:r>
              <a:rPr lang="en-US"/>
              <a:t>Game Development </a:t>
            </a:r>
            <a:r>
              <a:rPr lang="en-US" smtClean="0"/>
              <a:t>Resources</a:t>
            </a:r>
          </a:p>
          <a:p>
            <a:pPr lvl="2"/>
            <a:r>
              <a:rPr lang="en-US">
                <a:hlinkClick r:id="rId7"/>
              </a:rPr>
              <a:t>http://blogs.msdn.com/b/cbowen/archive/2011/12/15/html5-game-development-resources-from-the-game-camps.aspx</a:t>
            </a:r>
            <a:endParaRPr lang="en-US"/>
          </a:p>
          <a:p>
            <a:pPr lvl="2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Docs &amp; References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pc="15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Thank you! </a:t>
            </a:r>
            <a:endParaRPr lang="en-US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810000" y="2895600"/>
            <a:ext cx="5029200" cy="2343113"/>
          </a:xfrm>
        </p:spPr>
        <p:txBody>
          <a:bodyPr>
            <a:normAutofit/>
          </a:bodyPr>
          <a:lstStyle/>
          <a:p>
            <a:r>
              <a:rPr 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Need more? Please go to:</a:t>
            </a:r>
          </a:p>
          <a:p>
            <a:endParaRPr lang="en-US" b="1" smtClean="0"/>
          </a:p>
          <a:p>
            <a:r>
              <a:rPr lang="en-US" smtClean="0">
                <a:hlinkClick r:id="rId2"/>
              </a:rPr>
              <a:t>http://vietgamedev.net</a:t>
            </a:r>
            <a:endParaRPr lang="en-US"/>
          </a:p>
          <a:p>
            <a:r>
              <a:rPr lang="en-US" smtClean="0">
                <a:hlinkClick r:id="rId3"/>
              </a:rPr>
              <a:t>http</a:t>
            </a:r>
            <a:r>
              <a:rPr lang="en-US" smtClean="0">
                <a:hlinkClick r:id="rId3"/>
              </a:rPr>
              <a:t>://yinyangit.wordpress.com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D099-F4B8-4D36-B8D0-77AF60FEA91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530055"/>
              </p:ext>
            </p:extLst>
          </p:nvPr>
        </p:nvGraphicFramePr>
        <p:xfrm>
          <a:off x="304800" y="1143000"/>
          <a:ext cx="8229600" cy="5054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An Overview of HTML5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Easy to develop</a:t>
            </a:r>
          </a:p>
          <a:p>
            <a:r>
              <a:rPr lang="en-US" smtClean="0"/>
              <a:t>Fast deployment</a:t>
            </a:r>
          </a:p>
          <a:p>
            <a:r>
              <a:rPr lang="en-US" smtClean="0"/>
              <a:t>Easy to debug</a:t>
            </a:r>
          </a:p>
          <a:p>
            <a:r>
              <a:rPr lang="en-US" smtClean="0"/>
              <a:t>Open source</a:t>
            </a:r>
          </a:p>
          <a:p>
            <a:r>
              <a:rPr lang="en-US" smtClean="0"/>
              <a:t>Free tools</a:t>
            </a:r>
          </a:p>
          <a:p>
            <a:r>
              <a:rPr lang="en-US" smtClean="0"/>
              <a:t>Wide support:</a:t>
            </a:r>
          </a:p>
          <a:p>
            <a:pPr lvl="1"/>
            <a:r>
              <a:rPr lang="en-US" smtClean="0"/>
              <a:t>Web browers</a:t>
            </a:r>
          </a:p>
          <a:p>
            <a:pPr lvl="1"/>
            <a:r>
              <a:rPr lang="en-US" smtClean="0"/>
              <a:t>Mobile devices</a:t>
            </a:r>
          </a:p>
          <a:p>
            <a:pPr lvl="1"/>
            <a:r>
              <a:rPr lang="en-US" smtClean="0"/>
              <a:t>Social networking application</a:t>
            </a:r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Why Javascript</a:t>
            </a:r>
            <a:r>
              <a:rPr lang="en-US" smtClean="0"/>
              <a:t>?</a:t>
            </a:r>
            <a:endParaRPr lang="en-US"/>
          </a:p>
        </p:txBody>
      </p:sp>
      <p:pic>
        <p:nvPicPr>
          <p:cNvPr id="5122" name="Picture 2" descr="C:\Users\YinYang\Desktop\ques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226" y="1275036"/>
            <a:ext cx="4164734" cy="416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4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p:pic>
        <p:nvPicPr>
          <p:cNvPr id="4" name="t1" descr="C:\Users\YinYang\Desktop\pp\slide-24-72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1371600" cy="90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t2" descr="C:\Users\YinYang\Desktop\pp\slide-25-72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582129"/>
            <a:ext cx="1371600" cy="84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t3" descr="C:\Users\YinYang\Desktop\pp\slide-29-72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886297"/>
            <a:ext cx="1371600" cy="83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t4" descr="C:\Users\YinYang\Desktop\pp\slide-30-72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5095546"/>
            <a:ext cx="1371600" cy="84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4" descr="C:\Users\YinYang\Desktop\pp\slide-30-72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2393"/>
            <a:ext cx="7040880" cy="432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3" descr="C:\Users\YinYang\Desktop\pp\slide-29-72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4215"/>
            <a:ext cx="7040880" cy="428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2" descr="C:\Users\YinYang\Desktop\pp\slide-25-728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7040880" cy="434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1" descr="C:\Users\YinYang\Desktop\pp\slide-24-728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2011"/>
            <a:ext cx="7040880" cy="433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42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076312"/>
              </p:ext>
            </p:extLst>
          </p:nvPr>
        </p:nvGraphicFramePr>
        <p:xfrm>
          <a:off x="831273" y="1481138"/>
          <a:ext cx="7481455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Anatomy of a Game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HTML5 Canvas Overview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- A Quick Tour of Using Canvas from Javascript</a:t>
            </a:r>
            <a:endParaRPr lang="en-US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" b="2000"/>
          <a:stretch>
            <a:fillRect/>
          </a:stretch>
        </p:blipFill>
        <p:spPr/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D099-F4B8-4D36-B8D0-77AF60FEA9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2D drawing platform within the </a:t>
            </a:r>
            <a:r>
              <a:rPr lang="en-US" smtClean="0"/>
              <a:t>browser</a:t>
            </a:r>
            <a:endParaRPr lang="en-US"/>
          </a:p>
          <a:p>
            <a:r>
              <a:rPr lang="en-US" smtClean="0"/>
              <a:t>Uses </a:t>
            </a:r>
            <a:r>
              <a:rPr lang="en-US"/>
              <a:t>nothing </a:t>
            </a:r>
            <a:r>
              <a:rPr lang="en-US" smtClean="0"/>
              <a:t>more </a:t>
            </a:r>
            <a:r>
              <a:rPr lang="en-US"/>
              <a:t>than JavaScript and </a:t>
            </a:r>
            <a:r>
              <a:rPr lang="en-US" smtClean="0"/>
              <a:t>HTML – no </a:t>
            </a:r>
            <a:r>
              <a:rPr lang="en-US"/>
              <a:t>plugins</a:t>
            </a:r>
          </a:p>
          <a:p>
            <a:r>
              <a:rPr lang="en-US" smtClean="0"/>
              <a:t>Extensible through </a:t>
            </a:r>
            <a:r>
              <a:rPr lang="en-US"/>
              <a:t>a JavaScript API</a:t>
            </a:r>
          </a:p>
          <a:p>
            <a:r>
              <a:rPr lang="en-US" smtClean="0"/>
              <a:t>Created </a:t>
            </a:r>
            <a:r>
              <a:rPr lang="en-US"/>
              <a:t>by Apple for </a:t>
            </a:r>
            <a:r>
              <a:rPr lang="en-US" smtClean="0"/>
              <a:t>dashboard </a:t>
            </a:r>
            <a:r>
              <a:rPr lang="en-US"/>
              <a:t>widgets</a:t>
            </a:r>
          </a:p>
          <a:p>
            <a:r>
              <a:rPr lang="en-US" smtClean="0"/>
              <a:t>Now </a:t>
            </a:r>
            <a:r>
              <a:rPr lang="en-US"/>
              <a:t>openly developed as a W3C spec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overview of Canvas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1051</TotalTime>
  <Words>790</Words>
  <Application>Microsoft Office PowerPoint</Application>
  <PresentationFormat>On-screen Show (4:3)</PresentationFormat>
  <Paragraphs>239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Concourse</vt:lpstr>
      <vt:lpstr>PowerPoint Presentation</vt:lpstr>
      <vt:lpstr>Content</vt:lpstr>
      <vt:lpstr>Javascript and HTML5 Game</vt:lpstr>
      <vt:lpstr>An Overview of HTML5</vt:lpstr>
      <vt:lpstr>Why Javascript?</vt:lpstr>
      <vt:lpstr>Examples</vt:lpstr>
      <vt:lpstr>Anatomy of a Game</vt:lpstr>
      <vt:lpstr>HTML5 Canvas Overview</vt:lpstr>
      <vt:lpstr>An overview of Canvas</vt:lpstr>
      <vt:lpstr>What is it for?</vt:lpstr>
      <vt:lpstr>How to use?</vt:lpstr>
      <vt:lpstr>How to use?</vt:lpstr>
      <vt:lpstr>Using context</vt:lpstr>
      <vt:lpstr>Using context</vt:lpstr>
      <vt:lpstr>The future of canvas</vt:lpstr>
      <vt:lpstr>Canvas vs. Flash</vt:lpstr>
      <vt:lpstr>Game Programming</vt:lpstr>
      <vt:lpstr>Typical Game Loop</vt:lpstr>
      <vt:lpstr>Physics</vt:lpstr>
      <vt:lpstr>Optimization Techniques</vt:lpstr>
      <vt:lpstr>Libraries &amp; Tools</vt:lpstr>
      <vt:lpstr>Javascript Libraries</vt:lpstr>
      <vt:lpstr>Html5 Game Engines</vt:lpstr>
      <vt:lpstr>Html5 Game Engines</vt:lpstr>
      <vt:lpstr>Html5 Game Engines</vt:lpstr>
      <vt:lpstr>Demo</vt:lpstr>
      <vt:lpstr>Mario - Introduction</vt:lpstr>
      <vt:lpstr>Mario – Help &amp; Gameplay</vt:lpstr>
      <vt:lpstr>Resources &amp; References</vt:lpstr>
      <vt:lpstr>Resources</vt:lpstr>
      <vt:lpstr>Docs &amp; References</vt:lpstr>
      <vt:lpstr>Thank you!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YinYang</dc:creator>
  <cp:lastModifiedBy>YinYang</cp:lastModifiedBy>
  <cp:revision>653</cp:revision>
  <dcterms:created xsi:type="dcterms:W3CDTF">2012-06-18T13:42:54Z</dcterms:created>
  <dcterms:modified xsi:type="dcterms:W3CDTF">2012-08-02T14:11:18Z</dcterms:modified>
</cp:coreProperties>
</file>