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6F264-78D3-4826-B26C-086D45C8EC4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9FB4A94-E399-4C00-A50E-E0808DD16BE5}">
      <dgm:prSet phldrT="[Text]"/>
      <dgm:spPr/>
      <dgm:t>
        <a:bodyPr/>
        <a:lstStyle/>
        <a:p>
          <a:r>
            <a:rPr lang="en-US" smtClean="0"/>
            <a:t>Sơ lược về HTML5</a:t>
          </a:r>
          <a:endParaRPr lang="vi-VN"/>
        </a:p>
      </dgm:t>
    </dgm:pt>
    <dgm:pt modelId="{5F11AE03-6CE5-4A55-A7F0-7939E8660A08}" type="parTrans" cxnId="{ECF54A83-C2EF-4092-B4CA-F0000091F797}">
      <dgm:prSet/>
      <dgm:spPr/>
      <dgm:t>
        <a:bodyPr/>
        <a:lstStyle/>
        <a:p>
          <a:endParaRPr lang="vi-VN"/>
        </a:p>
      </dgm:t>
    </dgm:pt>
    <dgm:pt modelId="{24F33C5C-F25D-45D3-BA56-AC868CDBF0CC}" type="sibTrans" cxnId="{ECF54A83-C2EF-4092-B4CA-F0000091F797}">
      <dgm:prSet/>
      <dgm:spPr/>
      <dgm:t>
        <a:bodyPr/>
        <a:lstStyle/>
        <a:p>
          <a:endParaRPr lang="vi-VN"/>
        </a:p>
      </dgm:t>
    </dgm:pt>
    <dgm:pt modelId="{74AA97B6-2800-4DE3-B996-2363685588D6}">
      <dgm:prSet phldrT="[Text]"/>
      <dgm:spPr/>
      <dgm:t>
        <a:bodyPr/>
        <a:lstStyle/>
        <a:p>
          <a:r>
            <a:rPr lang="en-US" smtClean="0"/>
            <a:t>Các tính năng mạnh hỗ trợ game</a:t>
          </a:r>
          <a:endParaRPr lang="vi-VN"/>
        </a:p>
      </dgm:t>
    </dgm:pt>
    <dgm:pt modelId="{9E13FC04-512F-4119-98B1-1D4B0C7D459B}" type="parTrans" cxnId="{B1243C34-6DFD-4E88-BC95-0A7890012FEC}">
      <dgm:prSet/>
      <dgm:spPr/>
      <dgm:t>
        <a:bodyPr/>
        <a:lstStyle/>
        <a:p>
          <a:endParaRPr lang="vi-VN"/>
        </a:p>
      </dgm:t>
    </dgm:pt>
    <dgm:pt modelId="{FECCD697-40D1-45C8-BDC5-1D845BCC9400}" type="sibTrans" cxnId="{B1243C34-6DFD-4E88-BC95-0A7890012FEC}">
      <dgm:prSet/>
      <dgm:spPr/>
      <dgm:t>
        <a:bodyPr/>
        <a:lstStyle/>
        <a:p>
          <a:endParaRPr lang="vi-VN"/>
        </a:p>
      </dgm:t>
    </dgm:pt>
    <dgm:pt modelId="{FB9AC0C8-9712-470B-A986-70CA5D9A6B74}">
      <dgm:prSet phldrT="[Text]"/>
      <dgm:spPr/>
      <dgm:t>
        <a:bodyPr/>
        <a:lstStyle/>
        <a:p>
          <a:r>
            <a:rPr lang="en-US" smtClean="0"/>
            <a:t>Tại sao lại là HTML5?</a:t>
          </a:r>
          <a:endParaRPr lang="vi-VN"/>
        </a:p>
      </dgm:t>
    </dgm:pt>
    <dgm:pt modelId="{88E5A1A6-2057-4DB4-A627-7528D31A52CF}" type="parTrans" cxnId="{A0D64E28-537F-47EA-A780-C18A89FF165F}">
      <dgm:prSet/>
      <dgm:spPr/>
      <dgm:t>
        <a:bodyPr/>
        <a:lstStyle/>
        <a:p>
          <a:endParaRPr lang="vi-VN"/>
        </a:p>
      </dgm:t>
    </dgm:pt>
    <dgm:pt modelId="{61B774FC-40F9-44CC-86F8-F4AEAB1248F1}" type="sibTrans" cxnId="{A0D64E28-537F-47EA-A780-C18A89FF165F}">
      <dgm:prSet/>
      <dgm:spPr/>
      <dgm:t>
        <a:bodyPr/>
        <a:lstStyle/>
        <a:p>
          <a:endParaRPr lang="vi-VN"/>
        </a:p>
      </dgm:t>
    </dgm:pt>
    <dgm:pt modelId="{214DB137-D207-4068-B3B1-9465ECDB5817}">
      <dgm:prSet phldrT="[Text]"/>
      <dgm:spPr/>
      <dgm:t>
        <a:bodyPr/>
        <a:lstStyle/>
        <a:p>
          <a:r>
            <a:rPr lang="en-US" smtClean="0"/>
            <a:t>Tham khảo</a:t>
          </a:r>
          <a:endParaRPr lang="vi-VN"/>
        </a:p>
      </dgm:t>
    </dgm:pt>
    <dgm:pt modelId="{4D86DF17-0CDA-475B-98F5-BE6947D4463B}" type="parTrans" cxnId="{D45A0692-DCFF-424A-9015-C8D30EF70F77}">
      <dgm:prSet/>
      <dgm:spPr/>
      <dgm:t>
        <a:bodyPr/>
        <a:lstStyle/>
        <a:p>
          <a:endParaRPr lang="vi-VN"/>
        </a:p>
      </dgm:t>
    </dgm:pt>
    <dgm:pt modelId="{C4DC37E1-7AFC-4B94-9526-112BC4ADE634}" type="sibTrans" cxnId="{D45A0692-DCFF-424A-9015-C8D30EF70F77}">
      <dgm:prSet/>
      <dgm:spPr/>
      <dgm:t>
        <a:bodyPr/>
        <a:lstStyle/>
        <a:p>
          <a:endParaRPr lang="vi-VN"/>
        </a:p>
      </dgm:t>
    </dgm:pt>
    <dgm:pt modelId="{5D653EC8-9C5A-47E6-B433-C6CCBCC394BC}" type="pres">
      <dgm:prSet presAssocID="{21F6F264-78D3-4826-B26C-086D45C8EC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AD426892-FCF4-47DB-AB2E-456163DBA83D}" type="pres">
      <dgm:prSet presAssocID="{29FB4A94-E399-4C00-A50E-E0808DD16BE5}" presName="parentLin" presStyleCnt="0"/>
      <dgm:spPr/>
    </dgm:pt>
    <dgm:pt modelId="{0B0786CC-F5C9-483F-B1E4-BC4827A8A888}" type="pres">
      <dgm:prSet presAssocID="{29FB4A94-E399-4C00-A50E-E0808DD16BE5}" presName="parentLeftMargin" presStyleLbl="node1" presStyleIdx="0" presStyleCnt="4"/>
      <dgm:spPr/>
      <dgm:t>
        <a:bodyPr/>
        <a:lstStyle/>
        <a:p>
          <a:endParaRPr lang="vi-VN"/>
        </a:p>
      </dgm:t>
    </dgm:pt>
    <dgm:pt modelId="{FCAE9D76-66A5-4768-B67D-EEF0F88CC0F1}" type="pres">
      <dgm:prSet presAssocID="{29FB4A94-E399-4C00-A50E-E0808DD16BE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FA0AB6E-39A6-4C9B-8015-A20BF9F10C4B}" type="pres">
      <dgm:prSet presAssocID="{29FB4A94-E399-4C00-A50E-E0808DD16BE5}" presName="negativeSpace" presStyleCnt="0"/>
      <dgm:spPr/>
    </dgm:pt>
    <dgm:pt modelId="{B3148417-2257-4AAE-92FF-4AE3BAA66C01}" type="pres">
      <dgm:prSet presAssocID="{29FB4A94-E399-4C00-A50E-E0808DD16BE5}" presName="childText" presStyleLbl="conFgAcc1" presStyleIdx="0" presStyleCnt="4">
        <dgm:presLayoutVars>
          <dgm:bulletEnabled val="1"/>
        </dgm:presLayoutVars>
      </dgm:prSet>
      <dgm:spPr/>
    </dgm:pt>
    <dgm:pt modelId="{4C086803-D0E0-438F-A4F5-AAD7E0CAA151}" type="pres">
      <dgm:prSet presAssocID="{24F33C5C-F25D-45D3-BA56-AC868CDBF0CC}" presName="spaceBetweenRectangles" presStyleCnt="0"/>
      <dgm:spPr/>
    </dgm:pt>
    <dgm:pt modelId="{B1039208-E86C-4358-ACF3-DD425D99974A}" type="pres">
      <dgm:prSet presAssocID="{74AA97B6-2800-4DE3-B996-2363685588D6}" presName="parentLin" presStyleCnt="0"/>
      <dgm:spPr/>
    </dgm:pt>
    <dgm:pt modelId="{6C76FE40-BF62-4A9C-AF8E-31666D2BE02E}" type="pres">
      <dgm:prSet presAssocID="{74AA97B6-2800-4DE3-B996-2363685588D6}" presName="parentLeftMargin" presStyleLbl="node1" presStyleIdx="0" presStyleCnt="4"/>
      <dgm:spPr/>
      <dgm:t>
        <a:bodyPr/>
        <a:lstStyle/>
        <a:p>
          <a:endParaRPr lang="vi-VN"/>
        </a:p>
      </dgm:t>
    </dgm:pt>
    <dgm:pt modelId="{6270C72F-9068-4307-8A36-1089B6CAD21B}" type="pres">
      <dgm:prSet presAssocID="{74AA97B6-2800-4DE3-B996-2363685588D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035FBD7-D9E6-481E-8396-4E6C6109CC0D}" type="pres">
      <dgm:prSet presAssocID="{74AA97B6-2800-4DE3-B996-2363685588D6}" presName="negativeSpace" presStyleCnt="0"/>
      <dgm:spPr/>
    </dgm:pt>
    <dgm:pt modelId="{EBDF8B77-8655-444B-BE59-00E94C8260E3}" type="pres">
      <dgm:prSet presAssocID="{74AA97B6-2800-4DE3-B996-2363685588D6}" presName="childText" presStyleLbl="conFgAcc1" presStyleIdx="1" presStyleCnt="4">
        <dgm:presLayoutVars>
          <dgm:bulletEnabled val="1"/>
        </dgm:presLayoutVars>
      </dgm:prSet>
      <dgm:spPr/>
    </dgm:pt>
    <dgm:pt modelId="{4C6B8E9D-1A40-4C05-A710-428D0A9AA240}" type="pres">
      <dgm:prSet presAssocID="{FECCD697-40D1-45C8-BDC5-1D845BCC9400}" presName="spaceBetweenRectangles" presStyleCnt="0"/>
      <dgm:spPr/>
    </dgm:pt>
    <dgm:pt modelId="{7BF84852-BA7F-477D-A521-29183AD87A8F}" type="pres">
      <dgm:prSet presAssocID="{FB9AC0C8-9712-470B-A986-70CA5D9A6B74}" presName="parentLin" presStyleCnt="0"/>
      <dgm:spPr/>
    </dgm:pt>
    <dgm:pt modelId="{9CB954C8-BAFB-4B61-B459-AB52B0E2FBD4}" type="pres">
      <dgm:prSet presAssocID="{FB9AC0C8-9712-470B-A986-70CA5D9A6B74}" presName="parentLeftMargin" presStyleLbl="node1" presStyleIdx="1" presStyleCnt="4"/>
      <dgm:spPr/>
      <dgm:t>
        <a:bodyPr/>
        <a:lstStyle/>
        <a:p>
          <a:endParaRPr lang="vi-VN"/>
        </a:p>
      </dgm:t>
    </dgm:pt>
    <dgm:pt modelId="{4FFC8989-33F9-45E7-9127-1EBF63AAB4B2}" type="pres">
      <dgm:prSet presAssocID="{FB9AC0C8-9712-470B-A986-70CA5D9A6B7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F5E5FA9-3C59-4EBD-B97D-458E12CDBD2F}" type="pres">
      <dgm:prSet presAssocID="{FB9AC0C8-9712-470B-A986-70CA5D9A6B74}" presName="negativeSpace" presStyleCnt="0"/>
      <dgm:spPr/>
    </dgm:pt>
    <dgm:pt modelId="{82DB27BF-EB0A-453D-BF05-570A1DF18384}" type="pres">
      <dgm:prSet presAssocID="{FB9AC0C8-9712-470B-A986-70CA5D9A6B74}" presName="childText" presStyleLbl="conFgAcc1" presStyleIdx="2" presStyleCnt="4">
        <dgm:presLayoutVars>
          <dgm:bulletEnabled val="1"/>
        </dgm:presLayoutVars>
      </dgm:prSet>
      <dgm:spPr/>
    </dgm:pt>
    <dgm:pt modelId="{8E0C56FF-97F2-4487-8EC7-A5480AB9637A}" type="pres">
      <dgm:prSet presAssocID="{61B774FC-40F9-44CC-86F8-F4AEAB1248F1}" presName="spaceBetweenRectangles" presStyleCnt="0"/>
      <dgm:spPr/>
    </dgm:pt>
    <dgm:pt modelId="{8E37D8F4-7D72-4F97-9488-0F231EB9EBB4}" type="pres">
      <dgm:prSet presAssocID="{214DB137-D207-4068-B3B1-9465ECDB5817}" presName="parentLin" presStyleCnt="0"/>
      <dgm:spPr/>
    </dgm:pt>
    <dgm:pt modelId="{296CDCE0-F67A-4918-87C4-40D7E016C1C7}" type="pres">
      <dgm:prSet presAssocID="{214DB137-D207-4068-B3B1-9465ECDB5817}" presName="parentLeftMargin" presStyleLbl="node1" presStyleIdx="2" presStyleCnt="4"/>
      <dgm:spPr/>
      <dgm:t>
        <a:bodyPr/>
        <a:lstStyle/>
        <a:p>
          <a:endParaRPr lang="vi-VN"/>
        </a:p>
      </dgm:t>
    </dgm:pt>
    <dgm:pt modelId="{B20CD853-6889-454E-86AD-8579CE89B3B1}" type="pres">
      <dgm:prSet presAssocID="{214DB137-D207-4068-B3B1-9465ECDB581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9BF64A7-DB00-4D17-9BB8-09850DA24F25}" type="pres">
      <dgm:prSet presAssocID="{214DB137-D207-4068-B3B1-9465ECDB5817}" presName="negativeSpace" presStyleCnt="0"/>
      <dgm:spPr/>
    </dgm:pt>
    <dgm:pt modelId="{C80393F6-1D3B-443D-8D26-391DF955E3D5}" type="pres">
      <dgm:prSet presAssocID="{214DB137-D207-4068-B3B1-9465ECDB581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0A64546-8F8F-4FD3-8410-99918C68670F}" type="presOf" srcId="{214DB137-D207-4068-B3B1-9465ECDB5817}" destId="{B20CD853-6889-454E-86AD-8579CE89B3B1}" srcOrd="1" destOrd="0" presId="urn:microsoft.com/office/officeart/2005/8/layout/list1"/>
    <dgm:cxn modelId="{AEFF1573-C290-4127-A2E2-B7DE1562B4B1}" type="presOf" srcId="{74AA97B6-2800-4DE3-B996-2363685588D6}" destId="{6C76FE40-BF62-4A9C-AF8E-31666D2BE02E}" srcOrd="0" destOrd="0" presId="urn:microsoft.com/office/officeart/2005/8/layout/list1"/>
    <dgm:cxn modelId="{D45A0692-DCFF-424A-9015-C8D30EF70F77}" srcId="{21F6F264-78D3-4826-B26C-086D45C8EC47}" destId="{214DB137-D207-4068-B3B1-9465ECDB5817}" srcOrd="3" destOrd="0" parTransId="{4D86DF17-0CDA-475B-98F5-BE6947D4463B}" sibTransId="{C4DC37E1-7AFC-4B94-9526-112BC4ADE634}"/>
    <dgm:cxn modelId="{35D83613-6F8E-404F-8C96-34E221648E90}" type="presOf" srcId="{21F6F264-78D3-4826-B26C-086D45C8EC47}" destId="{5D653EC8-9C5A-47E6-B433-C6CCBCC394BC}" srcOrd="0" destOrd="0" presId="urn:microsoft.com/office/officeart/2005/8/layout/list1"/>
    <dgm:cxn modelId="{4FEE8B38-E983-4BF1-A972-982A5C2D2681}" type="presOf" srcId="{FB9AC0C8-9712-470B-A986-70CA5D9A6B74}" destId="{4FFC8989-33F9-45E7-9127-1EBF63AAB4B2}" srcOrd="1" destOrd="0" presId="urn:microsoft.com/office/officeart/2005/8/layout/list1"/>
    <dgm:cxn modelId="{A0D64E28-537F-47EA-A780-C18A89FF165F}" srcId="{21F6F264-78D3-4826-B26C-086D45C8EC47}" destId="{FB9AC0C8-9712-470B-A986-70CA5D9A6B74}" srcOrd="2" destOrd="0" parTransId="{88E5A1A6-2057-4DB4-A627-7528D31A52CF}" sibTransId="{61B774FC-40F9-44CC-86F8-F4AEAB1248F1}"/>
    <dgm:cxn modelId="{ECF54A83-C2EF-4092-B4CA-F0000091F797}" srcId="{21F6F264-78D3-4826-B26C-086D45C8EC47}" destId="{29FB4A94-E399-4C00-A50E-E0808DD16BE5}" srcOrd="0" destOrd="0" parTransId="{5F11AE03-6CE5-4A55-A7F0-7939E8660A08}" sibTransId="{24F33C5C-F25D-45D3-BA56-AC868CDBF0CC}"/>
    <dgm:cxn modelId="{82D53917-6DF7-44D9-8F79-F1B6A11C0466}" type="presOf" srcId="{FB9AC0C8-9712-470B-A986-70CA5D9A6B74}" destId="{9CB954C8-BAFB-4B61-B459-AB52B0E2FBD4}" srcOrd="0" destOrd="0" presId="urn:microsoft.com/office/officeart/2005/8/layout/list1"/>
    <dgm:cxn modelId="{2A03904B-4204-4F1E-9E53-85522D01291D}" type="presOf" srcId="{29FB4A94-E399-4C00-A50E-E0808DD16BE5}" destId="{0B0786CC-F5C9-483F-B1E4-BC4827A8A888}" srcOrd="0" destOrd="0" presId="urn:microsoft.com/office/officeart/2005/8/layout/list1"/>
    <dgm:cxn modelId="{CF6EE3E8-85FC-4C2F-BF93-70DC4C4CC16D}" type="presOf" srcId="{74AA97B6-2800-4DE3-B996-2363685588D6}" destId="{6270C72F-9068-4307-8A36-1089B6CAD21B}" srcOrd="1" destOrd="0" presId="urn:microsoft.com/office/officeart/2005/8/layout/list1"/>
    <dgm:cxn modelId="{B1243C34-6DFD-4E88-BC95-0A7890012FEC}" srcId="{21F6F264-78D3-4826-B26C-086D45C8EC47}" destId="{74AA97B6-2800-4DE3-B996-2363685588D6}" srcOrd="1" destOrd="0" parTransId="{9E13FC04-512F-4119-98B1-1D4B0C7D459B}" sibTransId="{FECCD697-40D1-45C8-BDC5-1D845BCC9400}"/>
    <dgm:cxn modelId="{C794C8E9-88A2-4D3B-99AC-E802D0101A17}" type="presOf" srcId="{214DB137-D207-4068-B3B1-9465ECDB5817}" destId="{296CDCE0-F67A-4918-87C4-40D7E016C1C7}" srcOrd="0" destOrd="0" presId="urn:microsoft.com/office/officeart/2005/8/layout/list1"/>
    <dgm:cxn modelId="{95589189-F77B-4CD5-AEF7-0EA801526CA3}" type="presOf" srcId="{29FB4A94-E399-4C00-A50E-E0808DD16BE5}" destId="{FCAE9D76-66A5-4768-B67D-EEF0F88CC0F1}" srcOrd="1" destOrd="0" presId="urn:microsoft.com/office/officeart/2005/8/layout/list1"/>
    <dgm:cxn modelId="{9FF4407E-A0F4-44BE-AB6C-5F9C6AA00919}" type="presParOf" srcId="{5D653EC8-9C5A-47E6-B433-C6CCBCC394BC}" destId="{AD426892-FCF4-47DB-AB2E-456163DBA83D}" srcOrd="0" destOrd="0" presId="urn:microsoft.com/office/officeart/2005/8/layout/list1"/>
    <dgm:cxn modelId="{BA1BD08B-2EE4-40AA-88CB-0CB00A508763}" type="presParOf" srcId="{AD426892-FCF4-47DB-AB2E-456163DBA83D}" destId="{0B0786CC-F5C9-483F-B1E4-BC4827A8A888}" srcOrd="0" destOrd="0" presId="urn:microsoft.com/office/officeart/2005/8/layout/list1"/>
    <dgm:cxn modelId="{CC7ED2C9-6E15-4824-9C71-81D20F8D176A}" type="presParOf" srcId="{AD426892-FCF4-47DB-AB2E-456163DBA83D}" destId="{FCAE9D76-66A5-4768-B67D-EEF0F88CC0F1}" srcOrd="1" destOrd="0" presId="urn:microsoft.com/office/officeart/2005/8/layout/list1"/>
    <dgm:cxn modelId="{A65E7500-2A72-4B2F-B61F-75D555300CBA}" type="presParOf" srcId="{5D653EC8-9C5A-47E6-B433-C6CCBCC394BC}" destId="{6FA0AB6E-39A6-4C9B-8015-A20BF9F10C4B}" srcOrd="1" destOrd="0" presId="urn:microsoft.com/office/officeart/2005/8/layout/list1"/>
    <dgm:cxn modelId="{1455042C-6124-412A-86A9-EB8496509F7B}" type="presParOf" srcId="{5D653EC8-9C5A-47E6-B433-C6CCBCC394BC}" destId="{B3148417-2257-4AAE-92FF-4AE3BAA66C01}" srcOrd="2" destOrd="0" presId="urn:microsoft.com/office/officeart/2005/8/layout/list1"/>
    <dgm:cxn modelId="{987B5D44-6FD4-486B-88D1-E0798E9B8ACC}" type="presParOf" srcId="{5D653EC8-9C5A-47E6-B433-C6CCBCC394BC}" destId="{4C086803-D0E0-438F-A4F5-AAD7E0CAA151}" srcOrd="3" destOrd="0" presId="urn:microsoft.com/office/officeart/2005/8/layout/list1"/>
    <dgm:cxn modelId="{A7E8801B-421A-4410-9257-84C031DE580C}" type="presParOf" srcId="{5D653EC8-9C5A-47E6-B433-C6CCBCC394BC}" destId="{B1039208-E86C-4358-ACF3-DD425D99974A}" srcOrd="4" destOrd="0" presId="urn:microsoft.com/office/officeart/2005/8/layout/list1"/>
    <dgm:cxn modelId="{7E5BC413-79E6-4B1A-B1DC-19204AD394FA}" type="presParOf" srcId="{B1039208-E86C-4358-ACF3-DD425D99974A}" destId="{6C76FE40-BF62-4A9C-AF8E-31666D2BE02E}" srcOrd="0" destOrd="0" presId="urn:microsoft.com/office/officeart/2005/8/layout/list1"/>
    <dgm:cxn modelId="{DA72A83F-BDBC-4B6E-BDE0-D24F315F4B37}" type="presParOf" srcId="{B1039208-E86C-4358-ACF3-DD425D99974A}" destId="{6270C72F-9068-4307-8A36-1089B6CAD21B}" srcOrd="1" destOrd="0" presId="urn:microsoft.com/office/officeart/2005/8/layout/list1"/>
    <dgm:cxn modelId="{F25D574C-B5CB-4B98-9F3F-883A3816D7D0}" type="presParOf" srcId="{5D653EC8-9C5A-47E6-B433-C6CCBCC394BC}" destId="{0035FBD7-D9E6-481E-8396-4E6C6109CC0D}" srcOrd="5" destOrd="0" presId="urn:microsoft.com/office/officeart/2005/8/layout/list1"/>
    <dgm:cxn modelId="{78AEDB4E-01A2-4286-8E38-CF20408F27DE}" type="presParOf" srcId="{5D653EC8-9C5A-47E6-B433-C6CCBCC394BC}" destId="{EBDF8B77-8655-444B-BE59-00E94C8260E3}" srcOrd="6" destOrd="0" presId="urn:microsoft.com/office/officeart/2005/8/layout/list1"/>
    <dgm:cxn modelId="{A7DDC53B-DE39-40AF-8946-98F97711A87D}" type="presParOf" srcId="{5D653EC8-9C5A-47E6-B433-C6CCBCC394BC}" destId="{4C6B8E9D-1A40-4C05-A710-428D0A9AA240}" srcOrd="7" destOrd="0" presId="urn:microsoft.com/office/officeart/2005/8/layout/list1"/>
    <dgm:cxn modelId="{16B708A1-3B5F-44B3-8A4F-9B6F5D3DD266}" type="presParOf" srcId="{5D653EC8-9C5A-47E6-B433-C6CCBCC394BC}" destId="{7BF84852-BA7F-477D-A521-29183AD87A8F}" srcOrd="8" destOrd="0" presId="urn:microsoft.com/office/officeart/2005/8/layout/list1"/>
    <dgm:cxn modelId="{8B2650AF-D24C-4022-842E-2511DF3A06B9}" type="presParOf" srcId="{7BF84852-BA7F-477D-A521-29183AD87A8F}" destId="{9CB954C8-BAFB-4B61-B459-AB52B0E2FBD4}" srcOrd="0" destOrd="0" presId="urn:microsoft.com/office/officeart/2005/8/layout/list1"/>
    <dgm:cxn modelId="{E3082D10-1E80-45E1-808C-DD66D0B3A46E}" type="presParOf" srcId="{7BF84852-BA7F-477D-A521-29183AD87A8F}" destId="{4FFC8989-33F9-45E7-9127-1EBF63AAB4B2}" srcOrd="1" destOrd="0" presId="urn:microsoft.com/office/officeart/2005/8/layout/list1"/>
    <dgm:cxn modelId="{30DD634F-D806-4283-936D-2EFB74CC3543}" type="presParOf" srcId="{5D653EC8-9C5A-47E6-B433-C6CCBCC394BC}" destId="{1F5E5FA9-3C59-4EBD-B97D-458E12CDBD2F}" srcOrd="9" destOrd="0" presId="urn:microsoft.com/office/officeart/2005/8/layout/list1"/>
    <dgm:cxn modelId="{62541C3B-957B-4123-8973-3DEBD58DDCD2}" type="presParOf" srcId="{5D653EC8-9C5A-47E6-B433-C6CCBCC394BC}" destId="{82DB27BF-EB0A-453D-BF05-570A1DF18384}" srcOrd="10" destOrd="0" presId="urn:microsoft.com/office/officeart/2005/8/layout/list1"/>
    <dgm:cxn modelId="{B1B413BC-BD59-4128-B661-54042A258EE4}" type="presParOf" srcId="{5D653EC8-9C5A-47E6-B433-C6CCBCC394BC}" destId="{8E0C56FF-97F2-4487-8EC7-A5480AB9637A}" srcOrd="11" destOrd="0" presId="urn:microsoft.com/office/officeart/2005/8/layout/list1"/>
    <dgm:cxn modelId="{F6AD02CB-FB59-419E-8B5F-DCE259CEB94E}" type="presParOf" srcId="{5D653EC8-9C5A-47E6-B433-C6CCBCC394BC}" destId="{8E37D8F4-7D72-4F97-9488-0F231EB9EBB4}" srcOrd="12" destOrd="0" presId="urn:microsoft.com/office/officeart/2005/8/layout/list1"/>
    <dgm:cxn modelId="{996E6B28-E99B-4322-A194-E3763A7998FC}" type="presParOf" srcId="{8E37D8F4-7D72-4F97-9488-0F231EB9EBB4}" destId="{296CDCE0-F67A-4918-87C4-40D7E016C1C7}" srcOrd="0" destOrd="0" presId="urn:microsoft.com/office/officeart/2005/8/layout/list1"/>
    <dgm:cxn modelId="{2B9B1A1D-AF03-44EE-A2F7-12D9FEAF3969}" type="presParOf" srcId="{8E37D8F4-7D72-4F97-9488-0F231EB9EBB4}" destId="{B20CD853-6889-454E-86AD-8579CE89B3B1}" srcOrd="1" destOrd="0" presId="urn:microsoft.com/office/officeart/2005/8/layout/list1"/>
    <dgm:cxn modelId="{23565ACF-0997-455C-ADE0-29ABAFF69CC4}" type="presParOf" srcId="{5D653EC8-9C5A-47E6-B433-C6CCBCC394BC}" destId="{69BF64A7-DB00-4D17-9BB8-09850DA24F25}" srcOrd="13" destOrd="0" presId="urn:microsoft.com/office/officeart/2005/8/layout/list1"/>
    <dgm:cxn modelId="{5280C130-F9AD-49F9-B14E-F61AC1B99B5B}" type="presParOf" srcId="{5D653EC8-9C5A-47E6-B433-C6CCBCC394BC}" destId="{C80393F6-1D3B-443D-8D26-391DF955E3D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48417-2257-4AAE-92FF-4AE3BAA66C01}">
      <dsp:nvSpPr>
        <dsp:cNvPr id="0" name=""/>
        <dsp:cNvSpPr/>
      </dsp:nvSpPr>
      <dsp:spPr>
        <a:xfrm>
          <a:off x="0" y="331379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E9D76-66A5-4768-B67D-EEF0F88CC0F1}">
      <dsp:nvSpPr>
        <dsp:cNvPr id="0" name=""/>
        <dsp:cNvSpPr/>
      </dsp:nvSpPr>
      <dsp:spPr>
        <a:xfrm>
          <a:off x="411480" y="6659"/>
          <a:ext cx="57607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Sơ lược về HTML5</a:t>
          </a:r>
          <a:endParaRPr lang="vi-VN" sz="2200" kern="1200"/>
        </a:p>
      </dsp:txBody>
      <dsp:txXfrm>
        <a:off x="443183" y="38362"/>
        <a:ext cx="5697314" cy="586034"/>
      </dsp:txXfrm>
    </dsp:sp>
    <dsp:sp modelId="{EBDF8B77-8655-444B-BE59-00E94C8260E3}">
      <dsp:nvSpPr>
        <dsp:cNvPr id="0" name=""/>
        <dsp:cNvSpPr/>
      </dsp:nvSpPr>
      <dsp:spPr>
        <a:xfrm>
          <a:off x="0" y="1329299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0C72F-9068-4307-8A36-1089B6CAD21B}">
      <dsp:nvSpPr>
        <dsp:cNvPr id="0" name=""/>
        <dsp:cNvSpPr/>
      </dsp:nvSpPr>
      <dsp:spPr>
        <a:xfrm>
          <a:off x="411480" y="1004579"/>
          <a:ext cx="57607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Các tính năng mạnh hỗ trợ game</a:t>
          </a:r>
          <a:endParaRPr lang="vi-VN" sz="2200" kern="1200"/>
        </a:p>
      </dsp:txBody>
      <dsp:txXfrm>
        <a:off x="443183" y="1036282"/>
        <a:ext cx="5697314" cy="586034"/>
      </dsp:txXfrm>
    </dsp:sp>
    <dsp:sp modelId="{82DB27BF-EB0A-453D-BF05-570A1DF18384}">
      <dsp:nvSpPr>
        <dsp:cNvPr id="0" name=""/>
        <dsp:cNvSpPr/>
      </dsp:nvSpPr>
      <dsp:spPr>
        <a:xfrm>
          <a:off x="0" y="2327220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C8989-33F9-45E7-9127-1EBF63AAB4B2}">
      <dsp:nvSpPr>
        <dsp:cNvPr id="0" name=""/>
        <dsp:cNvSpPr/>
      </dsp:nvSpPr>
      <dsp:spPr>
        <a:xfrm>
          <a:off x="411480" y="2002499"/>
          <a:ext cx="57607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Tại sao lại là HTML5?</a:t>
          </a:r>
          <a:endParaRPr lang="vi-VN" sz="2200" kern="1200"/>
        </a:p>
      </dsp:txBody>
      <dsp:txXfrm>
        <a:off x="443183" y="2034202"/>
        <a:ext cx="5697314" cy="586034"/>
      </dsp:txXfrm>
    </dsp:sp>
    <dsp:sp modelId="{C80393F6-1D3B-443D-8D26-391DF955E3D5}">
      <dsp:nvSpPr>
        <dsp:cNvPr id="0" name=""/>
        <dsp:cNvSpPr/>
      </dsp:nvSpPr>
      <dsp:spPr>
        <a:xfrm>
          <a:off x="0" y="3325140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CD853-6889-454E-86AD-8579CE89B3B1}">
      <dsp:nvSpPr>
        <dsp:cNvPr id="0" name=""/>
        <dsp:cNvSpPr/>
      </dsp:nvSpPr>
      <dsp:spPr>
        <a:xfrm>
          <a:off x="411480" y="3000420"/>
          <a:ext cx="57607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Tham khảo</a:t>
          </a:r>
          <a:endParaRPr lang="vi-VN" sz="2200" kern="1200"/>
        </a:p>
      </dsp:txBody>
      <dsp:txXfrm>
        <a:off x="443183" y="3032123"/>
        <a:ext cx="569731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html5rock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lides.html5rock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733800"/>
            <a:ext cx="4800600" cy="1600200"/>
          </a:xfrm>
        </p:spPr>
        <p:txBody>
          <a:bodyPr>
            <a:noAutofit/>
          </a:bodyPr>
          <a:lstStyle/>
          <a:p>
            <a:pPr algn="l"/>
            <a:r>
              <a:rPr lang="en-US" sz="1800" smtClean="0"/>
              <a:t>GVHD:	Cô Nguyễn Thị Minh Tuyền</a:t>
            </a:r>
          </a:p>
          <a:p>
            <a:pPr algn="l"/>
            <a:r>
              <a:rPr lang="en-US" sz="1800" smtClean="0"/>
              <a:t>SVTH:	Nguyễn </a:t>
            </a:r>
            <a:r>
              <a:rPr lang="en-US" sz="1800"/>
              <a:t>Lê Quốc </a:t>
            </a:r>
            <a:r>
              <a:rPr lang="en-US" sz="1800" smtClean="0"/>
              <a:t>Sơn – 0912397</a:t>
            </a:r>
          </a:p>
          <a:p>
            <a:pPr algn="l"/>
            <a:r>
              <a:rPr lang="en-US" sz="1800"/>
              <a:t>	</a:t>
            </a:r>
            <a:r>
              <a:rPr lang="en-US" sz="1800" smtClean="0"/>
              <a:t>Huỳnh Hữu Tài </a:t>
            </a:r>
            <a:r>
              <a:rPr lang="en-US" sz="1800"/>
              <a:t>–</a:t>
            </a:r>
            <a:r>
              <a:rPr lang="en-US" sz="1800" smtClean="0"/>
              <a:t> 0912403</a:t>
            </a:r>
          </a:p>
          <a:p>
            <a:pPr algn="l"/>
            <a:r>
              <a:rPr lang="en-US" sz="1800" smtClean="0"/>
              <a:t>KHÓA: 	2009 – 2013</a:t>
            </a:r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0"/>
            <a:ext cx="8305800" cy="150993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TÌM </a:t>
            </a:r>
            <a:r>
              <a:rPr lang="en-US" sz="4000" b="1" smtClean="0"/>
              <a:t>HIỂU VÀ XÂY DỰNG</a:t>
            </a:r>
            <a:br>
              <a:rPr lang="en-US" sz="4000" b="1" smtClean="0"/>
            </a:br>
            <a:r>
              <a:rPr lang="en-US" sz="4000" b="1" smtClean="0"/>
              <a:t>GAME TRÊN HTML5</a:t>
            </a:r>
            <a:endParaRPr lang="en-US" sz="40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2600" y="152400"/>
            <a:ext cx="5715000" cy="1447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2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smtClean="0"/>
              <a:t>TRƯỜNG ĐẠI HỌC KHOA HỌC TỰ NHIÊN</a:t>
            </a:r>
          </a:p>
          <a:p>
            <a:pPr>
              <a:lnSpc>
                <a:spcPct val="150000"/>
              </a:lnSpc>
            </a:pPr>
            <a:r>
              <a:rPr lang="en-US" sz="1800" b="1" smtClean="0"/>
              <a:t>KHOA CÔNG NGHỆ THÔNG TIN</a:t>
            </a:r>
          </a:p>
          <a:p>
            <a:pPr>
              <a:lnSpc>
                <a:spcPct val="150000"/>
              </a:lnSpc>
            </a:pPr>
            <a:r>
              <a:rPr lang="en-US" sz="1800" b="1" smtClean="0"/>
              <a:t>BỘ MÔN KỸ THUẬT PHẦN MỀM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1739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8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889476"/>
              </p:ext>
            </p:extLst>
          </p:nvPr>
        </p:nvGraphicFramePr>
        <p:xfrm>
          <a:off x="457200" y="1752600"/>
          <a:ext cx="8229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02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1991: HTML</a:t>
            </a:r>
          </a:p>
          <a:p>
            <a:r>
              <a:rPr lang="en-US" smtClean="0"/>
              <a:t>1994: HTML2</a:t>
            </a:r>
          </a:p>
          <a:p>
            <a:r>
              <a:rPr lang="en-US" smtClean="0"/>
              <a:t>1996: CSS1 + JavaScript</a:t>
            </a:r>
          </a:p>
          <a:p>
            <a:r>
              <a:rPr lang="en-US" smtClean="0"/>
              <a:t>1997: HTML4</a:t>
            </a:r>
          </a:p>
          <a:p>
            <a:r>
              <a:rPr lang="en-US" smtClean="0"/>
              <a:t>1998: CSS2</a:t>
            </a:r>
          </a:p>
          <a:p>
            <a:r>
              <a:rPr lang="en-US" smtClean="0"/>
              <a:t>2000: XHTML1</a:t>
            </a:r>
          </a:p>
          <a:p>
            <a:r>
              <a:rPr lang="en-US" smtClean="0"/>
              <a:t>2002: Tableless Web Design</a:t>
            </a:r>
          </a:p>
          <a:p>
            <a:r>
              <a:rPr lang="en-US" smtClean="0"/>
              <a:t>2005: AJAX</a:t>
            </a:r>
          </a:p>
          <a:p>
            <a:r>
              <a:rPr lang="en-US" smtClean="0"/>
              <a:t>2009: HTML5 ~= HTML + CSS + JavaScript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mtClean="0"/>
              <a:t>Sơ lược HTML5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Canvas</a:t>
            </a:r>
          </a:p>
          <a:p>
            <a:r>
              <a:rPr lang="en-US" smtClean="0"/>
              <a:t>Geolocation</a:t>
            </a:r>
          </a:p>
          <a:p>
            <a:r>
              <a:rPr lang="en-US" smtClean="0"/>
              <a:t>Server Sent </a:t>
            </a:r>
            <a:r>
              <a:rPr lang="en-US" smtClean="0"/>
              <a:t>Event</a:t>
            </a:r>
            <a:endParaRPr lang="en-US"/>
          </a:p>
          <a:p>
            <a:r>
              <a:rPr lang="en-US" smtClean="0"/>
              <a:t>Storage</a:t>
            </a:r>
          </a:p>
          <a:p>
            <a:r>
              <a:rPr lang="en-US" smtClean="0"/>
              <a:t>Multimedia</a:t>
            </a:r>
            <a:endParaRPr lang="en-US"/>
          </a:p>
          <a:p>
            <a:pPr lvl="1"/>
            <a:r>
              <a:rPr lang="en-US"/>
              <a:t>Audio</a:t>
            </a:r>
          </a:p>
          <a:p>
            <a:pPr lvl="1"/>
            <a:r>
              <a:rPr lang="en-US"/>
              <a:t>Video</a:t>
            </a:r>
          </a:p>
          <a:p>
            <a:pPr lvl="1"/>
            <a:r>
              <a:rPr lang="en-US"/>
              <a:t>Capturing Audio &amp; </a:t>
            </a:r>
            <a:r>
              <a:rPr lang="en-US" smtClean="0"/>
              <a:t>Video</a:t>
            </a:r>
          </a:p>
          <a:p>
            <a:r>
              <a:rPr lang="en-US"/>
              <a:t>Drag &amp; </a:t>
            </a:r>
            <a:r>
              <a:rPr lang="en-US" smtClean="0"/>
              <a:t>Drop</a:t>
            </a:r>
          </a:p>
          <a:p>
            <a:r>
              <a:rPr lang="en-US" smtClean="0"/>
              <a:t>Web </a:t>
            </a:r>
            <a:r>
              <a:rPr lang="en-US"/>
              <a:t>Workers &amp; Web </a:t>
            </a:r>
            <a:r>
              <a:rPr lang="en-US" smtClean="0"/>
              <a:t>Sockets</a:t>
            </a:r>
          </a:p>
          <a:p>
            <a:r>
              <a:rPr lang="en-US"/>
              <a:t>Working Offline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pPr lvl="0"/>
            <a:r>
              <a:rPr lang="en-US"/>
              <a:t>Các tính năng mạnh hỗ trợ </a:t>
            </a:r>
            <a:r>
              <a:rPr lang="en-US" smtClean="0"/>
              <a:t>game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Đa phương tiện và đồ họa</a:t>
            </a:r>
          </a:p>
          <a:p>
            <a:r>
              <a:rPr lang="en-US" smtClean="0"/>
              <a:t>Hiệu suất cao</a:t>
            </a:r>
          </a:p>
          <a:p>
            <a:r>
              <a:rPr lang="en-US" smtClean="0"/>
              <a:t>Dễ dàng phát triển</a:t>
            </a:r>
          </a:p>
          <a:p>
            <a:r>
              <a:rPr lang="en-US" smtClean="0"/>
              <a:t>Tầm hoạt động không giới hạn</a:t>
            </a:r>
          </a:p>
          <a:p>
            <a:r>
              <a:rPr lang="en-US" smtClean="0"/>
              <a:t>Bảo mật tốt</a:t>
            </a:r>
          </a:p>
          <a:p>
            <a:r>
              <a:rPr lang="en-US" smtClean="0"/>
              <a:t>Giảm chi phí và bảo trì dễ dàng</a:t>
            </a:r>
          </a:p>
          <a:p>
            <a:r>
              <a:rPr lang="en-US" smtClean="0"/>
              <a:t>Truy cập và thao tác dữ liệu cục bộ</a:t>
            </a:r>
            <a:endParaRPr lang="en-US"/>
          </a:p>
          <a:p>
            <a:r>
              <a:rPr lang="en-US"/>
              <a:t>Hoạt động ngoại tuyến và lưu trữ thông </a:t>
            </a:r>
            <a:r>
              <a:rPr lang="en-US" smtClean="0"/>
              <a:t>minh</a:t>
            </a:r>
          </a:p>
          <a:p>
            <a:r>
              <a:rPr lang="en-US" smtClean="0"/>
              <a:t>Sự trình diễn</a:t>
            </a:r>
          </a:p>
          <a:p>
            <a:r>
              <a:rPr lang="en-US" smtClean="0"/>
              <a:t>Tương tác người dùng</a:t>
            </a:r>
          </a:p>
          <a:p>
            <a:r>
              <a:rPr lang="en-US" smtClean="0"/>
              <a:t>Kết nối, giao tiếp thời gian thực</a:t>
            </a:r>
          </a:p>
          <a:p>
            <a:r>
              <a:rPr lang="en-US" smtClean="0"/>
              <a:t>Sự hỗ trợ của các trình duyệt</a:t>
            </a:r>
          </a:p>
          <a:p>
            <a:r>
              <a:rPr lang="en-US" smtClean="0"/>
              <a:t>Đó là sản phẩm của tương lai</a:t>
            </a:r>
            <a:endParaRPr lang="en-US"/>
          </a:p>
          <a:p>
            <a:endParaRPr lang="vi-V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pPr lvl="0"/>
            <a:r>
              <a:rPr lang="en-US"/>
              <a:t>Tại sao lại là HTML5?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017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Link:</a:t>
            </a:r>
          </a:p>
          <a:p>
            <a:pPr lvl="1"/>
            <a:r>
              <a:rPr lang="en-US">
                <a:solidFill>
                  <a:srgbClr val="00B0F0"/>
                </a:solidFill>
                <a:hlinkClick r:id="rId2"/>
              </a:rPr>
              <a:t>http://</a:t>
            </a:r>
            <a:r>
              <a:rPr lang="en-US" smtClean="0">
                <a:solidFill>
                  <a:srgbClr val="00B0F0"/>
                </a:solidFill>
                <a:hlinkClick r:id="rId2"/>
              </a:rPr>
              <a:t>www.html5rocks.com</a:t>
            </a:r>
            <a:r>
              <a:rPr lang="en-US" smtClean="0">
                <a:solidFill>
                  <a:srgbClr val="00B0F0"/>
                </a:solidFill>
              </a:rPr>
              <a:t> </a:t>
            </a:r>
          </a:p>
          <a:p>
            <a:pPr lvl="1"/>
            <a:r>
              <a:rPr lang="en-US">
                <a:solidFill>
                  <a:srgbClr val="00B0F0"/>
                </a:solidFill>
                <a:hlinkClick r:id="rId3"/>
              </a:rPr>
              <a:t>http://</a:t>
            </a:r>
            <a:r>
              <a:rPr lang="en-US" smtClean="0">
                <a:solidFill>
                  <a:srgbClr val="00B0F0"/>
                </a:solidFill>
                <a:hlinkClick r:id="rId3"/>
              </a:rPr>
              <a:t>www.w3schools.com</a:t>
            </a:r>
            <a:r>
              <a:rPr lang="en-US">
                <a:solidFill>
                  <a:srgbClr val="00B0F0"/>
                </a:solidFill>
              </a:rPr>
              <a:t> </a:t>
            </a:r>
            <a:endParaRPr lang="en-US" smtClean="0">
              <a:solidFill>
                <a:srgbClr val="00B0F0"/>
              </a:solidFill>
            </a:endParaRPr>
          </a:p>
          <a:p>
            <a:pPr lvl="1"/>
            <a:r>
              <a:rPr lang="en-US">
                <a:solidFill>
                  <a:srgbClr val="00B0F0"/>
                </a:solidFill>
                <a:hlinkClick r:id="rId4"/>
              </a:rPr>
              <a:t>http://slides.html5rocks.com/#</a:t>
            </a:r>
            <a:r>
              <a:rPr lang="en-US" smtClean="0">
                <a:solidFill>
                  <a:srgbClr val="00B0F0"/>
                </a:solidFill>
                <a:hlinkClick r:id="rId4"/>
              </a:rPr>
              <a:t>formula-intro-slide</a:t>
            </a:r>
            <a:r>
              <a:rPr lang="en-US" smtClean="0">
                <a:solidFill>
                  <a:srgbClr val="00B0F0"/>
                </a:solidFill>
              </a:rPr>
              <a:t> </a:t>
            </a:r>
          </a:p>
          <a:p>
            <a:pPr marL="365760" lvl="1" indent="0">
              <a:buNone/>
            </a:pPr>
            <a:endParaRPr lang="en-US" smtClean="0"/>
          </a:p>
          <a:p>
            <a:r>
              <a:rPr lang="en-US" smtClean="0"/>
              <a:t>Ebook:  </a:t>
            </a:r>
          </a:p>
          <a:p>
            <a:pPr lvl="1"/>
            <a:r>
              <a:rPr lang="en-GB" smtClean="0"/>
              <a:t>Introducing HTML5 </a:t>
            </a:r>
            <a:r>
              <a:rPr lang="en-GB"/>
              <a:t>Second </a:t>
            </a:r>
            <a:r>
              <a:rPr lang="en-GB" smtClean="0"/>
              <a:t>Edition by Bruce </a:t>
            </a:r>
            <a:r>
              <a:rPr lang="en-GB"/>
              <a:t>Lawson and Remy </a:t>
            </a:r>
            <a:r>
              <a:rPr lang="en-GB" smtClean="0"/>
              <a:t>Sharp</a:t>
            </a:r>
          </a:p>
          <a:p>
            <a:pPr lvl="1"/>
            <a:r>
              <a:rPr lang="en-GB"/>
              <a:t>HTML5 &amp; </a:t>
            </a:r>
            <a:r>
              <a:rPr lang="en-GB" smtClean="0"/>
              <a:t>CSS3 </a:t>
            </a:r>
            <a:r>
              <a:rPr lang="en-GB" smtClean="0"/>
              <a:t>For </a:t>
            </a:r>
            <a:r>
              <a:rPr lang="en-GB" smtClean="0"/>
              <a:t>The Real World By Alexis Goldstein, Louis Lazaris and Estelle Weyl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smtClean="0"/>
              <a:t>Tham khảo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264</TotalTime>
  <Words>242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TÌM HIỂU VÀ XÂY DỰNG GAME TRÊN HTML5</vt:lpstr>
      <vt:lpstr>NỘI DUNG</vt:lpstr>
      <vt:lpstr>Sơ lược HTML5</vt:lpstr>
      <vt:lpstr>Các tính năng mạnh hỗ trợ game</vt:lpstr>
      <vt:lpstr>Tại sao lại là HTML5?</vt:lpstr>
      <vt:lpstr>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Son</dc:creator>
  <cp:lastModifiedBy>0912403@student.hcmus.edu.vn</cp:lastModifiedBy>
  <cp:revision>15</cp:revision>
  <dcterms:created xsi:type="dcterms:W3CDTF">2013-02-19T06:09:13Z</dcterms:created>
  <dcterms:modified xsi:type="dcterms:W3CDTF">2013-02-27T04:18:50Z</dcterms:modified>
</cp:coreProperties>
</file>