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9C1E3DB-1C2A-4B72-B14F-96D76B6BD8D6}" type="datetimeFigureOut">
              <a:rPr lang="en-US" smtClean="0"/>
              <a:t>2/19/2013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3D876E15-9137-4F0F-9701-78127C13A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1E3DB-1C2A-4B72-B14F-96D76B6BD8D6}" type="datetimeFigureOut">
              <a:rPr lang="en-US" smtClean="0"/>
              <a:t>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6E15-9137-4F0F-9701-78127C13A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1E3DB-1C2A-4B72-B14F-96D76B6BD8D6}" type="datetimeFigureOut">
              <a:rPr lang="en-US" smtClean="0"/>
              <a:t>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6E15-9137-4F0F-9701-78127C13A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9C1E3DB-1C2A-4B72-B14F-96D76B6BD8D6}" type="datetimeFigureOut">
              <a:rPr lang="en-US" smtClean="0"/>
              <a:t>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6E15-9137-4F0F-9701-78127C13A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9C1E3DB-1C2A-4B72-B14F-96D76B6BD8D6}" type="datetimeFigureOut">
              <a:rPr lang="en-US" smtClean="0"/>
              <a:t>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3D876E15-9137-4F0F-9701-78127C13AE8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9C1E3DB-1C2A-4B72-B14F-96D76B6BD8D6}" type="datetimeFigureOut">
              <a:rPr lang="en-US" smtClean="0"/>
              <a:t>2/19/2013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D876E15-9137-4F0F-9701-78127C13A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9C1E3DB-1C2A-4B72-B14F-96D76B6BD8D6}" type="datetimeFigureOut">
              <a:rPr lang="en-US" smtClean="0"/>
              <a:t>2/19/2013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3D876E15-9137-4F0F-9701-78127C13AE8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1E3DB-1C2A-4B72-B14F-96D76B6BD8D6}" type="datetimeFigureOut">
              <a:rPr lang="en-US" smtClean="0"/>
              <a:t>2/19/2013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6E15-9137-4F0F-9701-78127C13A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9C1E3DB-1C2A-4B72-B14F-96D76B6BD8D6}" type="datetimeFigureOut">
              <a:rPr lang="en-US" smtClean="0"/>
              <a:t>2/19/2013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D876E15-9137-4F0F-9701-78127C13A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9C1E3DB-1C2A-4B72-B14F-96D76B6BD8D6}" type="datetimeFigureOut">
              <a:rPr lang="en-US" smtClean="0"/>
              <a:t>2/19/2013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3D876E15-9137-4F0F-9701-78127C13AE8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9C1E3DB-1C2A-4B72-B14F-96D76B6BD8D6}" type="datetimeFigureOut">
              <a:rPr lang="en-US" smtClean="0"/>
              <a:t>2/19/2013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3D876E15-9137-4F0F-9701-78127C13AE8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9C1E3DB-1C2A-4B72-B14F-96D76B6BD8D6}" type="datetimeFigureOut">
              <a:rPr lang="en-US" smtClean="0"/>
              <a:t>2/19/2013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3D876E15-9137-4F0F-9701-78127C13AE8C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TÌM HIỂU CÁC TÍNH NĂNG HTML5 HỔ TRỢ PHÁT TRIỂN 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0912397 –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Quốc</a:t>
            </a:r>
            <a:r>
              <a:rPr lang="en-US" dirty="0" smtClean="0"/>
              <a:t> </a:t>
            </a:r>
            <a:r>
              <a:rPr lang="en-US" dirty="0" err="1" smtClean="0"/>
              <a:t>Sơn</a:t>
            </a:r>
            <a:endParaRPr lang="en-US" dirty="0" smtClean="0"/>
          </a:p>
          <a:p>
            <a:r>
              <a:rPr lang="en-US" dirty="0" smtClean="0"/>
              <a:t>0912403 – </a:t>
            </a:r>
            <a:r>
              <a:rPr lang="en-US" dirty="0" err="1" smtClean="0"/>
              <a:t>Huỳnh</a:t>
            </a:r>
            <a:r>
              <a:rPr lang="en-US" dirty="0" smtClean="0"/>
              <a:t> </a:t>
            </a:r>
            <a:r>
              <a:rPr lang="en-US" dirty="0" err="1" smtClean="0"/>
              <a:t>Hữu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7393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NỘI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HTML5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HTML5?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hổ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028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7543800" cy="2286000"/>
          </a:xfrm>
        </p:spPr>
        <p:txBody>
          <a:bodyPr>
            <a:normAutofit/>
          </a:bodyPr>
          <a:lstStyle/>
          <a:p>
            <a:pPr marL="397764" indent="-342900">
              <a:buFont typeface="Wingdings" pitchFamily="2" charset="2"/>
              <a:buChar char="§"/>
            </a:pPr>
            <a:r>
              <a:rPr lang="en-US" dirty="0" smtClean="0"/>
              <a:t>HTML5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HTML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.</a:t>
            </a:r>
          </a:p>
          <a:p>
            <a:pPr marL="397764" indent="-342900">
              <a:buFont typeface="Wingdings" pitchFamily="2" charset="2"/>
              <a:buChar char="§"/>
            </a:pPr>
            <a:r>
              <a:rPr lang="en-US" dirty="0" smtClean="0"/>
              <a:t>HTML5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web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kịp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,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.</a:t>
            </a:r>
          </a:p>
          <a:p>
            <a:pPr marL="397764" indent="-342900">
              <a:buFont typeface="Wingdings" pitchFamily="2" charset="2"/>
              <a:buChar char="§"/>
            </a:pP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kì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web.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39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9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9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9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167</TotalTime>
  <Words>85</Words>
  <Application>Microsoft Office PowerPoint</Application>
  <PresentationFormat>On-screen Show (4:3)</PresentationFormat>
  <Paragraphs>11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Verve</vt:lpstr>
      <vt:lpstr>TÌM HIỂU CÁC TÍNH NĂNG HTML5 HỔ TRỢ PHÁT TRIỂN GAME</vt:lpstr>
      <vt:lpstr>NỘI DUNG</vt:lpstr>
      <vt:lpstr>HTML5 là gì?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Quoc Son</dc:creator>
  <cp:lastModifiedBy>Quoc Son</cp:lastModifiedBy>
  <cp:revision>3</cp:revision>
  <dcterms:created xsi:type="dcterms:W3CDTF">2013-02-19T06:09:13Z</dcterms:created>
  <dcterms:modified xsi:type="dcterms:W3CDTF">2013-02-19T08:56:43Z</dcterms:modified>
</cp:coreProperties>
</file>