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7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33" r:id="rId11"/>
    <p:sldId id="334" r:id="rId12"/>
    <p:sldId id="335" r:id="rId13"/>
    <p:sldId id="336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3023" autoAdjust="0"/>
  </p:normalViewPr>
  <p:slideViewPr>
    <p:cSldViewPr snapToGrid="0">
      <p:cViewPr varScale="1">
        <p:scale>
          <a:sx n="73" d="100"/>
          <a:sy n="73" d="100"/>
        </p:scale>
        <p:origin x="-1164" y="-108"/>
      </p:cViewPr>
      <p:guideLst>
        <p:guide orient="horz" pos="2160"/>
        <p:guide orient="horz" pos="4128"/>
        <p:guide pos="3840"/>
        <p:guide pos="7296"/>
        <p:guide pos="2880"/>
        <p:guide pos="5472"/>
      </p:guideLst>
    </p:cSldViewPr>
  </p:slideViewPr>
  <p:outlineViewPr>
    <p:cViewPr>
      <p:scale>
        <a:sx n="33" d="100"/>
        <a:sy n="33" d="100"/>
      </p:scale>
      <p:origin x="0" y="364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E4225-B7FE-4846-B99F-1CD1F9AB24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096EFA-EBCA-4E8E-8F4C-5CEBD7C26F92}">
      <dgm:prSet phldrT="[Text]" custT="1"/>
      <dgm:spPr/>
      <dgm:t>
        <a:bodyPr/>
        <a:lstStyle/>
        <a:p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Investigate and choosing the development environment</a:t>
          </a:r>
          <a:endParaRPr lang="en-US" sz="2000" dirty="0">
            <a:latin typeface="Maiandra GD" charset="0"/>
            <a:ea typeface="Maiandra GD" charset="0"/>
            <a:cs typeface="Maiandra GD" charset="0"/>
          </a:endParaRPr>
        </a:p>
      </dgm:t>
    </dgm:pt>
    <dgm:pt modelId="{788A8333-B7C0-4AD3-B6DB-C47A2A11EF51}" type="parTrans" cxnId="{825D976F-6B1C-4597-A637-F763AEAAB77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A2CF1A9F-0413-4A93-A991-722CCC3A1510}" type="sibTrans" cxnId="{825D976F-6B1C-4597-A637-F763AEAAB77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B6AC8BC0-71E2-4623-8FFE-008D2183E584}">
      <dgm:prSet phldrT="[Text]" custT="1"/>
      <dgm:spPr/>
      <dgm:t>
        <a:bodyPr/>
        <a:lstStyle/>
        <a:p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Investigate the libraries for Text-to-speech </a:t>
          </a:r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&amp; Voice recognition</a:t>
          </a:r>
          <a:endParaRPr lang="en-US" sz="2000" dirty="0">
            <a:latin typeface="Maiandra GD" charset="0"/>
            <a:ea typeface="Maiandra GD" charset="0"/>
            <a:cs typeface="Maiandra GD" charset="0"/>
          </a:endParaRPr>
        </a:p>
      </dgm:t>
    </dgm:pt>
    <dgm:pt modelId="{7DC1024F-F653-42B3-8AE9-FDB195932431}" type="parTrans" cxnId="{A1A174D3-5FF9-4B43-9C9E-CF603059004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5E624225-0886-45A4-A0E9-4D5CD968A409}" type="sibTrans" cxnId="{A1A174D3-5FF9-4B43-9C9E-CF603059004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C65FFEAD-F480-4732-A8AD-BD82EE109C57}">
      <dgm:prSet phldrT="[Text]" custT="1"/>
      <dgm:spPr/>
      <dgm:t>
        <a:bodyPr/>
        <a:lstStyle/>
        <a:p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Implement the Front-end</a:t>
          </a:r>
          <a:endParaRPr lang="en-US" sz="2000" dirty="0">
            <a:latin typeface="Maiandra GD" charset="0"/>
            <a:ea typeface="Maiandra GD" charset="0"/>
            <a:cs typeface="Maiandra GD" charset="0"/>
          </a:endParaRPr>
        </a:p>
      </dgm:t>
    </dgm:pt>
    <dgm:pt modelId="{912EB024-EF27-4C90-A6C7-3228AF3244ED}" type="parTrans" cxnId="{A4CDF064-FC98-40FA-A9B7-44AAAAEEF42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57CDA48F-7F10-4969-939A-1450EF8B1916}" type="sibTrans" cxnId="{A4CDF064-FC98-40FA-A9B7-44AAAAEEF42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66BB12A4-3A09-418B-8F9E-23DA81FBD088}">
      <dgm:prSet custT="1"/>
      <dgm:spPr/>
      <dgm:t>
        <a:bodyPr/>
        <a:lstStyle/>
        <a:p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Implement the Back-end	</a:t>
          </a:r>
          <a:endParaRPr lang="en-US" sz="2000" dirty="0">
            <a:latin typeface="Maiandra GD" charset="0"/>
            <a:ea typeface="Maiandra GD" charset="0"/>
            <a:cs typeface="Maiandra GD" charset="0"/>
          </a:endParaRPr>
        </a:p>
      </dgm:t>
    </dgm:pt>
    <dgm:pt modelId="{63D37603-39EE-42B0-96AD-63965D955FCB}" type="parTrans" cxnId="{BBDB34C7-0F3B-40D6-9D02-07BB8421CFF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9D70EEB5-03D7-4A77-BBCD-B8594AC8637E}" type="sibTrans" cxnId="{BBDB34C7-0F3B-40D6-9D02-07BB8421CFF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BAD7D766-1A0B-4E93-8A93-661D3509D422}">
      <dgm:prSet custT="1"/>
      <dgm:spPr/>
      <dgm:t>
        <a:bodyPr/>
        <a:lstStyle/>
        <a:p>
          <a:r>
            <a:rPr lang="en-US" sz="2000" dirty="0" smtClean="0">
              <a:latin typeface="Maiandra GD" charset="0"/>
              <a:ea typeface="Maiandra GD" charset="0"/>
              <a:cs typeface="Maiandra GD" charset="0"/>
            </a:rPr>
            <a:t>Run &amp; Test application</a:t>
          </a:r>
          <a:endParaRPr lang="en-US" sz="2000" dirty="0">
            <a:latin typeface="Maiandra GD" charset="0"/>
            <a:ea typeface="Maiandra GD" charset="0"/>
            <a:cs typeface="Maiandra GD" charset="0"/>
          </a:endParaRPr>
        </a:p>
      </dgm:t>
    </dgm:pt>
    <dgm:pt modelId="{3D83CBFA-4435-4430-9825-D07ACEBCF4CA}" type="sibTrans" cxnId="{08B40B16-D183-4437-ACAD-F1BCE61BC6D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D8C018DD-1EB2-4CC0-AFD9-EC4BABEF9697}" type="parTrans" cxnId="{08B40B16-D183-4437-ACAD-F1BCE61BC6D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Maiandra GD" charset="0"/>
            <a:ea typeface="Maiandra GD" charset="0"/>
            <a:cs typeface="Maiandra GD" charset="0"/>
          </a:endParaRPr>
        </a:p>
      </dgm:t>
    </dgm:pt>
    <dgm:pt modelId="{C9C5F62E-480B-4DED-ABA4-2785ADE306A2}" type="pres">
      <dgm:prSet presAssocID="{4B1E4225-B7FE-4846-B99F-1CD1F9AB24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9196586-F2CC-4252-8CAF-54CAC42FB8BD}" type="pres">
      <dgm:prSet presAssocID="{4B1E4225-B7FE-4846-B99F-1CD1F9AB249D}" presName="Name1" presStyleCnt="0"/>
      <dgm:spPr/>
      <dgm:t>
        <a:bodyPr/>
        <a:lstStyle/>
        <a:p>
          <a:endParaRPr lang="en-US"/>
        </a:p>
      </dgm:t>
    </dgm:pt>
    <dgm:pt modelId="{E9ED0BCC-9063-4142-BE55-8612B3B8A66E}" type="pres">
      <dgm:prSet presAssocID="{4B1E4225-B7FE-4846-B99F-1CD1F9AB249D}" presName="cycle" presStyleCnt="0"/>
      <dgm:spPr/>
      <dgm:t>
        <a:bodyPr/>
        <a:lstStyle/>
        <a:p>
          <a:endParaRPr lang="en-US"/>
        </a:p>
      </dgm:t>
    </dgm:pt>
    <dgm:pt modelId="{B5DD992B-C6CB-4BF1-B35B-9F5C3DA8DC57}" type="pres">
      <dgm:prSet presAssocID="{4B1E4225-B7FE-4846-B99F-1CD1F9AB249D}" presName="srcNode" presStyleLbl="node1" presStyleIdx="0" presStyleCnt="5"/>
      <dgm:spPr/>
      <dgm:t>
        <a:bodyPr/>
        <a:lstStyle/>
        <a:p>
          <a:endParaRPr lang="en-US"/>
        </a:p>
      </dgm:t>
    </dgm:pt>
    <dgm:pt modelId="{0D2E3682-A822-4D29-ABF8-0E9A4DC3C234}" type="pres">
      <dgm:prSet presAssocID="{4B1E4225-B7FE-4846-B99F-1CD1F9AB249D}" presName="conn" presStyleLbl="parChTrans1D2" presStyleIdx="0" presStyleCnt="1"/>
      <dgm:spPr/>
      <dgm:t>
        <a:bodyPr/>
        <a:lstStyle/>
        <a:p>
          <a:endParaRPr lang="en-US"/>
        </a:p>
      </dgm:t>
    </dgm:pt>
    <dgm:pt modelId="{B5F6CA72-F03B-496C-B7EA-0B9F3009B753}" type="pres">
      <dgm:prSet presAssocID="{4B1E4225-B7FE-4846-B99F-1CD1F9AB249D}" presName="extraNode" presStyleLbl="node1" presStyleIdx="0" presStyleCnt="5"/>
      <dgm:spPr/>
      <dgm:t>
        <a:bodyPr/>
        <a:lstStyle/>
        <a:p>
          <a:endParaRPr lang="en-US"/>
        </a:p>
      </dgm:t>
    </dgm:pt>
    <dgm:pt modelId="{69351B4E-A0B0-4BC6-BF01-9242E27C79F7}" type="pres">
      <dgm:prSet presAssocID="{4B1E4225-B7FE-4846-B99F-1CD1F9AB249D}" presName="dstNode" presStyleLbl="node1" presStyleIdx="0" presStyleCnt="5"/>
      <dgm:spPr/>
      <dgm:t>
        <a:bodyPr/>
        <a:lstStyle/>
        <a:p>
          <a:endParaRPr lang="en-US"/>
        </a:p>
      </dgm:t>
    </dgm:pt>
    <dgm:pt modelId="{C110E64F-D61D-4A39-8DA8-ED04D6AB2765}" type="pres">
      <dgm:prSet presAssocID="{A4096EFA-EBCA-4E8E-8F4C-5CEBD7C26F9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0B398-4806-44E0-AC98-170F4FB5790E}" type="pres">
      <dgm:prSet presAssocID="{A4096EFA-EBCA-4E8E-8F4C-5CEBD7C26F92}" presName="accent_1" presStyleCnt="0"/>
      <dgm:spPr/>
      <dgm:t>
        <a:bodyPr/>
        <a:lstStyle/>
        <a:p>
          <a:endParaRPr lang="en-US"/>
        </a:p>
      </dgm:t>
    </dgm:pt>
    <dgm:pt modelId="{DD828A81-FEF0-4AC6-A1DF-35CA70DE14AE}" type="pres">
      <dgm:prSet presAssocID="{A4096EFA-EBCA-4E8E-8F4C-5CEBD7C26F92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4DEFCCFF-46D0-4213-A22F-CB23FBC9F13B}" type="pres">
      <dgm:prSet presAssocID="{B6AC8BC0-71E2-4623-8FFE-008D2183E58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C5C98-FC2B-4EA3-8EBB-2FC4F103F68E}" type="pres">
      <dgm:prSet presAssocID="{B6AC8BC0-71E2-4623-8FFE-008D2183E584}" presName="accent_2" presStyleCnt="0"/>
      <dgm:spPr/>
      <dgm:t>
        <a:bodyPr/>
        <a:lstStyle/>
        <a:p>
          <a:endParaRPr lang="en-US"/>
        </a:p>
      </dgm:t>
    </dgm:pt>
    <dgm:pt modelId="{ABD93EBB-6852-43FD-8AD9-533A63D31810}" type="pres">
      <dgm:prSet presAssocID="{B6AC8BC0-71E2-4623-8FFE-008D2183E584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1A2922B7-176A-4440-ACA0-E769C907CDB9}" type="pres">
      <dgm:prSet presAssocID="{C65FFEAD-F480-4732-A8AD-BD82EE109C5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D3630-8080-4602-8AF1-57BB5B1A60DD}" type="pres">
      <dgm:prSet presAssocID="{C65FFEAD-F480-4732-A8AD-BD82EE109C57}" presName="accent_3" presStyleCnt="0"/>
      <dgm:spPr/>
      <dgm:t>
        <a:bodyPr/>
        <a:lstStyle/>
        <a:p>
          <a:endParaRPr lang="en-US"/>
        </a:p>
      </dgm:t>
    </dgm:pt>
    <dgm:pt modelId="{5DBC57C7-1FE7-4772-9AC9-7940F36D817B}" type="pres">
      <dgm:prSet presAssocID="{C65FFEAD-F480-4732-A8AD-BD82EE109C57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03489B0C-3D53-4EB8-AC10-34F2B71B5DFD}" type="pres">
      <dgm:prSet presAssocID="{66BB12A4-3A09-418B-8F9E-23DA81FBD08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C8A45-51F3-4F2E-A846-8FE58BACF4E7}" type="pres">
      <dgm:prSet presAssocID="{66BB12A4-3A09-418B-8F9E-23DA81FBD088}" presName="accent_4" presStyleCnt="0"/>
      <dgm:spPr/>
      <dgm:t>
        <a:bodyPr/>
        <a:lstStyle/>
        <a:p>
          <a:endParaRPr lang="en-US"/>
        </a:p>
      </dgm:t>
    </dgm:pt>
    <dgm:pt modelId="{9704301F-3E05-46EF-8A7C-2212C429D103}" type="pres">
      <dgm:prSet presAssocID="{66BB12A4-3A09-418B-8F9E-23DA81FBD088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829D460E-E0AE-4DEB-B338-4BD70DAB833B}" type="pres">
      <dgm:prSet presAssocID="{BAD7D766-1A0B-4E93-8A93-661D3509D4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18263-6599-45A7-9AB6-6C457FD082D0}" type="pres">
      <dgm:prSet presAssocID="{BAD7D766-1A0B-4E93-8A93-661D3509D422}" presName="accent_5" presStyleCnt="0"/>
      <dgm:spPr/>
      <dgm:t>
        <a:bodyPr/>
        <a:lstStyle/>
        <a:p>
          <a:endParaRPr lang="en-US"/>
        </a:p>
      </dgm:t>
    </dgm:pt>
    <dgm:pt modelId="{B5E8D5DB-14F2-4DFF-A8A4-1AD94DC75704}" type="pres">
      <dgm:prSet presAssocID="{BAD7D766-1A0B-4E93-8A93-661D3509D422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825D976F-6B1C-4597-A637-F763AEAAB779}" srcId="{4B1E4225-B7FE-4846-B99F-1CD1F9AB249D}" destId="{A4096EFA-EBCA-4E8E-8F4C-5CEBD7C26F92}" srcOrd="0" destOrd="0" parTransId="{788A8333-B7C0-4AD3-B6DB-C47A2A11EF51}" sibTransId="{A2CF1A9F-0413-4A93-A991-722CCC3A1510}"/>
    <dgm:cxn modelId="{08B40B16-D183-4437-ACAD-F1BCE61BC6D4}" srcId="{4B1E4225-B7FE-4846-B99F-1CD1F9AB249D}" destId="{BAD7D766-1A0B-4E93-8A93-661D3509D422}" srcOrd="4" destOrd="0" parTransId="{D8C018DD-1EB2-4CC0-AFD9-EC4BABEF9697}" sibTransId="{3D83CBFA-4435-4430-9825-D07ACEBCF4CA}"/>
    <dgm:cxn modelId="{4C5B7669-1260-1848-8CB8-EA81DAFD97C4}" type="presOf" srcId="{B6AC8BC0-71E2-4623-8FFE-008D2183E584}" destId="{4DEFCCFF-46D0-4213-A22F-CB23FBC9F13B}" srcOrd="0" destOrd="0" presId="urn:microsoft.com/office/officeart/2008/layout/VerticalCurvedList"/>
    <dgm:cxn modelId="{371AF297-BF09-9342-BB1F-7F0B9C40BD48}" type="presOf" srcId="{BAD7D766-1A0B-4E93-8A93-661D3509D422}" destId="{829D460E-E0AE-4DEB-B338-4BD70DAB833B}" srcOrd="0" destOrd="0" presId="urn:microsoft.com/office/officeart/2008/layout/VerticalCurvedList"/>
    <dgm:cxn modelId="{D8508CCD-31A7-A746-9247-393D18B1DC35}" type="presOf" srcId="{C65FFEAD-F480-4732-A8AD-BD82EE109C57}" destId="{1A2922B7-176A-4440-ACA0-E769C907CDB9}" srcOrd="0" destOrd="0" presId="urn:microsoft.com/office/officeart/2008/layout/VerticalCurvedList"/>
    <dgm:cxn modelId="{A1A174D3-5FF9-4B43-9C9E-CF603059004C}" srcId="{4B1E4225-B7FE-4846-B99F-1CD1F9AB249D}" destId="{B6AC8BC0-71E2-4623-8FFE-008D2183E584}" srcOrd="1" destOrd="0" parTransId="{7DC1024F-F653-42B3-8AE9-FDB195932431}" sibTransId="{5E624225-0886-45A4-A0E9-4D5CD968A409}"/>
    <dgm:cxn modelId="{F7F0BA7C-6506-654D-B58D-FCFED6421F75}" type="presOf" srcId="{A2CF1A9F-0413-4A93-A991-722CCC3A1510}" destId="{0D2E3682-A822-4D29-ABF8-0E9A4DC3C234}" srcOrd="0" destOrd="0" presId="urn:microsoft.com/office/officeart/2008/layout/VerticalCurvedList"/>
    <dgm:cxn modelId="{9E238D91-2476-C24B-857B-7743C337B1F7}" type="presOf" srcId="{66BB12A4-3A09-418B-8F9E-23DA81FBD088}" destId="{03489B0C-3D53-4EB8-AC10-34F2B71B5DFD}" srcOrd="0" destOrd="0" presId="urn:microsoft.com/office/officeart/2008/layout/VerticalCurvedList"/>
    <dgm:cxn modelId="{54D11881-1864-6C4D-AF99-0B77532A91A4}" type="presOf" srcId="{A4096EFA-EBCA-4E8E-8F4C-5CEBD7C26F92}" destId="{C110E64F-D61D-4A39-8DA8-ED04D6AB2765}" srcOrd="0" destOrd="0" presId="urn:microsoft.com/office/officeart/2008/layout/VerticalCurvedList"/>
    <dgm:cxn modelId="{A4CDF064-FC98-40FA-A9B7-44AAAAEEF424}" srcId="{4B1E4225-B7FE-4846-B99F-1CD1F9AB249D}" destId="{C65FFEAD-F480-4732-A8AD-BD82EE109C57}" srcOrd="2" destOrd="0" parTransId="{912EB024-EF27-4C90-A6C7-3228AF3244ED}" sibTransId="{57CDA48F-7F10-4969-939A-1450EF8B1916}"/>
    <dgm:cxn modelId="{BBDB34C7-0F3B-40D6-9D02-07BB8421CFFD}" srcId="{4B1E4225-B7FE-4846-B99F-1CD1F9AB249D}" destId="{66BB12A4-3A09-418B-8F9E-23DA81FBD088}" srcOrd="3" destOrd="0" parTransId="{63D37603-39EE-42B0-96AD-63965D955FCB}" sibTransId="{9D70EEB5-03D7-4A77-BBCD-B8594AC8637E}"/>
    <dgm:cxn modelId="{150ED1B3-E46F-C142-B14B-D5ED1F4109AB}" type="presOf" srcId="{4B1E4225-B7FE-4846-B99F-1CD1F9AB249D}" destId="{C9C5F62E-480B-4DED-ABA4-2785ADE306A2}" srcOrd="0" destOrd="0" presId="urn:microsoft.com/office/officeart/2008/layout/VerticalCurvedList"/>
    <dgm:cxn modelId="{92D9279B-AAB9-E349-9A75-6D898CA10600}" type="presParOf" srcId="{C9C5F62E-480B-4DED-ABA4-2785ADE306A2}" destId="{09196586-F2CC-4252-8CAF-54CAC42FB8BD}" srcOrd="0" destOrd="0" presId="urn:microsoft.com/office/officeart/2008/layout/VerticalCurvedList"/>
    <dgm:cxn modelId="{78FF8BC1-7568-5040-85BA-ACB33EA73F94}" type="presParOf" srcId="{09196586-F2CC-4252-8CAF-54CAC42FB8BD}" destId="{E9ED0BCC-9063-4142-BE55-8612B3B8A66E}" srcOrd="0" destOrd="0" presId="urn:microsoft.com/office/officeart/2008/layout/VerticalCurvedList"/>
    <dgm:cxn modelId="{F027E825-36D4-0B48-8F27-B65C69B7755C}" type="presParOf" srcId="{E9ED0BCC-9063-4142-BE55-8612B3B8A66E}" destId="{B5DD992B-C6CB-4BF1-B35B-9F5C3DA8DC57}" srcOrd="0" destOrd="0" presId="urn:microsoft.com/office/officeart/2008/layout/VerticalCurvedList"/>
    <dgm:cxn modelId="{089CD88C-BBC3-674C-A329-3E65CDDF23FA}" type="presParOf" srcId="{E9ED0BCC-9063-4142-BE55-8612B3B8A66E}" destId="{0D2E3682-A822-4D29-ABF8-0E9A4DC3C234}" srcOrd="1" destOrd="0" presId="urn:microsoft.com/office/officeart/2008/layout/VerticalCurvedList"/>
    <dgm:cxn modelId="{3F48D982-AA9C-0249-B17D-F7E70649C4CF}" type="presParOf" srcId="{E9ED0BCC-9063-4142-BE55-8612B3B8A66E}" destId="{B5F6CA72-F03B-496C-B7EA-0B9F3009B753}" srcOrd="2" destOrd="0" presId="urn:microsoft.com/office/officeart/2008/layout/VerticalCurvedList"/>
    <dgm:cxn modelId="{634482DB-1BDE-3A41-AFA4-EA8AADC4C2D8}" type="presParOf" srcId="{E9ED0BCC-9063-4142-BE55-8612B3B8A66E}" destId="{69351B4E-A0B0-4BC6-BF01-9242E27C79F7}" srcOrd="3" destOrd="0" presId="urn:microsoft.com/office/officeart/2008/layout/VerticalCurvedList"/>
    <dgm:cxn modelId="{0C42C2FB-1193-1841-A753-D7638F75EFA6}" type="presParOf" srcId="{09196586-F2CC-4252-8CAF-54CAC42FB8BD}" destId="{C110E64F-D61D-4A39-8DA8-ED04D6AB2765}" srcOrd="1" destOrd="0" presId="urn:microsoft.com/office/officeart/2008/layout/VerticalCurvedList"/>
    <dgm:cxn modelId="{83818E39-C4AD-B44E-9ADB-3356C68028CC}" type="presParOf" srcId="{09196586-F2CC-4252-8CAF-54CAC42FB8BD}" destId="{93B0B398-4806-44E0-AC98-170F4FB5790E}" srcOrd="2" destOrd="0" presId="urn:microsoft.com/office/officeart/2008/layout/VerticalCurvedList"/>
    <dgm:cxn modelId="{9716AB9F-4F0E-F647-8884-2631327779B2}" type="presParOf" srcId="{93B0B398-4806-44E0-AC98-170F4FB5790E}" destId="{DD828A81-FEF0-4AC6-A1DF-35CA70DE14AE}" srcOrd="0" destOrd="0" presId="urn:microsoft.com/office/officeart/2008/layout/VerticalCurvedList"/>
    <dgm:cxn modelId="{3584E1FF-3A9D-8045-8367-D99FA7B8071A}" type="presParOf" srcId="{09196586-F2CC-4252-8CAF-54CAC42FB8BD}" destId="{4DEFCCFF-46D0-4213-A22F-CB23FBC9F13B}" srcOrd="3" destOrd="0" presId="urn:microsoft.com/office/officeart/2008/layout/VerticalCurvedList"/>
    <dgm:cxn modelId="{99E9AD0D-53E7-F244-93CF-0B8A249DA19F}" type="presParOf" srcId="{09196586-F2CC-4252-8CAF-54CAC42FB8BD}" destId="{412C5C98-FC2B-4EA3-8EBB-2FC4F103F68E}" srcOrd="4" destOrd="0" presId="urn:microsoft.com/office/officeart/2008/layout/VerticalCurvedList"/>
    <dgm:cxn modelId="{B8EEF02B-A024-C141-B15F-3782E5922C4E}" type="presParOf" srcId="{412C5C98-FC2B-4EA3-8EBB-2FC4F103F68E}" destId="{ABD93EBB-6852-43FD-8AD9-533A63D31810}" srcOrd="0" destOrd="0" presId="urn:microsoft.com/office/officeart/2008/layout/VerticalCurvedList"/>
    <dgm:cxn modelId="{248B15DA-5738-0E4A-BE7C-DB008183875D}" type="presParOf" srcId="{09196586-F2CC-4252-8CAF-54CAC42FB8BD}" destId="{1A2922B7-176A-4440-ACA0-E769C907CDB9}" srcOrd="5" destOrd="0" presId="urn:microsoft.com/office/officeart/2008/layout/VerticalCurvedList"/>
    <dgm:cxn modelId="{45EBB0A8-F9F2-4A46-B541-40DDE895FB5B}" type="presParOf" srcId="{09196586-F2CC-4252-8CAF-54CAC42FB8BD}" destId="{D9ED3630-8080-4602-8AF1-57BB5B1A60DD}" srcOrd="6" destOrd="0" presId="urn:microsoft.com/office/officeart/2008/layout/VerticalCurvedList"/>
    <dgm:cxn modelId="{B9EA0745-7B8F-644C-BCE9-2B6F91B156D4}" type="presParOf" srcId="{D9ED3630-8080-4602-8AF1-57BB5B1A60DD}" destId="{5DBC57C7-1FE7-4772-9AC9-7940F36D817B}" srcOrd="0" destOrd="0" presId="urn:microsoft.com/office/officeart/2008/layout/VerticalCurvedList"/>
    <dgm:cxn modelId="{5D2C3BD2-BD24-8247-A9E2-DC2CBC59BD51}" type="presParOf" srcId="{09196586-F2CC-4252-8CAF-54CAC42FB8BD}" destId="{03489B0C-3D53-4EB8-AC10-34F2B71B5DFD}" srcOrd="7" destOrd="0" presId="urn:microsoft.com/office/officeart/2008/layout/VerticalCurvedList"/>
    <dgm:cxn modelId="{2937D1F4-B8FA-604D-958E-985B2A6B53A2}" type="presParOf" srcId="{09196586-F2CC-4252-8CAF-54CAC42FB8BD}" destId="{5B5C8A45-51F3-4F2E-A846-8FE58BACF4E7}" srcOrd="8" destOrd="0" presId="urn:microsoft.com/office/officeart/2008/layout/VerticalCurvedList"/>
    <dgm:cxn modelId="{CA1A18AB-B2DC-8F47-9153-D6C9F4B738B9}" type="presParOf" srcId="{5B5C8A45-51F3-4F2E-A846-8FE58BACF4E7}" destId="{9704301F-3E05-46EF-8A7C-2212C429D103}" srcOrd="0" destOrd="0" presId="urn:microsoft.com/office/officeart/2008/layout/VerticalCurvedList"/>
    <dgm:cxn modelId="{CBC66580-59FC-154C-8EBC-50BA9CD4AFD2}" type="presParOf" srcId="{09196586-F2CC-4252-8CAF-54CAC42FB8BD}" destId="{829D460E-E0AE-4DEB-B338-4BD70DAB833B}" srcOrd="9" destOrd="0" presId="urn:microsoft.com/office/officeart/2008/layout/VerticalCurvedList"/>
    <dgm:cxn modelId="{7A15DAD2-2E40-B846-9FED-AFC971150DC4}" type="presParOf" srcId="{09196586-F2CC-4252-8CAF-54CAC42FB8BD}" destId="{0AC18263-6599-45A7-9AB6-6C457FD082D0}" srcOrd="10" destOrd="0" presId="urn:microsoft.com/office/officeart/2008/layout/VerticalCurvedList"/>
    <dgm:cxn modelId="{004AEF74-7AA1-7346-8762-DB3530368210}" type="presParOf" srcId="{0AC18263-6599-45A7-9AB6-6C457FD082D0}" destId="{B5E8D5DB-14F2-4DFF-A8A4-1AD94DC757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0BC5A-ADBF-487C-B72F-6E50617D8435}" type="doc">
      <dgm:prSet loTypeId="urn:microsoft.com/office/officeart/2005/8/layout/vList3" loCatId="picture" qsTypeId="urn:microsoft.com/office/officeart/2005/8/quickstyle/3d1" qsCatId="3D" csTypeId="urn:microsoft.com/office/officeart/2005/8/colors/colorful1" csCatId="colorful" phldr="1"/>
      <dgm:spPr/>
    </dgm:pt>
    <dgm:pt modelId="{3125DDB1-014D-4468-B434-C72C94F11DEC}">
      <dgm:prSet phldrT="[Text]"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</a:rPr>
            <a:t>Use free library and platforms</a:t>
          </a:r>
          <a:endParaRPr lang="en-US" dirty="0">
            <a:latin typeface="Calibri Light" panose="020F0302020204030204" pitchFamily="34" charset="0"/>
          </a:endParaRPr>
        </a:p>
      </dgm:t>
    </dgm:pt>
    <dgm:pt modelId="{A10ECC60-B861-4BBE-9D8F-EF12C4E0AA6B}" type="parTrans" cxnId="{60EDBD08-565A-4879-B596-B66611276C98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7CCDFFDB-ECC2-41D0-A9A1-587BE5AD3BE0}" type="sibTrans" cxnId="{60EDBD08-565A-4879-B596-B66611276C98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05C0CCAA-A8A0-43A5-B5CC-A951047BD4C5}">
      <dgm:prSet phldrT="[Text]"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</a:rPr>
            <a:t>Finish implementing the text-to-speech feature</a:t>
          </a:r>
          <a:endParaRPr lang="en-US" dirty="0">
            <a:latin typeface="Calibri Light" panose="020F0302020204030204" pitchFamily="34" charset="0"/>
          </a:endParaRPr>
        </a:p>
      </dgm:t>
    </dgm:pt>
    <dgm:pt modelId="{E2C60C33-DC40-4373-AC5A-92CFA2F541CB}" type="parTrans" cxnId="{2F05BCCD-FA3D-42F2-AD27-DE4D37DD7F45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2208F48D-E765-45A3-9C4B-8D6DACD5B8F2}" type="sibTrans" cxnId="{2F05BCCD-FA3D-42F2-AD27-DE4D37DD7F45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B3BF27B8-2904-4E25-AA43-96D9B79516FF}">
      <dgm:prSet phldrT="[Text]"/>
      <dgm:spPr/>
      <dgm:t>
        <a:bodyPr/>
        <a:lstStyle/>
        <a:p>
          <a:r>
            <a:rPr lang="en-US" dirty="0" smtClean="0">
              <a:latin typeface="Calibri Light" panose="020F0302020204030204" pitchFamily="34" charset="0"/>
            </a:rPr>
            <a:t>Finish implementing the front-end</a:t>
          </a:r>
          <a:endParaRPr lang="en-US" dirty="0">
            <a:latin typeface="Calibri Light" panose="020F0302020204030204" pitchFamily="34" charset="0"/>
          </a:endParaRPr>
        </a:p>
      </dgm:t>
    </dgm:pt>
    <dgm:pt modelId="{0C981F8B-96CC-4861-8376-E72639CC76D4}" type="parTrans" cxnId="{C6F44048-3F4E-4294-9D8F-E7DEBC76BCD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702D93BF-38D7-44D7-9BD5-65AB4C678545}" type="sibTrans" cxnId="{C6F44048-3F4E-4294-9D8F-E7DEBC76BCDE}">
      <dgm:prSet/>
      <dgm:spPr/>
      <dgm:t>
        <a:bodyPr/>
        <a:lstStyle/>
        <a:p>
          <a:endParaRPr lang="en-US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0376C820-34E4-4D29-9CCA-318BDB4D7457}" type="pres">
      <dgm:prSet presAssocID="{5930BC5A-ADBF-487C-B72F-6E50617D8435}" presName="linearFlow" presStyleCnt="0">
        <dgm:presLayoutVars>
          <dgm:dir/>
          <dgm:resizeHandles val="exact"/>
        </dgm:presLayoutVars>
      </dgm:prSet>
      <dgm:spPr/>
    </dgm:pt>
    <dgm:pt modelId="{94BE24BB-FDAD-439C-B09E-D959D55E7F82}" type="pres">
      <dgm:prSet presAssocID="{3125DDB1-014D-4468-B434-C72C94F11DEC}" presName="composite" presStyleCnt="0"/>
      <dgm:spPr/>
    </dgm:pt>
    <dgm:pt modelId="{0B2EBCC7-5605-4A8C-A6A9-1D32690E69EF}" type="pres">
      <dgm:prSet presAssocID="{3125DDB1-014D-4468-B434-C72C94F11DE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503D5F5-4156-4E27-B1FD-F6849310899B}" type="pres">
      <dgm:prSet presAssocID="{3125DDB1-014D-4468-B434-C72C94F11DE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3B5A2-DD27-43B3-A909-70EA98BD6B76}" type="pres">
      <dgm:prSet presAssocID="{7CCDFFDB-ECC2-41D0-A9A1-587BE5AD3BE0}" presName="spacing" presStyleCnt="0"/>
      <dgm:spPr/>
    </dgm:pt>
    <dgm:pt modelId="{B181CB40-903D-4FEA-96F5-271266ADA23A}" type="pres">
      <dgm:prSet presAssocID="{05C0CCAA-A8A0-43A5-B5CC-A951047BD4C5}" presName="composite" presStyleCnt="0"/>
      <dgm:spPr/>
    </dgm:pt>
    <dgm:pt modelId="{470FF5D6-824C-47B0-B56B-7CE02435E230}" type="pres">
      <dgm:prSet presAssocID="{05C0CCAA-A8A0-43A5-B5CC-A951047BD4C5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125EAF9-4C01-4186-997E-D9DC9CB92E1D}" type="pres">
      <dgm:prSet presAssocID="{05C0CCAA-A8A0-43A5-B5CC-A951047BD4C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B42D6-A46B-4F91-A2F3-484534CD346F}" type="pres">
      <dgm:prSet presAssocID="{2208F48D-E765-45A3-9C4B-8D6DACD5B8F2}" presName="spacing" presStyleCnt="0"/>
      <dgm:spPr/>
    </dgm:pt>
    <dgm:pt modelId="{3669450C-F51D-43CD-A108-8D766906141C}" type="pres">
      <dgm:prSet presAssocID="{B3BF27B8-2904-4E25-AA43-96D9B79516FF}" presName="composite" presStyleCnt="0"/>
      <dgm:spPr/>
    </dgm:pt>
    <dgm:pt modelId="{F3324BF3-4F04-4C4F-8210-967C5B964B58}" type="pres">
      <dgm:prSet presAssocID="{B3BF27B8-2904-4E25-AA43-96D9B79516FF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77271F3-B2BA-4FC6-86AE-37AFE4890492}" type="pres">
      <dgm:prSet presAssocID="{B3BF27B8-2904-4E25-AA43-96D9B79516F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4297F2-6B53-B14F-AF4E-A5716781247A}" type="presOf" srcId="{3125DDB1-014D-4468-B434-C72C94F11DEC}" destId="{7503D5F5-4156-4E27-B1FD-F6849310899B}" srcOrd="0" destOrd="0" presId="urn:microsoft.com/office/officeart/2005/8/layout/vList3"/>
    <dgm:cxn modelId="{C6F44048-3F4E-4294-9D8F-E7DEBC76BCDE}" srcId="{5930BC5A-ADBF-487C-B72F-6E50617D8435}" destId="{B3BF27B8-2904-4E25-AA43-96D9B79516FF}" srcOrd="2" destOrd="0" parTransId="{0C981F8B-96CC-4861-8376-E72639CC76D4}" sibTransId="{702D93BF-38D7-44D7-9BD5-65AB4C678545}"/>
    <dgm:cxn modelId="{60EDBD08-565A-4879-B596-B66611276C98}" srcId="{5930BC5A-ADBF-487C-B72F-6E50617D8435}" destId="{3125DDB1-014D-4468-B434-C72C94F11DEC}" srcOrd="0" destOrd="0" parTransId="{A10ECC60-B861-4BBE-9D8F-EF12C4E0AA6B}" sibTransId="{7CCDFFDB-ECC2-41D0-A9A1-587BE5AD3BE0}"/>
    <dgm:cxn modelId="{3507587F-D25F-2046-B2B5-FD548F6F9D71}" type="presOf" srcId="{5930BC5A-ADBF-487C-B72F-6E50617D8435}" destId="{0376C820-34E4-4D29-9CCA-318BDB4D7457}" srcOrd="0" destOrd="0" presId="urn:microsoft.com/office/officeart/2005/8/layout/vList3"/>
    <dgm:cxn modelId="{2F05BCCD-FA3D-42F2-AD27-DE4D37DD7F45}" srcId="{5930BC5A-ADBF-487C-B72F-6E50617D8435}" destId="{05C0CCAA-A8A0-43A5-B5CC-A951047BD4C5}" srcOrd="1" destOrd="0" parTransId="{E2C60C33-DC40-4373-AC5A-92CFA2F541CB}" sibTransId="{2208F48D-E765-45A3-9C4B-8D6DACD5B8F2}"/>
    <dgm:cxn modelId="{2B4D696D-243B-2442-B2B1-CBD3CFA11757}" type="presOf" srcId="{B3BF27B8-2904-4E25-AA43-96D9B79516FF}" destId="{677271F3-B2BA-4FC6-86AE-37AFE4890492}" srcOrd="0" destOrd="0" presId="urn:microsoft.com/office/officeart/2005/8/layout/vList3"/>
    <dgm:cxn modelId="{0F37AD1B-97D8-934A-AF2C-90065BD56E6C}" type="presOf" srcId="{05C0CCAA-A8A0-43A5-B5CC-A951047BD4C5}" destId="{D125EAF9-4C01-4186-997E-D9DC9CB92E1D}" srcOrd="0" destOrd="0" presId="urn:microsoft.com/office/officeart/2005/8/layout/vList3"/>
    <dgm:cxn modelId="{D31CBEC7-E14E-844B-97B4-6C1AE0D0607E}" type="presParOf" srcId="{0376C820-34E4-4D29-9CCA-318BDB4D7457}" destId="{94BE24BB-FDAD-439C-B09E-D959D55E7F82}" srcOrd="0" destOrd="0" presId="urn:microsoft.com/office/officeart/2005/8/layout/vList3"/>
    <dgm:cxn modelId="{769DA3CD-3F72-B84C-895B-936DD398F797}" type="presParOf" srcId="{94BE24BB-FDAD-439C-B09E-D959D55E7F82}" destId="{0B2EBCC7-5605-4A8C-A6A9-1D32690E69EF}" srcOrd="0" destOrd="0" presId="urn:microsoft.com/office/officeart/2005/8/layout/vList3"/>
    <dgm:cxn modelId="{50CCC1FC-1460-E84C-A891-06A015B8C368}" type="presParOf" srcId="{94BE24BB-FDAD-439C-B09E-D959D55E7F82}" destId="{7503D5F5-4156-4E27-B1FD-F6849310899B}" srcOrd="1" destOrd="0" presId="urn:microsoft.com/office/officeart/2005/8/layout/vList3"/>
    <dgm:cxn modelId="{79CE5EA0-5A65-FC40-B710-3A232826CB6F}" type="presParOf" srcId="{0376C820-34E4-4D29-9CCA-318BDB4D7457}" destId="{F403B5A2-DD27-43B3-A909-70EA98BD6B76}" srcOrd="1" destOrd="0" presId="urn:microsoft.com/office/officeart/2005/8/layout/vList3"/>
    <dgm:cxn modelId="{F6DE59F9-9F75-AA48-A5CA-5B759CEBB843}" type="presParOf" srcId="{0376C820-34E4-4D29-9CCA-318BDB4D7457}" destId="{B181CB40-903D-4FEA-96F5-271266ADA23A}" srcOrd="2" destOrd="0" presId="urn:microsoft.com/office/officeart/2005/8/layout/vList3"/>
    <dgm:cxn modelId="{7ECEC46F-6CAF-A543-9E2B-50E1A846410D}" type="presParOf" srcId="{B181CB40-903D-4FEA-96F5-271266ADA23A}" destId="{470FF5D6-824C-47B0-B56B-7CE02435E230}" srcOrd="0" destOrd="0" presId="urn:microsoft.com/office/officeart/2005/8/layout/vList3"/>
    <dgm:cxn modelId="{10711717-0FFB-2745-8B62-4869B43FEF74}" type="presParOf" srcId="{B181CB40-903D-4FEA-96F5-271266ADA23A}" destId="{D125EAF9-4C01-4186-997E-D9DC9CB92E1D}" srcOrd="1" destOrd="0" presId="urn:microsoft.com/office/officeart/2005/8/layout/vList3"/>
    <dgm:cxn modelId="{DB69EDEA-944F-AD4B-9ED2-1EC3CB7CC53D}" type="presParOf" srcId="{0376C820-34E4-4D29-9CCA-318BDB4D7457}" destId="{231B42D6-A46B-4F91-A2F3-484534CD346F}" srcOrd="3" destOrd="0" presId="urn:microsoft.com/office/officeart/2005/8/layout/vList3"/>
    <dgm:cxn modelId="{79C64F35-4895-0B44-93D8-CF29C51662E7}" type="presParOf" srcId="{0376C820-34E4-4D29-9CCA-318BDB4D7457}" destId="{3669450C-F51D-43CD-A108-8D766906141C}" srcOrd="4" destOrd="0" presId="urn:microsoft.com/office/officeart/2005/8/layout/vList3"/>
    <dgm:cxn modelId="{F6574A30-5A1A-DC47-BB4A-47314A515005}" type="presParOf" srcId="{3669450C-F51D-43CD-A108-8D766906141C}" destId="{F3324BF3-4F04-4C4F-8210-967C5B964B58}" srcOrd="0" destOrd="0" presId="urn:microsoft.com/office/officeart/2005/8/layout/vList3"/>
    <dgm:cxn modelId="{DAEB3B50-F851-1B4B-BBF5-27251B8C3644}" type="presParOf" srcId="{3669450C-F51D-43CD-A108-8D766906141C}" destId="{677271F3-B2BA-4FC6-86AE-37AFE4890492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380A2-D3E0-4905-BF87-6804778E30AD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562D5FF4-6008-4AE0-980A-5DFC6904A59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Calibri Light" panose="020F0302020204030204" pitchFamily="34" charset="0"/>
            </a:rPr>
            <a:t>The Voice Recognition feature is in development</a:t>
          </a:r>
          <a:endParaRPr lang="en-US" sz="2800" dirty="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DA1B9DCF-A63C-4D73-941E-AF38ED443560}" type="parTrans" cxnId="{39A018D9-188F-481E-A01D-3A383620D9F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B6878354-1CB1-4923-AC96-3CB06DE24E24}" type="sibTrans" cxnId="{39A018D9-188F-481E-A01D-3A383620D9F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81AAE5B3-E7FB-4DFC-80E3-429D2D75F22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Calibri Light" panose="020F0302020204030204" pitchFamily="34" charset="0"/>
            </a:rPr>
            <a:t>Application isn’t running in background </a:t>
          </a:r>
          <a:endParaRPr lang="en-US" sz="2800" dirty="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6220B960-36CB-45EE-AD84-E7DA8EB5490F}" type="parTrans" cxnId="{13A62F3A-E8B8-40B0-BF44-0B1CA165E46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269F2689-BACD-4EB2-827D-551D2FC143A5}" type="sibTrans" cxnId="{13A62F3A-E8B8-40B0-BF44-0B1CA165E46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88433F13-BEEC-424E-A5E8-112DD5D49BE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Calibri Light" panose="020F0302020204030204" pitchFamily="34" charset="0"/>
            </a:rPr>
            <a:t>Not yet tested</a:t>
          </a:r>
          <a:endParaRPr lang="en-US" sz="2800" dirty="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31772C11-E636-480B-B13F-26B3396CB5AE}" type="parTrans" cxnId="{97180632-25B6-44CD-9928-B0503C85302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97126264-FA6C-49E5-95CA-610ECBF085BA}" type="sibTrans" cxnId="{97180632-25B6-44CD-9928-B0503C85302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alibri Light" panose="020F0302020204030204" pitchFamily="34" charset="0"/>
          </a:endParaRPr>
        </a:p>
      </dgm:t>
    </dgm:pt>
    <dgm:pt modelId="{8DAFDAFB-3A6D-4094-AE25-78F90C80C25A}" type="pres">
      <dgm:prSet presAssocID="{0F4380A2-D3E0-4905-BF87-6804778E30AD}" presName="linearFlow" presStyleCnt="0">
        <dgm:presLayoutVars>
          <dgm:dir/>
          <dgm:resizeHandles val="exact"/>
        </dgm:presLayoutVars>
      </dgm:prSet>
      <dgm:spPr/>
    </dgm:pt>
    <dgm:pt modelId="{AF823CB4-9646-4AE5-8E08-26F2B623B3DD}" type="pres">
      <dgm:prSet presAssocID="{562D5FF4-6008-4AE0-980A-5DFC6904A598}" presName="composite" presStyleCnt="0"/>
      <dgm:spPr/>
    </dgm:pt>
    <dgm:pt modelId="{E2FC47B7-3D62-4A0F-9834-FFC011A3B3D6}" type="pres">
      <dgm:prSet presAssocID="{562D5FF4-6008-4AE0-980A-5DFC6904A598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4ABF848F-899C-4EDE-835A-12C2715CBC3E}" type="pres">
      <dgm:prSet presAssocID="{562D5FF4-6008-4AE0-980A-5DFC6904A59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1044-8D55-49B9-AC8A-FA5BD38ABDDA}" type="pres">
      <dgm:prSet presAssocID="{B6878354-1CB1-4923-AC96-3CB06DE24E24}" presName="spacing" presStyleCnt="0"/>
      <dgm:spPr/>
    </dgm:pt>
    <dgm:pt modelId="{3EB2CC90-4525-4E7F-A391-3AA1BA98039C}" type="pres">
      <dgm:prSet presAssocID="{81AAE5B3-E7FB-4DFC-80E3-429D2D75F22B}" presName="composite" presStyleCnt="0"/>
      <dgm:spPr/>
    </dgm:pt>
    <dgm:pt modelId="{22F3A64E-2779-419A-9ADA-6C95EA9513FF}" type="pres">
      <dgm:prSet presAssocID="{81AAE5B3-E7FB-4DFC-80E3-429D2D75F22B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0CB18AF-A1AE-4CB2-B0CA-339BEFFF7F0C}" type="pres">
      <dgm:prSet presAssocID="{81AAE5B3-E7FB-4DFC-80E3-429D2D75F22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740E4-F0ED-4DF1-9F30-841B26DFDD94}" type="pres">
      <dgm:prSet presAssocID="{269F2689-BACD-4EB2-827D-551D2FC143A5}" presName="spacing" presStyleCnt="0"/>
      <dgm:spPr/>
    </dgm:pt>
    <dgm:pt modelId="{E6960A1D-ECE1-4435-951A-5308BE94D771}" type="pres">
      <dgm:prSet presAssocID="{88433F13-BEEC-424E-A5E8-112DD5D49BE9}" presName="composite" presStyleCnt="0"/>
      <dgm:spPr/>
    </dgm:pt>
    <dgm:pt modelId="{2839534B-D247-4396-9F75-A101D12EAD85}" type="pres">
      <dgm:prSet presAssocID="{88433F13-BEEC-424E-A5E8-112DD5D49BE9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8BA6B00B-A048-4180-88C1-5279B2DAC67C}" type="pres">
      <dgm:prSet presAssocID="{88433F13-BEEC-424E-A5E8-112DD5D49BE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A62F3A-E8B8-40B0-BF44-0B1CA165E469}" srcId="{0F4380A2-D3E0-4905-BF87-6804778E30AD}" destId="{81AAE5B3-E7FB-4DFC-80E3-429D2D75F22B}" srcOrd="1" destOrd="0" parTransId="{6220B960-36CB-45EE-AD84-E7DA8EB5490F}" sibTransId="{269F2689-BACD-4EB2-827D-551D2FC143A5}"/>
    <dgm:cxn modelId="{5A119FC8-680C-334A-9FFE-819C15BCF3EA}" type="presOf" srcId="{0F4380A2-D3E0-4905-BF87-6804778E30AD}" destId="{8DAFDAFB-3A6D-4094-AE25-78F90C80C25A}" srcOrd="0" destOrd="0" presId="urn:microsoft.com/office/officeart/2005/8/layout/vList3"/>
    <dgm:cxn modelId="{F29D8BE8-18A2-0D44-BF0B-4865593E5866}" type="presOf" srcId="{88433F13-BEEC-424E-A5E8-112DD5D49BE9}" destId="{8BA6B00B-A048-4180-88C1-5279B2DAC67C}" srcOrd="0" destOrd="0" presId="urn:microsoft.com/office/officeart/2005/8/layout/vList3"/>
    <dgm:cxn modelId="{97180632-25B6-44CD-9928-B0503C853029}" srcId="{0F4380A2-D3E0-4905-BF87-6804778E30AD}" destId="{88433F13-BEEC-424E-A5E8-112DD5D49BE9}" srcOrd="2" destOrd="0" parTransId="{31772C11-E636-480B-B13F-26B3396CB5AE}" sibTransId="{97126264-FA6C-49E5-95CA-610ECBF085BA}"/>
    <dgm:cxn modelId="{69C6DD11-79DF-7F46-A81E-28211FBB9D08}" type="presOf" srcId="{562D5FF4-6008-4AE0-980A-5DFC6904A598}" destId="{4ABF848F-899C-4EDE-835A-12C2715CBC3E}" srcOrd="0" destOrd="0" presId="urn:microsoft.com/office/officeart/2005/8/layout/vList3"/>
    <dgm:cxn modelId="{39A018D9-188F-481E-A01D-3A383620D9F6}" srcId="{0F4380A2-D3E0-4905-BF87-6804778E30AD}" destId="{562D5FF4-6008-4AE0-980A-5DFC6904A598}" srcOrd="0" destOrd="0" parTransId="{DA1B9DCF-A63C-4D73-941E-AF38ED443560}" sibTransId="{B6878354-1CB1-4923-AC96-3CB06DE24E24}"/>
    <dgm:cxn modelId="{DA569640-AD7A-E044-B88F-16C2EA0ECBC5}" type="presOf" srcId="{81AAE5B3-E7FB-4DFC-80E3-429D2D75F22B}" destId="{D0CB18AF-A1AE-4CB2-B0CA-339BEFFF7F0C}" srcOrd="0" destOrd="0" presId="urn:microsoft.com/office/officeart/2005/8/layout/vList3"/>
    <dgm:cxn modelId="{F2790AF1-EDA1-B14F-A9A7-FEBC78BC70EB}" type="presParOf" srcId="{8DAFDAFB-3A6D-4094-AE25-78F90C80C25A}" destId="{AF823CB4-9646-4AE5-8E08-26F2B623B3DD}" srcOrd="0" destOrd="0" presId="urn:microsoft.com/office/officeart/2005/8/layout/vList3"/>
    <dgm:cxn modelId="{3468378B-2192-5C43-9B5C-1F0BCF2B4E19}" type="presParOf" srcId="{AF823CB4-9646-4AE5-8E08-26F2B623B3DD}" destId="{E2FC47B7-3D62-4A0F-9834-FFC011A3B3D6}" srcOrd="0" destOrd="0" presId="urn:microsoft.com/office/officeart/2005/8/layout/vList3"/>
    <dgm:cxn modelId="{8A38C9AF-DDAF-8A43-906A-C78CD7022FA2}" type="presParOf" srcId="{AF823CB4-9646-4AE5-8E08-26F2B623B3DD}" destId="{4ABF848F-899C-4EDE-835A-12C2715CBC3E}" srcOrd="1" destOrd="0" presId="urn:microsoft.com/office/officeart/2005/8/layout/vList3"/>
    <dgm:cxn modelId="{340E1444-D1D7-4547-AC25-E4DFA415399B}" type="presParOf" srcId="{8DAFDAFB-3A6D-4094-AE25-78F90C80C25A}" destId="{873D1044-8D55-49B9-AC8A-FA5BD38ABDDA}" srcOrd="1" destOrd="0" presId="urn:microsoft.com/office/officeart/2005/8/layout/vList3"/>
    <dgm:cxn modelId="{9692B031-5781-9E42-B049-8B6BD1D8F0BC}" type="presParOf" srcId="{8DAFDAFB-3A6D-4094-AE25-78F90C80C25A}" destId="{3EB2CC90-4525-4E7F-A391-3AA1BA98039C}" srcOrd="2" destOrd="0" presId="urn:microsoft.com/office/officeart/2005/8/layout/vList3"/>
    <dgm:cxn modelId="{D2DF2FFC-B5FE-6447-B9EC-6A1536F44EEF}" type="presParOf" srcId="{3EB2CC90-4525-4E7F-A391-3AA1BA98039C}" destId="{22F3A64E-2779-419A-9ADA-6C95EA9513FF}" srcOrd="0" destOrd="0" presId="urn:microsoft.com/office/officeart/2005/8/layout/vList3"/>
    <dgm:cxn modelId="{6CE1F906-E17A-2F46-B1C8-3DF525878C5B}" type="presParOf" srcId="{3EB2CC90-4525-4E7F-A391-3AA1BA98039C}" destId="{D0CB18AF-A1AE-4CB2-B0CA-339BEFFF7F0C}" srcOrd="1" destOrd="0" presId="urn:microsoft.com/office/officeart/2005/8/layout/vList3"/>
    <dgm:cxn modelId="{4777F91B-A991-B44E-AE88-C545BB1AB30C}" type="presParOf" srcId="{8DAFDAFB-3A6D-4094-AE25-78F90C80C25A}" destId="{C22740E4-F0ED-4DF1-9F30-841B26DFDD94}" srcOrd="3" destOrd="0" presId="urn:microsoft.com/office/officeart/2005/8/layout/vList3"/>
    <dgm:cxn modelId="{D3474E26-F555-8E4E-968D-C6FC72675D07}" type="presParOf" srcId="{8DAFDAFB-3A6D-4094-AE25-78F90C80C25A}" destId="{E6960A1D-ECE1-4435-951A-5308BE94D771}" srcOrd="4" destOrd="0" presId="urn:microsoft.com/office/officeart/2005/8/layout/vList3"/>
    <dgm:cxn modelId="{73F43219-39A2-CA47-8346-2A0ECA3E6AC3}" type="presParOf" srcId="{E6960A1D-ECE1-4435-951A-5308BE94D771}" destId="{2839534B-D247-4396-9F75-A101D12EAD85}" srcOrd="0" destOrd="0" presId="urn:microsoft.com/office/officeart/2005/8/layout/vList3"/>
    <dgm:cxn modelId="{2FAFAA49-D4E6-4745-BC90-053E6E30DA19}" type="presParOf" srcId="{E6960A1D-ECE1-4435-951A-5308BE94D771}" destId="{8BA6B00B-A048-4180-88C1-5279B2DAC67C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3682-A822-4D29-ABF8-0E9A4DC3C234}">
      <dsp:nvSpPr>
        <dsp:cNvPr id="0" name=""/>
        <dsp:cNvSpPr/>
      </dsp:nvSpPr>
      <dsp:spPr>
        <a:xfrm>
          <a:off x="-5976866" y="-914589"/>
          <a:ext cx="7115162" cy="7115162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0E64F-D61D-4A39-8DA8-ED04D6AB2765}">
      <dsp:nvSpPr>
        <dsp:cNvPr id="0" name=""/>
        <dsp:cNvSpPr/>
      </dsp:nvSpPr>
      <dsp:spPr>
        <a:xfrm>
          <a:off x="497456" y="330268"/>
          <a:ext cx="8022610" cy="66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63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Investigate and choosing the development environment</a:t>
          </a:r>
          <a:endParaRPr lang="en-US" sz="2000" kern="1200" dirty="0">
            <a:latin typeface="Maiandra GD" charset="0"/>
            <a:ea typeface="Maiandra GD" charset="0"/>
            <a:cs typeface="Maiandra GD" charset="0"/>
          </a:endParaRPr>
        </a:p>
      </dsp:txBody>
      <dsp:txXfrm>
        <a:off x="497456" y="330268"/>
        <a:ext cx="8022610" cy="660959"/>
      </dsp:txXfrm>
    </dsp:sp>
    <dsp:sp modelId="{DD828A81-FEF0-4AC6-A1DF-35CA70DE14AE}">
      <dsp:nvSpPr>
        <dsp:cNvPr id="0" name=""/>
        <dsp:cNvSpPr/>
      </dsp:nvSpPr>
      <dsp:spPr>
        <a:xfrm>
          <a:off x="84357" y="247648"/>
          <a:ext cx="826199" cy="826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FCCFF-46D0-4213-A22F-CB23FBC9F13B}">
      <dsp:nvSpPr>
        <dsp:cNvPr id="0" name=""/>
        <dsp:cNvSpPr/>
      </dsp:nvSpPr>
      <dsp:spPr>
        <a:xfrm>
          <a:off x="971081" y="1321390"/>
          <a:ext cx="7548986" cy="66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63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Investigate the libraries for Text-to-speech </a:t>
          </a: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&amp; Voice recognition</a:t>
          </a:r>
          <a:endParaRPr lang="en-US" sz="2000" kern="1200" dirty="0">
            <a:latin typeface="Maiandra GD" charset="0"/>
            <a:ea typeface="Maiandra GD" charset="0"/>
            <a:cs typeface="Maiandra GD" charset="0"/>
          </a:endParaRPr>
        </a:p>
      </dsp:txBody>
      <dsp:txXfrm>
        <a:off x="971081" y="1321390"/>
        <a:ext cx="7548986" cy="660959"/>
      </dsp:txXfrm>
    </dsp:sp>
    <dsp:sp modelId="{ABD93EBB-6852-43FD-8AD9-533A63D31810}">
      <dsp:nvSpPr>
        <dsp:cNvPr id="0" name=""/>
        <dsp:cNvSpPr/>
      </dsp:nvSpPr>
      <dsp:spPr>
        <a:xfrm>
          <a:off x="557981" y="1238770"/>
          <a:ext cx="826199" cy="826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922B7-176A-4440-ACA0-E769C907CDB9}">
      <dsp:nvSpPr>
        <dsp:cNvPr id="0" name=""/>
        <dsp:cNvSpPr/>
      </dsp:nvSpPr>
      <dsp:spPr>
        <a:xfrm>
          <a:off x="1116445" y="2312512"/>
          <a:ext cx="7403621" cy="66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63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Implement the Front-end</a:t>
          </a:r>
          <a:endParaRPr lang="en-US" sz="2000" kern="1200" dirty="0">
            <a:latin typeface="Maiandra GD" charset="0"/>
            <a:ea typeface="Maiandra GD" charset="0"/>
            <a:cs typeface="Maiandra GD" charset="0"/>
          </a:endParaRPr>
        </a:p>
      </dsp:txBody>
      <dsp:txXfrm>
        <a:off x="1116445" y="2312512"/>
        <a:ext cx="7403621" cy="660959"/>
      </dsp:txXfrm>
    </dsp:sp>
    <dsp:sp modelId="{5DBC57C7-1FE7-4772-9AC9-7940F36D817B}">
      <dsp:nvSpPr>
        <dsp:cNvPr id="0" name=""/>
        <dsp:cNvSpPr/>
      </dsp:nvSpPr>
      <dsp:spPr>
        <a:xfrm>
          <a:off x="703346" y="2229892"/>
          <a:ext cx="826199" cy="826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89B0C-3D53-4EB8-AC10-34F2B71B5DFD}">
      <dsp:nvSpPr>
        <dsp:cNvPr id="0" name=""/>
        <dsp:cNvSpPr/>
      </dsp:nvSpPr>
      <dsp:spPr>
        <a:xfrm>
          <a:off x="971081" y="3303634"/>
          <a:ext cx="7548986" cy="66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63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Implement the Back-end	</a:t>
          </a:r>
          <a:endParaRPr lang="en-US" sz="2000" kern="1200" dirty="0">
            <a:latin typeface="Maiandra GD" charset="0"/>
            <a:ea typeface="Maiandra GD" charset="0"/>
            <a:cs typeface="Maiandra GD" charset="0"/>
          </a:endParaRPr>
        </a:p>
      </dsp:txBody>
      <dsp:txXfrm>
        <a:off x="971081" y="3303634"/>
        <a:ext cx="7548986" cy="660959"/>
      </dsp:txXfrm>
    </dsp:sp>
    <dsp:sp modelId="{9704301F-3E05-46EF-8A7C-2212C429D103}">
      <dsp:nvSpPr>
        <dsp:cNvPr id="0" name=""/>
        <dsp:cNvSpPr/>
      </dsp:nvSpPr>
      <dsp:spPr>
        <a:xfrm>
          <a:off x="557981" y="3221014"/>
          <a:ext cx="826199" cy="826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D460E-E0AE-4DEB-B338-4BD70DAB833B}">
      <dsp:nvSpPr>
        <dsp:cNvPr id="0" name=""/>
        <dsp:cNvSpPr/>
      </dsp:nvSpPr>
      <dsp:spPr>
        <a:xfrm>
          <a:off x="497456" y="4294756"/>
          <a:ext cx="8022610" cy="66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63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Maiandra GD" charset="0"/>
              <a:ea typeface="Maiandra GD" charset="0"/>
              <a:cs typeface="Maiandra GD" charset="0"/>
            </a:rPr>
            <a:t>Run &amp; Test application</a:t>
          </a:r>
          <a:endParaRPr lang="en-US" sz="2000" kern="1200" dirty="0">
            <a:latin typeface="Maiandra GD" charset="0"/>
            <a:ea typeface="Maiandra GD" charset="0"/>
            <a:cs typeface="Maiandra GD" charset="0"/>
          </a:endParaRPr>
        </a:p>
      </dsp:txBody>
      <dsp:txXfrm>
        <a:off x="497456" y="4294756"/>
        <a:ext cx="8022610" cy="660959"/>
      </dsp:txXfrm>
    </dsp:sp>
    <dsp:sp modelId="{B5E8D5DB-14F2-4DFF-A8A4-1AD94DC75704}">
      <dsp:nvSpPr>
        <dsp:cNvPr id="0" name=""/>
        <dsp:cNvSpPr/>
      </dsp:nvSpPr>
      <dsp:spPr>
        <a:xfrm>
          <a:off x="84357" y="4212136"/>
          <a:ext cx="826199" cy="826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D5F5-4156-4E27-B1FD-F6849310899B}">
      <dsp:nvSpPr>
        <dsp:cNvPr id="0" name=""/>
        <dsp:cNvSpPr/>
      </dsp:nvSpPr>
      <dsp:spPr>
        <a:xfrm rot="10800000">
          <a:off x="1410240" y="2937"/>
          <a:ext cx="4479092" cy="112819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50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libri Light" panose="020F0302020204030204" pitchFamily="34" charset="0"/>
            </a:rPr>
            <a:t>Use free library and platforms</a:t>
          </a:r>
          <a:endParaRPr lang="en-US" sz="2600" kern="1200" dirty="0">
            <a:latin typeface="Calibri Light" panose="020F0302020204030204" pitchFamily="34" charset="0"/>
          </a:endParaRPr>
        </a:p>
      </dsp:txBody>
      <dsp:txXfrm rot="10800000">
        <a:off x="1692288" y="2937"/>
        <a:ext cx="4197044" cy="1128192"/>
      </dsp:txXfrm>
    </dsp:sp>
    <dsp:sp modelId="{0B2EBCC7-5605-4A8C-A6A9-1D32690E69EF}">
      <dsp:nvSpPr>
        <dsp:cNvPr id="0" name=""/>
        <dsp:cNvSpPr/>
      </dsp:nvSpPr>
      <dsp:spPr>
        <a:xfrm>
          <a:off x="846144" y="2937"/>
          <a:ext cx="1128192" cy="11281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125EAF9-4C01-4186-997E-D9DC9CB92E1D}">
      <dsp:nvSpPr>
        <dsp:cNvPr id="0" name=""/>
        <dsp:cNvSpPr/>
      </dsp:nvSpPr>
      <dsp:spPr>
        <a:xfrm rot="10800000">
          <a:off x="1410240" y="1467903"/>
          <a:ext cx="4479092" cy="112819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50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libri Light" panose="020F0302020204030204" pitchFamily="34" charset="0"/>
            </a:rPr>
            <a:t>Finish implementing the text-to-speech feature</a:t>
          </a:r>
          <a:endParaRPr lang="en-US" sz="2600" kern="1200" dirty="0">
            <a:latin typeface="Calibri Light" panose="020F0302020204030204" pitchFamily="34" charset="0"/>
          </a:endParaRPr>
        </a:p>
      </dsp:txBody>
      <dsp:txXfrm rot="10800000">
        <a:off x="1692288" y="1467903"/>
        <a:ext cx="4197044" cy="1128192"/>
      </dsp:txXfrm>
    </dsp:sp>
    <dsp:sp modelId="{470FF5D6-824C-47B0-B56B-7CE02435E230}">
      <dsp:nvSpPr>
        <dsp:cNvPr id="0" name=""/>
        <dsp:cNvSpPr/>
      </dsp:nvSpPr>
      <dsp:spPr>
        <a:xfrm>
          <a:off x="846144" y="1467903"/>
          <a:ext cx="1128192" cy="11281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77271F3-B2BA-4FC6-86AE-37AFE4890492}">
      <dsp:nvSpPr>
        <dsp:cNvPr id="0" name=""/>
        <dsp:cNvSpPr/>
      </dsp:nvSpPr>
      <dsp:spPr>
        <a:xfrm rot="10800000">
          <a:off x="1410240" y="2932870"/>
          <a:ext cx="4479092" cy="112819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50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libri Light" panose="020F0302020204030204" pitchFamily="34" charset="0"/>
            </a:rPr>
            <a:t>Finish implementing the front-end</a:t>
          </a:r>
          <a:endParaRPr lang="en-US" sz="2600" kern="1200" dirty="0">
            <a:latin typeface="Calibri Light" panose="020F0302020204030204" pitchFamily="34" charset="0"/>
          </a:endParaRPr>
        </a:p>
      </dsp:txBody>
      <dsp:txXfrm rot="10800000">
        <a:off x="1692288" y="2932870"/>
        <a:ext cx="4197044" cy="1128192"/>
      </dsp:txXfrm>
    </dsp:sp>
    <dsp:sp modelId="{F3324BF3-4F04-4C4F-8210-967C5B964B58}">
      <dsp:nvSpPr>
        <dsp:cNvPr id="0" name=""/>
        <dsp:cNvSpPr/>
      </dsp:nvSpPr>
      <dsp:spPr>
        <a:xfrm>
          <a:off x="846144" y="2932870"/>
          <a:ext cx="1128192" cy="11281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F848F-899C-4EDE-835A-12C2715CBC3E}">
      <dsp:nvSpPr>
        <dsp:cNvPr id="0" name=""/>
        <dsp:cNvSpPr/>
      </dsp:nvSpPr>
      <dsp:spPr>
        <a:xfrm rot="10800000">
          <a:off x="1581470" y="1181"/>
          <a:ext cx="5157932" cy="1129168"/>
        </a:xfrm>
        <a:prstGeom prst="homePlat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93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libri Light" panose="020F0302020204030204" pitchFamily="34" charset="0"/>
            </a:rPr>
            <a:t>The Voice Recognition feature is in development</a:t>
          </a:r>
          <a:endParaRPr lang="en-US" sz="2800" kern="1200" dirty="0">
            <a:solidFill>
              <a:schemeClr val="tx1"/>
            </a:solidFill>
            <a:latin typeface="Calibri Light" panose="020F0302020204030204" pitchFamily="34" charset="0"/>
          </a:endParaRPr>
        </a:p>
      </dsp:txBody>
      <dsp:txXfrm rot="10800000">
        <a:off x="1863762" y="1181"/>
        <a:ext cx="4875640" cy="1129168"/>
      </dsp:txXfrm>
    </dsp:sp>
    <dsp:sp modelId="{E2FC47B7-3D62-4A0F-9834-FFC011A3B3D6}">
      <dsp:nvSpPr>
        <dsp:cNvPr id="0" name=""/>
        <dsp:cNvSpPr/>
      </dsp:nvSpPr>
      <dsp:spPr>
        <a:xfrm>
          <a:off x="1016886" y="1181"/>
          <a:ext cx="1129168" cy="11291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0CB18AF-A1AE-4CB2-B0CA-339BEFFF7F0C}">
      <dsp:nvSpPr>
        <dsp:cNvPr id="0" name=""/>
        <dsp:cNvSpPr/>
      </dsp:nvSpPr>
      <dsp:spPr>
        <a:xfrm rot="10800000">
          <a:off x="1581470" y="1467415"/>
          <a:ext cx="5157932" cy="1129168"/>
        </a:xfrm>
        <a:prstGeom prst="homePlat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93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libri Light" panose="020F0302020204030204" pitchFamily="34" charset="0"/>
            </a:rPr>
            <a:t>Application isn’t running in background </a:t>
          </a:r>
          <a:endParaRPr lang="en-US" sz="2800" kern="1200" dirty="0">
            <a:solidFill>
              <a:schemeClr val="tx1"/>
            </a:solidFill>
            <a:latin typeface="Calibri Light" panose="020F0302020204030204" pitchFamily="34" charset="0"/>
          </a:endParaRPr>
        </a:p>
      </dsp:txBody>
      <dsp:txXfrm rot="10800000">
        <a:off x="1863762" y="1467415"/>
        <a:ext cx="4875640" cy="1129168"/>
      </dsp:txXfrm>
    </dsp:sp>
    <dsp:sp modelId="{22F3A64E-2779-419A-9ADA-6C95EA9513FF}">
      <dsp:nvSpPr>
        <dsp:cNvPr id="0" name=""/>
        <dsp:cNvSpPr/>
      </dsp:nvSpPr>
      <dsp:spPr>
        <a:xfrm>
          <a:off x="1016886" y="1467415"/>
          <a:ext cx="1129168" cy="11291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A6B00B-A048-4180-88C1-5279B2DAC67C}">
      <dsp:nvSpPr>
        <dsp:cNvPr id="0" name=""/>
        <dsp:cNvSpPr/>
      </dsp:nvSpPr>
      <dsp:spPr>
        <a:xfrm rot="10800000">
          <a:off x="1581470" y="2933649"/>
          <a:ext cx="5157932" cy="1129168"/>
        </a:xfrm>
        <a:prstGeom prst="homePlat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93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libri Light" panose="020F0302020204030204" pitchFamily="34" charset="0"/>
            </a:rPr>
            <a:t>Not yet tested</a:t>
          </a:r>
          <a:endParaRPr lang="en-US" sz="2800" kern="1200" dirty="0">
            <a:solidFill>
              <a:schemeClr val="tx1"/>
            </a:solidFill>
            <a:latin typeface="Calibri Light" panose="020F0302020204030204" pitchFamily="34" charset="0"/>
          </a:endParaRPr>
        </a:p>
      </dsp:txBody>
      <dsp:txXfrm rot="10800000">
        <a:off x="1863762" y="2933649"/>
        <a:ext cx="4875640" cy="1129168"/>
      </dsp:txXfrm>
    </dsp:sp>
    <dsp:sp modelId="{2839534B-D247-4396-9F75-A101D12EAD85}">
      <dsp:nvSpPr>
        <dsp:cNvPr id="0" name=""/>
        <dsp:cNvSpPr/>
      </dsp:nvSpPr>
      <dsp:spPr>
        <a:xfrm>
          <a:off x="1016886" y="2933649"/>
          <a:ext cx="1129168" cy="11291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CA43-E127-41F9-A75A-7807D7A47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0098" y="2056321"/>
            <a:ext cx="1603355" cy="305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923" y="2056321"/>
            <a:ext cx="7499175" cy="3058445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0510" y="2209800"/>
            <a:ext cx="1361431" cy="27747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6200" y="78115"/>
            <a:ext cx="1937908" cy="1978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vi/thumb/c/cd/Logo-hcmut.svg/543px-Logo-hcmut.svg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8114"/>
            <a:ext cx="1937908" cy="19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76200"/>
            <a:ext cx="2565405" cy="1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1471773"/>
            <a:ext cx="9123077" cy="3642993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6200" y="78115"/>
            <a:ext cx="1365267" cy="1326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vi/thumb/c/cd/Logo-hcmut.svg/543px-Logo-hcmut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0" y="11014"/>
            <a:ext cx="1431001" cy="14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91" y="163579"/>
            <a:ext cx="1590514" cy="12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8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91905"/>
            <a:ext cx="9010221" cy="5428369"/>
          </a:xfrm>
        </p:spPr>
        <p:txBody>
          <a:bodyPr>
            <a:normAutofit/>
          </a:bodyPr>
          <a:lstStyle>
            <a:lvl1pPr marL="365751" indent="-256026" algn="just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2pPr>
            <a:lvl3pPr algn="just">
              <a:defRPr sz="200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First Level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"/>
            <a:ext cx="5450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0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Application Development on Integrated Embedded Systems</a:t>
            </a:r>
            <a:endParaRPr lang="en-US" sz="1400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900974" y="1629108"/>
            <a:ext cx="7354452" cy="713259"/>
          </a:xfrm>
        </p:spPr>
        <p:txBody>
          <a:bodyPr>
            <a:noAutofit/>
          </a:bodyPr>
          <a:lstStyle/>
          <a:p>
            <a:pPr algn="ctr"/>
            <a:r>
              <a:rPr lang="vi-VN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Pre-Thesis Defense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701" y="5159341"/>
            <a:ext cx="5252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Students: </a:t>
            </a:r>
          </a:p>
          <a:p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     </a:t>
            </a:r>
            <a:r>
              <a:rPr lang="en-US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Vo Hoang An</a:t>
            </a:r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- </a:t>
            </a:r>
            <a:r>
              <a:rPr lang="en-US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51300197</a:t>
            </a:r>
            <a:endParaRPr lang="vi-VN" sz="2000" b="1" dirty="0" smtClean="0">
              <a:solidFill>
                <a:schemeClr val="bg1"/>
              </a:solidFill>
              <a:latin typeface="Maiandra GD" charset="0"/>
              <a:ea typeface="Maiandra GD" charset="0"/>
              <a:cs typeface="Maiandra GD" charset="0"/>
            </a:endParaRPr>
          </a:p>
          <a:p>
            <a:r>
              <a:rPr lang="vi-VN" sz="2000" b="1" dirty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</a:t>
            </a:r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    </a:t>
            </a:r>
            <a:r>
              <a:rPr lang="en-US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Dang </a:t>
            </a:r>
            <a:r>
              <a:rPr lang="en-US" sz="2000" b="1" dirty="0" err="1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Quoc</a:t>
            </a:r>
            <a:r>
              <a:rPr lang="en-US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Son</a:t>
            </a:r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- </a:t>
            </a:r>
            <a:r>
              <a:rPr lang="en-US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51303399</a:t>
            </a:r>
            <a:endParaRPr lang="en-US" sz="2000" b="1" dirty="0">
              <a:solidFill>
                <a:prstClr val="white"/>
              </a:solidFill>
              <a:latin typeface="Maiandra GD" charset="0"/>
              <a:ea typeface="Maiandra GD" charset="0"/>
              <a:cs typeface="Maiandra GD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Maiandra GD" charset="0"/>
              <a:ea typeface="Maiandra GD" charset="0"/>
              <a:cs typeface="Maiandra GD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900975" y="133260"/>
            <a:ext cx="7354452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2000" b="1" smtClean="0">
                <a:solidFill>
                  <a:srgbClr val="0432FF"/>
                </a:solidFill>
                <a:latin typeface="Arial Rounded MT Bold" panose="020F0704030504030204" pitchFamily="34" charset="0"/>
              </a:rPr>
              <a:t>National University of HoChiMinh City</a:t>
            </a:r>
            <a:endParaRPr lang="vi-VN" sz="2000" b="1" dirty="0" smtClean="0">
              <a:solidFill>
                <a:srgbClr val="0432FF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vi-VN" sz="2000" b="1" dirty="0" smtClean="0">
                <a:solidFill>
                  <a:srgbClr val="0432FF"/>
                </a:solidFill>
                <a:latin typeface="Arial Rounded MT Bold" panose="020F0704030504030204" pitchFamily="34" charset="0"/>
              </a:rPr>
              <a:t>Bach Khoa University</a:t>
            </a:r>
          </a:p>
          <a:p>
            <a:pPr algn="ctr"/>
            <a:r>
              <a:rPr lang="vi-VN" sz="2000" b="1" dirty="0" smtClean="0">
                <a:solidFill>
                  <a:srgbClr val="0432FF"/>
                </a:solidFill>
                <a:latin typeface="Arial Rounded MT Bold" panose="020F0704030504030204" pitchFamily="34" charset="0"/>
              </a:rPr>
              <a:t>Faculty of Computer Science and Engineering</a:t>
            </a:r>
            <a:endParaRPr lang="en-US" sz="2000" b="1" dirty="0">
              <a:solidFill>
                <a:srgbClr val="0432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96701" y="2580757"/>
            <a:ext cx="8763000" cy="115199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Answer phone call and automatic read incoming messages while driving application</a:t>
            </a:r>
            <a:endParaRPr lang="en-US" sz="36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2910" y="6025414"/>
            <a:ext cx="286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Supervisor: </a:t>
            </a:r>
          </a:p>
          <a:p>
            <a:r>
              <a:rPr lang="vi-VN" sz="2000" b="1" dirty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</a:t>
            </a:r>
            <a:r>
              <a:rPr lang="vi-VN" sz="2000" b="1" dirty="0" smtClean="0">
                <a:solidFill>
                  <a:schemeClr val="bg1"/>
                </a:solidFill>
                <a:latin typeface="Maiandra GD" charset="0"/>
                <a:ea typeface="Maiandra GD" charset="0"/>
                <a:cs typeface="Maiandra GD" charset="0"/>
              </a:rPr>
              <a:t>     Pham Hoang Anh</a:t>
            </a:r>
          </a:p>
        </p:txBody>
      </p:sp>
    </p:spTree>
    <p:extLst>
      <p:ext uri="{BB962C8B-B14F-4D97-AF65-F5344CB8AC3E}">
        <p14:creationId xmlns:p14="http://schemas.microsoft.com/office/powerpoint/2010/main" val="37135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Limitation and Constraints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Conclusion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65914609"/>
              </p:ext>
            </p:extLst>
          </p:nvPr>
        </p:nvGraphicFramePr>
        <p:xfrm>
          <a:off x="801698" y="2180270"/>
          <a:ext cx="77562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2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Introduction</a:t>
            </a:r>
          </a:p>
          <a:p>
            <a:endParaRPr lang="vi-VN" dirty="0" smtClean="0"/>
          </a:p>
          <a:p>
            <a:r>
              <a:rPr lang="vi-VN" dirty="0" smtClean="0"/>
              <a:t>Related Works</a:t>
            </a:r>
            <a:endParaRPr lang="en-US" dirty="0" smtClean="0"/>
          </a:p>
          <a:p>
            <a:pPr lvl="1"/>
            <a:r>
              <a:rPr lang="en-US" dirty="0" smtClean="0"/>
              <a:t>Requirements analysis </a:t>
            </a:r>
          </a:p>
          <a:p>
            <a:pPr lvl="1"/>
            <a:r>
              <a:rPr lang="en-US" dirty="0" smtClean="0"/>
              <a:t>Design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Application Development</a:t>
            </a:r>
          </a:p>
          <a:p>
            <a:pPr lvl="1"/>
            <a:r>
              <a:rPr lang="en-US" dirty="0"/>
              <a:t>Front – end development</a:t>
            </a:r>
            <a:endParaRPr lang="vi-VN" dirty="0"/>
          </a:p>
          <a:p>
            <a:pPr lvl="1"/>
            <a:r>
              <a:rPr lang="en-US" dirty="0"/>
              <a:t>Back – end development</a:t>
            </a:r>
            <a:endParaRPr lang="vi-VN" dirty="0"/>
          </a:p>
          <a:p>
            <a:endParaRPr lang="vi-VN" dirty="0" smtClean="0"/>
          </a:p>
          <a:p>
            <a:r>
              <a:rPr lang="vi-VN" dirty="0" smtClean="0"/>
              <a:t>Conclusions</a:t>
            </a:r>
          </a:p>
          <a:p>
            <a:pPr lvl="1"/>
            <a:r>
              <a:rPr lang="vi-VN" dirty="0" smtClean="0"/>
              <a:t>Demo</a:t>
            </a:r>
            <a:r>
              <a:rPr lang="en-US" dirty="0" err="1" smtClean="0"/>
              <a:t>nstration</a:t>
            </a:r>
            <a:endParaRPr lang="vi-VN" dirty="0"/>
          </a:p>
          <a:p>
            <a:pPr lvl="1"/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 is an essential item in daily life right now </a:t>
            </a:r>
            <a:endParaRPr lang="en-US" dirty="0" smtClean="0"/>
          </a:p>
          <a:p>
            <a:r>
              <a:rPr lang="en-US" dirty="0" smtClean="0"/>
              <a:t>The needs of using phone to text or call is increasing</a:t>
            </a:r>
            <a:endParaRPr lang="en-US" dirty="0" smtClean="0"/>
          </a:p>
          <a:p>
            <a:pPr algn="just"/>
            <a:r>
              <a:rPr lang="en-US" dirty="0" smtClean="0"/>
              <a:t>However, using the phone while driving is dangerous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Introduction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3359" y="4822521"/>
            <a:ext cx="8404963" cy="165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432FF"/>
                </a:solidFill>
                <a:latin typeface="Maiandra GD" charset="0"/>
                <a:ea typeface="Maiandra GD" charset="0"/>
                <a:cs typeface="Maiandra GD" charset="0"/>
              </a:rPr>
              <a:t>The purpose is to develop an application than can handle the messages and calls to reduce usage of phone while driving</a:t>
            </a:r>
            <a:endParaRPr lang="en-US" sz="3000" dirty="0">
              <a:solidFill>
                <a:srgbClr val="0432FF"/>
              </a:solidFill>
              <a:latin typeface="Maiandra GD" charset="0"/>
              <a:ea typeface="Maiandra GD" charset="0"/>
              <a:cs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Specific Tasks</a:t>
            </a:r>
            <a:endParaRPr lang="en-US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42998" y="5388272"/>
            <a:ext cx="512504" cy="273844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556A5-DC80-4983-AC3D-84140574543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4768618"/>
              </p:ext>
            </p:extLst>
          </p:nvPr>
        </p:nvGraphicFramePr>
        <p:xfrm>
          <a:off x="246363" y="1327759"/>
          <a:ext cx="8594554" cy="5285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74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2E3682-A822-4D29-ABF8-0E9A4DC3C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>
                                            <p:graphicEl>
                                              <a:dgm id="{0D2E3682-A822-4D29-ABF8-0E9A4DC3C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828A81-FEF0-4AC6-A1DF-35CA70DE1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6">
                                            <p:graphicEl>
                                              <a:dgm id="{DD828A81-FEF0-4AC6-A1DF-35CA70DE1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10E64F-D61D-4A39-8DA8-ED04D6AB2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6">
                                            <p:graphicEl>
                                              <a:dgm id="{C110E64F-D61D-4A39-8DA8-ED04D6AB2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D93EBB-6852-43FD-8AD9-533A63D31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6">
                                            <p:graphicEl>
                                              <a:dgm id="{ABD93EBB-6852-43FD-8AD9-533A63D318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EFCCFF-46D0-4213-A22F-CB23FBC9F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6">
                                            <p:graphicEl>
                                              <a:dgm id="{4DEFCCFF-46D0-4213-A22F-CB23FBC9F1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BC57C7-1FE7-4772-9AC9-7940F36D8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6">
                                            <p:graphicEl>
                                              <a:dgm id="{5DBC57C7-1FE7-4772-9AC9-7940F36D8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922B7-176A-4440-ACA0-E769C907C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6">
                                            <p:graphicEl>
                                              <a:dgm id="{1A2922B7-176A-4440-ACA0-E769C907CD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04301F-3E05-46EF-8A7C-2212C429D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6">
                                            <p:graphicEl>
                                              <a:dgm id="{9704301F-3E05-46EF-8A7C-2212C429D1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489B0C-3D53-4EB8-AC10-34F2B71B5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6">
                                            <p:graphicEl>
                                              <a:dgm id="{03489B0C-3D53-4EB8-AC10-34F2B71B5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8D5DB-14F2-4DFF-A8A4-1AD94DC75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6">
                                            <p:graphicEl>
                                              <a:dgm id="{B5E8D5DB-14F2-4DFF-A8A4-1AD94DC75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9D460E-E0AE-4DEB-B338-4BD70DAB8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6">
                                            <p:graphicEl>
                                              <a:dgm id="{829D460E-E0AE-4DEB-B338-4BD70DAB8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access to messages, calls, and contacts</a:t>
            </a:r>
            <a:endParaRPr lang="en-US" dirty="0" smtClean="0"/>
          </a:p>
          <a:p>
            <a:r>
              <a:rPr lang="en-US" dirty="0" smtClean="0"/>
              <a:t>Uses Text-to-speech libraries to read messages aloud</a:t>
            </a:r>
            <a:endParaRPr lang="en-US" dirty="0" smtClean="0"/>
          </a:p>
          <a:p>
            <a:r>
              <a:rPr lang="en-US" dirty="0" smtClean="0"/>
              <a:t>Uses Voice Recognition libraries to answer or decline the incoming calls</a:t>
            </a:r>
          </a:p>
          <a:p>
            <a:r>
              <a:rPr lang="en-US" dirty="0" smtClean="0"/>
              <a:t>Can run in background</a:t>
            </a:r>
            <a:endParaRPr lang="en-US" dirty="0" smtClean="0"/>
          </a:p>
          <a:p>
            <a:r>
              <a:rPr lang="en-US" dirty="0" smtClean="0"/>
              <a:t>The front-end has to be simple </a:t>
            </a:r>
          </a:p>
          <a:p>
            <a:r>
              <a:rPr lang="en-US" dirty="0" smtClean="0"/>
              <a:t>Has to be easy to use</a:t>
            </a:r>
            <a:endParaRPr lang="en-US" dirty="0"/>
          </a:p>
          <a:p>
            <a:pPr marL="1097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pic>
        <p:nvPicPr>
          <p:cNvPr id="1026" name="Picture 2" descr="E:\Study\Study Projects\abc\LuanVan2017\Design_app\New Mockup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15" y="1118233"/>
            <a:ext cx="2892720" cy="57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Study\Study Projects\abc\LuanVan2017\Design_app\Cài đặt 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22" y="1118233"/>
            <a:ext cx="2971256" cy="57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Study\Study Projects\abc\LuanVan2017\Design_app\Cài đặt S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78" y="1118233"/>
            <a:ext cx="2971256" cy="57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Appication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3075" name="Picture 3" descr="E:\Study\Study Projects\abc\LuanVan2017\Design_app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80" y="779309"/>
            <a:ext cx="5148126" cy="60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4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 application and library on the given platform.</a:t>
            </a:r>
          </a:p>
          <a:p>
            <a:endParaRPr lang="vi-VN" dirty="0"/>
          </a:p>
          <a:p>
            <a:r>
              <a:rPr lang="en-US" dirty="0" smtClean="0"/>
              <a:t>Text-to-speech</a:t>
            </a:r>
            <a:r>
              <a:rPr lang="vi-VN" dirty="0" smtClean="0"/>
              <a:t> Processing</a:t>
            </a:r>
            <a:endParaRPr lang="en-US" dirty="0" smtClean="0"/>
          </a:p>
          <a:p>
            <a:pPr lvl="1"/>
            <a:r>
              <a:rPr lang="en-US" dirty="0" smtClean="0"/>
              <a:t>Get access to text messages</a:t>
            </a:r>
          </a:p>
          <a:p>
            <a:pPr lvl="1"/>
            <a:r>
              <a:rPr lang="en-US" dirty="0" smtClean="0"/>
              <a:t>Read that text aloud</a:t>
            </a:r>
            <a:endParaRPr lang="vi-VN" dirty="0" smtClean="0"/>
          </a:p>
          <a:p>
            <a:endParaRPr lang="vi-VN" dirty="0"/>
          </a:p>
          <a:p>
            <a:r>
              <a:rPr lang="en-US" dirty="0" smtClean="0"/>
              <a:t>Voice recognition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/>
              <a:t>Get access to phone calls</a:t>
            </a:r>
          </a:p>
          <a:p>
            <a:pPr lvl="1"/>
            <a:r>
              <a:rPr lang="en-US" dirty="0"/>
              <a:t>Recognize the voice and choose what to do with that call</a:t>
            </a:r>
          </a:p>
          <a:p>
            <a:r>
              <a:rPr lang="en-US" dirty="0" smtClean="0"/>
              <a:t>Let the application to run in background</a:t>
            </a:r>
            <a:endParaRPr lang="en-US" dirty="0" smtClean="0"/>
          </a:p>
          <a:p>
            <a:pPr marL="1097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vi-VN" dirty="0" smtClean="0"/>
              <a:t>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Archievement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6413406"/>
              </p:ext>
            </p:extLst>
          </p:nvPr>
        </p:nvGraphicFramePr>
        <p:xfrm>
          <a:off x="1175900" y="2117640"/>
          <a:ext cx="67354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283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Training presentation</vt:lpstr>
      <vt:lpstr>Pre-Thesis Defense</vt:lpstr>
      <vt:lpstr>Contents</vt:lpstr>
      <vt:lpstr>Introduction</vt:lpstr>
      <vt:lpstr>Specific Tasks</vt:lpstr>
      <vt:lpstr>Requirements Analysis</vt:lpstr>
      <vt:lpstr>Application Design</vt:lpstr>
      <vt:lpstr>Appication Design</vt:lpstr>
      <vt:lpstr>Implementation</vt:lpstr>
      <vt:lpstr>Conclusion</vt:lpstr>
      <vt:lpstr>Conclusion</vt:lpstr>
      <vt:lpstr>Future Works</vt:lpstr>
      <vt:lpstr>Demostration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2017-10-07T06:46:32Z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