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94"/>
  </p:normalViewPr>
  <p:slideViewPr>
    <p:cSldViewPr snapToGrid="0" snapToObjects="1">
      <p:cViewPr>
        <p:scale>
          <a:sx n="110" d="100"/>
          <a:sy n="110" d="100"/>
        </p:scale>
        <p:origin x="28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284E-D2A0-534C-BA22-403C0C1C8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/>
          <a:lstStyle/>
          <a:p>
            <a:r>
              <a:rPr lang="en-US" dirty="0"/>
              <a:t>Google Play Store Analysis With Apple Store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6E9D-0934-F14E-BE82-C2D07AF64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Thai Hoang</a:t>
            </a:r>
          </a:p>
        </p:txBody>
      </p:sp>
    </p:spTree>
    <p:extLst>
      <p:ext uri="{BB962C8B-B14F-4D97-AF65-F5344CB8AC3E}">
        <p14:creationId xmlns:p14="http://schemas.microsoft.com/office/powerpoint/2010/main" val="4637096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061C-A697-5E48-AC63-4BC532AE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D241-E1D9-5D4C-BB09-671B2254A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strong linear correlation between the price of an application and the number of installs? Is there a strong linear correlation between rating and number of install? Is there a strong linear correlation between reviews and number of installs?</a:t>
            </a:r>
          </a:p>
        </p:txBody>
      </p:sp>
      <p:pic>
        <p:nvPicPr>
          <p:cNvPr id="28" name="Picture 2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D1A5950-4E96-C14D-AB44-699DC4A37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8" y="135467"/>
            <a:ext cx="6281872" cy="62143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103E30-DA31-8A4B-B9BD-01E512993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955" y="624394"/>
            <a:ext cx="7296856" cy="54274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81C69EB-8087-A341-939D-2EFBA37D4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955" y="1577872"/>
            <a:ext cx="7138215" cy="35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989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3B6-8FF1-6445-85EE-53DBDC92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C3DD-DB37-5D48-9C75-5CD53E072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no strong correlation between these factors, are there any better relationships between these factors?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34F40D2-BE0D-9746-B16A-09274E5A8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073" y="1060723"/>
            <a:ext cx="7358620" cy="5034845"/>
          </a:xfrm>
          <a:prstGeom prst="rect">
            <a:avLst/>
          </a:prstGeom>
        </p:spPr>
      </p:pic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ADEC5E50-F926-7749-B135-B391258DB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046" y="1060722"/>
            <a:ext cx="7351603" cy="5034845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43659345-3394-5745-9F4B-82BE944DE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073" y="1947947"/>
            <a:ext cx="79629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2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FB69-10CE-7845-9B1F-CFDF12FC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ED81-F1F8-E648-A386-4F8C4B9DE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difference between the mean size of applications in Google Play Store dataset and size of applications in Appstore dataset is statistically significant?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22CFCE-622C-2141-B07F-A64851CC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510" y="1216522"/>
            <a:ext cx="7227745" cy="472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319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4D65-C3F4-B54A-8970-8FD89E85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793F-C0E8-0844-B4F3-B076FD12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conclude about the mean size of applications on Google Play Store and Apple Store based on the dataset?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800678-FB72-CB41-A374-5BD03B76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5091"/>
            <a:ext cx="12192000" cy="3584812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117F734-2DBD-7E43-8FDD-46D86E451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00" y="1501422"/>
            <a:ext cx="11950841" cy="37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222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132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Google Play Store Analysis With Apple Store Comparison</vt:lpstr>
      <vt:lpstr>Research Question 1</vt:lpstr>
      <vt:lpstr>Research Question 2</vt:lpstr>
      <vt:lpstr>Research Question 3</vt:lpstr>
      <vt:lpstr>Research Question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Analysis With AppleStore Comparison</dc:title>
  <dc:creator>Thai Q. Hoang</dc:creator>
  <cp:lastModifiedBy>Thai Q. Hoang</cp:lastModifiedBy>
  <cp:revision>11</cp:revision>
  <dcterms:created xsi:type="dcterms:W3CDTF">2019-03-13T03:33:08Z</dcterms:created>
  <dcterms:modified xsi:type="dcterms:W3CDTF">2019-03-14T02:13:43Z</dcterms:modified>
</cp:coreProperties>
</file>