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7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521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25-Dec-19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25-Dec-19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25-Dec-19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25-Dec-19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743" y="1248720"/>
            <a:ext cx="1532239" cy="12654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4790" y="251047"/>
            <a:ext cx="8094146" cy="674938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CÔNG NGHỆ THÔNG TIN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252718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18521385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18521315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913710" y="2836948"/>
            <a:ext cx="8915399" cy="6749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653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7488" y="191624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1760371"/>
              </p:ext>
            </p:extLst>
          </p:nvPr>
        </p:nvGraphicFramePr>
        <p:xfrm>
          <a:off x="766763" y="1704975"/>
          <a:ext cx="11133138" cy="4593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426">
                  <a:extLst>
                    <a:ext uri="{9D8B030D-6E8A-4147-A177-3AD203B41FA5}">
                      <a16:colId xmlns:a16="http://schemas.microsoft.com/office/drawing/2014/main" val="1995695489"/>
                    </a:ext>
                  </a:extLst>
                </a:gridCol>
                <a:gridCol w="2813666">
                  <a:extLst>
                    <a:ext uri="{9D8B030D-6E8A-4147-A177-3AD203B41FA5}">
                      <a16:colId xmlns:a16="http://schemas.microsoft.com/office/drawing/2014/main" val="2560655155"/>
                    </a:ext>
                  </a:extLst>
                </a:gridCol>
                <a:gridCol w="3711046">
                  <a:extLst>
                    <a:ext uri="{9D8B030D-6E8A-4147-A177-3AD203B41FA5}">
                      <a16:colId xmlns:a16="http://schemas.microsoft.com/office/drawing/2014/main" val="3602156959"/>
                    </a:ext>
                  </a:extLst>
                </a:gridCol>
              </a:tblGrid>
              <a:tr h="62846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việc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phụ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trách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Mức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427566"/>
                  </a:ext>
                </a:extLst>
              </a:tr>
              <a:tr h="62846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hiểu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kiến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thức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Thắng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Quý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582038"/>
                  </a:ext>
                </a:extLst>
              </a:tr>
              <a:tr h="62846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giao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diện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Thắng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Quý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834351"/>
                  </a:ext>
                </a:extLst>
              </a:tr>
              <a:tr h="62846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Thanh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toán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Đặt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món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Quý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Thắng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859736"/>
                  </a:ext>
                </a:extLst>
              </a:tr>
              <a:tr h="67443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Thêm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xóa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Danh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mục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thức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ăn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thay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đổi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lượng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bàn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Thắng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250829"/>
                  </a:ext>
                </a:extLst>
              </a:tr>
              <a:tr h="62846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kê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hóa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đơn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Quý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118376"/>
                  </a:ext>
                </a:extLst>
              </a:tr>
              <a:tr h="62846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Đóng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gói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sản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phẩm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Thắng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466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9939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8017" y="62411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6977510"/>
              </p:ext>
            </p:extLst>
          </p:nvPr>
        </p:nvGraphicFramePr>
        <p:xfrm>
          <a:off x="2309952" y="2108329"/>
          <a:ext cx="8724632" cy="351399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42816">
                  <a:extLst>
                    <a:ext uri="{9D8B030D-6E8A-4147-A177-3AD203B41FA5}">
                      <a16:colId xmlns:a16="http://schemas.microsoft.com/office/drawing/2014/main" val="4136737313"/>
                    </a:ext>
                  </a:extLst>
                </a:gridCol>
                <a:gridCol w="5881816">
                  <a:extLst>
                    <a:ext uri="{9D8B030D-6E8A-4147-A177-3AD203B41FA5}">
                      <a16:colId xmlns:a16="http://schemas.microsoft.com/office/drawing/2014/main" val="2061677813"/>
                    </a:ext>
                  </a:extLst>
                </a:gridCol>
              </a:tblGrid>
              <a:tr h="69193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Thời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gian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Tiến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độ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sản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phẩm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743195"/>
                  </a:ext>
                </a:extLst>
              </a:tr>
              <a:tr h="746259">
                <a:tc>
                  <a:txBody>
                    <a:bodyPr/>
                    <a:lstStyle/>
                    <a:p>
                      <a:r>
                        <a:rPr lang="en-US" dirty="0" err="1"/>
                        <a:t>Tuần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Tìm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hiểu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quyết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định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đề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tài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483346"/>
                  </a:ext>
                </a:extLst>
              </a:tr>
              <a:tr h="691934">
                <a:tc>
                  <a:txBody>
                    <a:bodyPr/>
                    <a:lstStyle/>
                    <a:p>
                      <a:r>
                        <a:rPr lang="en-US" dirty="0" err="1"/>
                        <a:t>Tuần</a:t>
                      </a:r>
                      <a:r>
                        <a:rPr lang="en-US" dirty="0"/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Thiết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kế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giao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diện</a:t>
                      </a:r>
                      <a:r>
                        <a:rPr lang="en-US" baseline="0" dirty="0"/>
                        <a:t>,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577376"/>
                  </a:ext>
                </a:extLst>
              </a:tr>
              <a:tr h="691934">
                <a:tc>
                  <a:txBody>
                    <a:bodyPr/>
                    <a:lstStyle/>
                    <a:p>
                      <a:r>
                        <a:rPr lang="en-US" dirty="0" err="1"/>
                        <a:t>Tuần</a:t>
                      </a:r>
                      <a:r>
                        <a:rPr lang="en-US" baseline="0" dirty="0"/>
                        <a:t> 3-5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Hoàn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thiện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các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chức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năng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lớn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663562"/>
                  </a:ext>
                </a:extLst>
              </a:tr>
              <a:tr h="691934">
                <a:tc>
                  <a:txBody>
                    <a:bodyPr/>
                    <a:lstStyle/>
                    <a:p>
                      <a:r>
                        <a:rPr lang="en-US" dirty="0" err="1"/>
                        <a:t>Tuần</a:t>
                      </a:r>
                      <a:r>
                        <a:rPr lang="en-US" baseline="0" dirty="0"/>
                        <a:t> 6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/>
                        <a:t>Hoàn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thiện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sản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phẩm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và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đóng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gói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394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846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gắng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sót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mắt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gắng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sức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update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276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café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quán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endParaRPr lang="en-US" sz="5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đễ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5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-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SQL Server Express 2017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4141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món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món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món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09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món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750" y="1680519"/>
            <a:ext cx="8023341" cy="4448432"/>
          </a:xfrm>
        </p:spPr>
      </p:pic>
    </p:spTree>
    <p:extLst>
      <p:ext uri="{BB962C8B-B14F-4D97-AF65-F5344CB8AC3E}">
        <p14:creationId xmlns:p14="http://schemas.microsoft.com/office/powerpoint/2010/main" val="3505238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427" y="1655805"/>
            <a:ext cx="8933935" cy="4646141"/>
          </a:xfrm>
        </p:spPr>
      </p:pic>
    </p:spTree>
    <p:extLst>
      <p:ext uri="{BB962C8B-B14F-4D97-AF65-F5344CB8AC3E}">
        <p14:creationId xmlns:p14="http://schemas.microsoft.com/office/powerpoint/2010/main" val="3306041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633" y="2594919"/>
            <a:ext cx="3735714" cy="2461603"/>
          </a:xfrm>
        </p:spPr>
      </p:pic>
    </p:spTree>
    <p:extLst>
      <p:ext uri="{BB962C8B-B14F-4D97-AF65-F5344CB8AC3E}">
        <p14:creationId xmlns:p14="http://schemas.microsoft.com/office/powerpoint/2010/main" val="342824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món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260" y="1804086"/>
            <a:ext cx="7064496" cy="4107764"/>
          </a:xfrm>
        </p:spPr>
      </p:pic>
    </p:spTree>
    <p:extLst>
      <p:ext uri="{BB962C8B-B14F-4D97-AF65-F5344CB8AC3E}">
        <p14:creationId xmlns:p14="http://schemas.microsoft.com/office/powerpoint/2010/main" val="2551382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món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897" y="1767016"/>
            <a:ext cx="6907369" cy="4144834"/>
          </a:xfrm>
        </p:spPr>
      </p:pic>
    </p:spTree>
    <p:extLst>
      <p:ext uri="{BB962C8B-B14F-4D97-AF65-F5344CB8AC3E}">
        <p14:creationId xmlns:p14="http://schemas.microsoft.com/office/powerpoint/2010/main" val="3411140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6234" y="313132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411" y="1594022"/>
            <a:ext cx="7650195" cy="4317828"/>
          </a:xfrm>
        </p:spPr>
      </p:pic>
    </p:spTree>
    <p:extLst>
      <p:ext uri="{BB962C8B-B14F-4D97-AF65-F5344CB8AC3E}">
        <p14:creationId xmlns:p14="http://schemas.microsoft.com/office/powerpoint/2010/main" val="81130641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200</TotalTime>
  <Words>359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Times New Roman</vt:lpstr>
      <vt:lpstr>Wingdings</vt:lpstr>
      <vt:lpstr>Wingdings 3</vt:lpstr>
      <vt:lpstr>Wisp</vt:lpstr>
      <vt:lpstr>TRƯỜNG ĐẠI HỌC CÔNG NGHỆ THÔNG TIN</vt:lpstr>
      <vt:lpstr>Giới thiệu sơ lược về phần mềm</vt:lpstr>
      <vt:lpstr>Chức năng</vt:lpstr>
      <vt:lpstr>Đặt món</vt:lpstr>
      <vt:lpstr>Thanh toán tiền</vt:lpstr>
      <vt:lpstr>Thay đổi số lượng bàn</vt:lpstr>
      <vt:lpstr>Thêm sửa xóa danh mục món ăn</vt:lpstr>
      <vt:lpstr>Thêm sửa xóa món ăn</vt:lpstr>
      <vt:lpstr>Thống kê hóa đơn</vt:lpstr>
      <vt:lpstr>Phân chia công việc</vt:lpstr>
      <vt:lpstr>Quá trình làm đồ án</vt:lpstr>
      <vt:lpstr>Nhận xét và đánh giá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CÔNG NGHỆ THÔNG TIN</dc:title>
  <dc:creator>Admin</dc:creator>
  <cp:lastModifiedBy>Thắng Châu</cp:lastModifiedBy>
  <cp:revision>15</cp:revision>
  <dcterms:created xsi:type="dcterms:W3CDTF">2019-12-25T05:33:25Z</dcterms:created>
  <dcterms:modified xsi:type="dcterms:W3CDTF">2019-12-25T13:57:11Z</dcterms:modified>
</cp:coreProperties>
</file>