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68" r:id="rId3"/>
    <p:sldId id="257" r:id="rId4"/>
    <p:sldId id="259" r:id="rId5"/>
    <p:sldId id="267" r:id="rId6"/>
    <p:sldId id="269" r:id="rId7"/>
    <p:sldId id="261" r:id="rId8"/>
    <p:sldId id="262" r:id="rId9"/>
    <p:sldId id="263" r:id="rId10"/>
    <p:sldId id="264" r:id="rId11"/>
    <p:sldId id="270" r:id="rId12"/>
  </p:sldIdLst>
  <p:sldSz cx="10080625" cy="7559675"/>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snapToObjects="1">
      <p:cViewPr varScale="1">
        <p:scale>
          <a:sx n="96" d="100"/>
          <a:sy n="96" d="100"/>
        </p:scale>
        <p:origin x="1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368675" cy="5048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4402138" y="0"/>
            <a:ext cx="3368675" cy="504825"/>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624013" y="1257300"/>
            <a:ext cx="4524375" cy="33940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777875" y="4840288"/>
            <a:ext cx="6216650" cy="3960812"/>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2000" b="0" i="0" u="none" strike="noStrike" cap="none">
                <a:highlight>
                  <a:srgbClr val="000000"/>
                </a:highlight>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a:spLocks noGrp="1" noRot="1" noChangeAspect="1"/>
          </p:cNvSpPr>
          <p:nvPr>
            <p:ph type="sldImg" idx="4"/>
          </p:nvPr>
        </p:nvSpPr>
        <p:spPr>
          <a:xfrm>
            <a:off x="1371599" y="764280"/>
            <a:ext cx="5028480" cy="377136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 name="Shape 8"/>
          <p:cNvSpPr txBox="1">
            <a:spLocks noGrp="1"/>
          </p:cNvSpPr>
          <p:nvPr>
            <p:ph type="body" idx="5"/>
          </p:nvPr>
        </p:nvSpPr>
        <p:spPr>
          <a:xfrm>
            <a:off x="777239" y="4777560"/>
            <a:ext cx="6217560" cy="452592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2000" b="0" i="0" u="none" strike="noStrike" cap="none">
                <a:highlight>
                  <a:srgbClr val="000000"/>
                </a:highlight>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hdr" idx="6"/>
          </p:nvPr>
        </p:nvSpPr>
        <p:spPr>
          <a:xfrm>
            <a:off x="0" y="0"/>
            <a:ext cx="3372840" cy="50256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dt" idx="7"/>
          </p:nvPr>
        </p:nvSpPr>
        <p:spPr>
          <a:xfrm>
            <a:off x="4399200" y="0"/>
            <a:ext cx="3372840" cy="50256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ftr" idx="11"/>
          </p:nvPr>
        </p:nvSpPr>
        <p:spPr>
          <a:xfrm>
            <a:off x="0" y="9555480"/>
            <a:ext cx="3372840" cy="5025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sz="1400" b="0" i="0" u="none" strike="noStrike" cap="none">
              <a:solidFill>
                <a:schemeClr val="dk1"/>
              </a:solidFill>
              <a:latin typeface="Arial"/>
              <a:ea typeface="Arial"/>
              <a:cs typeface="Arial"/>
              <a:sym typeface="Arial"/>
            </a:endParaRPr>
          </a:p>
        </p:txBody>
      </p:sp>
      <p:sp>
        <p:nvSpPr>
          <p:cNvPr id="13" name="Shape 13"/>
          <p:cNvSpPr txBox="1">
            <a:spLocks noGrp="1"/>
          </p:cNvSpPr>
          <p:nvPr>
            <p:ph type="ftr" idx="8"/>
          </p:nvPr>
        </p:nvSpPr>
        <p:spPr>
          <a:xfrm>
            <a:off x="0" y="9553575"/>
            <a:ext cx="3368675" cy="50482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9"/>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624013" y="1257300"/>
            <a:ext cx="4524375" cy="33940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777875" y="4840288"/>
            <a:ext cx="6216600" cy="396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9" name="Shape 79"/>
          <p:cNvSpPr>
            <a:spLocks noGrp="1" noRot="1" noChangeAspect="1"/>
          </p:cNvSpPr>
          <p:nvPr>
            <p:ph type="sldImg" idx="3"/>
          </p:nvPr>
        </p:nvSpPr>
        <p:spPr>
          <a:xfrm>
            <a:off x="1371599" y="764280"/>
            <a:ext cx="5028600" cy="37713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4"/>
          </p:nvPr>
        </p:nvSpPr>
        <p:spPr>
          <a:xfrm>
            <a:off x="777239" y="4777560"/>
            <a:ext cx="6217500" cy="4525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1" name="Shape 81"/>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spcBef>
                <a:spcPts val="0"/>
              </a:spcBef>
              <a:spcAft>
                <a:spcPts val="0"/>
              </a:spcAft>
              <a:buClr>
                <a:schemeClr val="dk1"/>
              </a:buClr>
              <a:buSzPts val="1400"/>
              <a:buFont typeface="Arial"/>
              <a:buNone/>
            </a:pPr>
            <a:fld id="{00000000-1234-1234-1234-123412341234}" type="slidenum">
              <a:rPr lang="en-US"/>
              <a:t>1</a:t>
            </a:fld>
            <a:endParaRPr/>
          </a:p>
        </p:txBody>
      </p:sp>
      <p:sp>
        <p:nvSpPr>
          <p:cNvPr id="82" name="Shape 82"/>
          <p:cNvSpPr txBox="1">
            <a:spLocks noGrp="1"/>
          </p:cNvSpPr>
          <p:nvPr>
            <p:ph type="sldNum" idx="5"/>
          </p:nvPr>
        </p:nvSpPr>
        <p:spPr>
          <a:xfrm>
            <a:off x="4402138" y="9553575"/>
            <a:ext cx="3368700" cy="5049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p:nvPr/>
        </p:nvSpPr>
        <p:spPr>
          <a:xfrm>
            <a:off x="4402138" y="0"/>
            <a:ext cx="3368675" cy="5048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4/19/18</a:t>
            </a:r>
            <a:endParaRPr sz="1200" b="0" i="0" u="none" strike="noStrike" cap="none">
              <a:solidFill>
                <a:schemeClr val="dk1"/>
              </a:solidFill>
              <a:latin typeface="Calibri"/>
              <a:ea typeface="Calibri"/>
              <a:cs typeface="Calibri"/>
              <a:sym typeface="Calibri"/>
            </a:endParaRPr>
          </a:p>
        </p:txBody>
      </p:sp>
      <p:sp>
        <p:nvSpPr>
          <p:cNvPr id="87" name="Shape 87"/>
          <p:cNvSpPr txBox="1"/>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3</a:t>
            </a:fld>
            <a:endParaRPr sz="1400" b="0" i="0" u="none" strike="noStrike" cap="none">
              <a:solidFill>
                <a:schemeClr val="dk1"/>
              </a:solidFill>
              <a:latin typeface="Arial"/>
              <a:ea typeface="Arial"/>
              <a:cs typeface="Arial"/>
              <a:sym typeface="Arial"/>
            </a:endParaRPr>
          </a:p>
        </p:txBody>
      </p:sp>
      <p:sp>
        <p:nvSpPr>
          <p:cNvPr id="88" name="Shape 88"/>
          <p:cNvSpPr txBox="1"/>
          <p:nvPr/>
        </p:nvSpPr>
        <p:spPr>
          <a:xfrm>
            <a:off x="4399200" y="9555480"/>
            <a:ext cx="3372840" cy="50256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3</a:t>
            </a:fld>
            <a:endParaRPr sz="1400" b="0" i="0" u="none" strike="noStrike" cap="none">
              <a:solidFill>
                <a:schemeClr val="dk1"/>
              </a:solidFill>
              <a:latin typeface="Arial"/>
              <a:ea typeface="Arial"/>
              <a:cs typeface="Arial"/>
              <a:sym typeface="Arial"/>
            </a:endParaRPr>
          </a:p>
        </p:txBody>
      </p:sp>
      <p:sp>
        <p:nvSpPr>
          <p:cNvPr id="89" name="Shape 89"/>
          <p:cNvSpPr>
            <a:spLocks noGrp="1" noRot="1" noChangeAspect="1"/>
          </p:cNvSpPr>
          <p:nvPr>
            <p:ph type="sldImg" idx="2"/>
          </p:nvPr>
        </p:nvSpPr>
        <p:spPr>
          <a:xfrm>
            <a:off x="1371600" y="763588"/>
            <a:ext cx="5029200" cy="3771900"/>
          </a:xfrm>
          <a:custGeom>
            <a:avLst/>
            <a:gdLst/>
            <a:ahLst/>
            <a:cxnLst/>
            <a:rect l="0" t="0" r="0" b="0"/>
            <a:pathLst>
              <a:path w="120000" h="120000" extrusionOk="0">
                <a:moveTo>
                  <a:pt x="0" y="0"/>
                </a:moveTo>
                <a:lnTo>
                  <a:pt x="120000" y="0"/>
                </a:lnTo>
                <a:lnTo>
                  <a:pt x="120000" y="120000"/>
                </a:lnTo>
                <a:lnTo>
                  <a:pt x="0" y="120000"/>
                </a:lnTo>
                <a:close/>
              </a:path>
            </a:pathLst>
          </a:custGeom>
          <a:solidFill>
            <a:srgbClr val="729FCF"/>
          </a:solidFill>
          <a:ln w="25400" cap="flat" cmpd="sng">
            <a:solidFill>
              <a:srgbClr val="3465A4"/>
            </a:solidFill>
            <a:prstDash val="solid"/>
            <a:round/>
            <a:headEnd type="none" w="sm" len="sm"/>
            <a:tailEnd type="none" w="sm" len="sm"/>
          </a:ln>
        </p:spPr>
      </p:sp>
      <p:sp>
        <p:nvSpPr>
          <p:cNvPr id="90" name="Shape 90"/>
          <p:cNvSpPr txBox="1">
            <a:spLocks noGrp="1"/>
          </p:cNvSpPr>
          <p:nvPr>
            <p:ph type="body" idx="1"/>
          </p:nvPr>
        </p:nvSpPr>
        <p:spPr>
          <a:xfrm>
            <a:off x="777239" y="4777560"/>
            <a:ext cx="6217560" cy="4525920"/>
          </a:xfrm>
          <a:prstGeom prst="rect">
            <a:avLst/>
          </a:prstGeom>
          <a:noFill/>
          <a:ln>
            <a:noFill/>
          </a:ln>
        </p:spPr>
        <p:txBody>
          <a:bodyPr spcFirstLastPara="1" wrap="square" lIns="0" tIns="0" rIns="0" bIns="0" anchor="t" anchorCtr="0">
            <a:noAutofit/>
          </a:bodyPr>
          <a:lstStyle/>
          <a:p>
            <a:pPr marL="216000" marR="0" lvl="0" indent="-216000" algn="l" rtl="0">
              <a:spcBef>
                <a:spcPts val="0"/>
              </a:spcBef>
              <a:spcAft>
                <a:spcPts val="0"/>
              </a:spcAft>
              <a:buNone/>
            </a:pPr>
            <a:endParaRPr sz="2000" b="0" i="0" u="none" strike="noStrike" cap="non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624013" y="1257300"/>
            <a:ext cx="4524375" cy="33940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777875" y="4840288"/>
            <a:ext cx="6216600" cy="396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6" name="Shape 106"/>
          <p:cNvSpPr>
            <a:spLocks noGrp="1" noRot="1" noChangeAspect="1"/>
          </p:cNvSpPr>
          <p:nvPr>
            <p:ph type="sldImg" idx="3"/>
          </p:nvPr>
        </p:nvSpPr>
        <p:spPr>
          <a:xfrm>
            <a:off x="1371599" y="764280"/>
            <a:ext cx="5028600" cy="37713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4"/>
          </p:nvPr>
        </p:nvSpPr>
        <p:spPr>
          <a:xfrm>
            <a:off x="777239" y="4777560"/>
            <a:ext cx="6217500" cy="4525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8" name="Shape 108"/>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spcBef>
                <a:spcPts val="0"/>
              </a:spcBef>
              <a:spcAft>
                <a:spcPts val="0"/>
              </a:spcAft>
              <a:buClr>
                <a:schemeClr val="dk1"/>
              </a:buClr>
              <a:buSzPts val="1400"/>
              <a:buFont typeface="Arial"/>
              <a:buNone/>
            </a:pPr>
            <a:fld id="{00000000-1234-1234-1234-123412341234}" type="slidenum">
              <a:rPr lang="en-US"/>
              <a:t>4</a:t>
            </a:fld>
            <a:endParaRPr/>
          </a:p>
        </p:txBody>
      </p:sp>
      <p:sp>
        <p:nvSpPr>
          <p:cNvPr id="109" name="Shape 109"/>
          <p:cNvSpPr txBox="1">
            <a:spLocks noGrp="1"/>
          </p:cNvSpPr>
          <p:nvPr>
            <p:ph type="sldNum" idx="5"/>
          </p:nvPr>
        </p:nvSpPr>
        <p:spPr>
          <a:xfrm>
            <a:off x="4402138" y="9553575"/>
            <a:ext cx="3368700" cy="5049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Clr>
                <a:schemeClr val="dk1"/>
              </a:buClr>
              <a:buSzPts val="1400"/>
              <a:buFont typeface="Arial"/>
              <a:buNone/>
            </a:pPr>
            <a:fld id="{00000000-1234-1234-1234-123412341234}" type="slidenum">
              <a:rPr lang="uk-UA" sz="1400" b="0" i="0" u="none" strike="noStrike" cap="none">
                <a:solidFill>
                  <a:schemeClr val="dk1"/>
                </a:solidFill>
                <a:latin typeface="Arial"/>
                <a:ea typeface="Arial"/>
                <a:cs typeface="Arial"/>
                <a:sym typeface="Arial"/>
              </a:rPr>
              <a:t>5</a:t>
            </a:fld>
            <a:endParaRPr lang="uk-UA" sz="1400" b="0" i="0" u="none" strike="noStrike" cap="none">
              <a:solidFill>
                <a:schemeClr val="dk1"/>
              </a:solidFill>
              <a:latin typeface="Arial"/>
              <a:ea typeface="Arial"/>
              <a:cs typeface="Arial"/>
              <a:sym typeface="Arial"/>
            </a:endParaRPr>
          </a:p>
        </p:txBody>
      </p:sp>
      <p:sp>
        <p:nvSpPr>
          <p:cNvPr id="5" name="Slide Number Placeholder 4"/>
          <p:cNvSpPr>
            <a:spLocks noGrp="1"/>
          </p:cNvSpPr>
          <p:nvPr>
            <p:ph type="sldNum" idx="11"/>
          </p:nvPr>
        </p:nvSpPr>
        <p:spPr/>
        <p:txBody>
          <a:bodyPr/>
          <a:lstStyle/>
          <a:p>
            <a:pPr marL="0" marR="0" lvl="0" indent="0" algn="r" rtl="0">
              <a:spcBef>
                <a:spcPts val="0"/>
              </a:spcBef>
              <a:spcAft>
                <a:spcPts val="0"/>
              </a:spcAft>
              <a:buNone/>
            </a:pPr>
            <a:fld id="{00000000-1234-1234-1234-123412341234}" type="slidenum">
              <a:rPr lang="uk-UA" sz="1200" b="0" i="0" u="none" strike="noStrike" cap="none">
                <a:solidFill>
                  <a:schemeClr val="dk1"/>
                </a:solidFill>
                <a:latin typeface="Calibri"/>
                <a:ea typeface="Calibri"/>
                <a:cs typeface="Calibri"/>
                <a:sym typeface="Calibri"/>
              </a:rPr>
              <a:t>5</a:t>
            </a:fld>
            <a:endParaRPr lang="uk-U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45049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p:nvPr/>
        </p:nvSpPr>
        <p:spPr>
          <a:xfrm>
            <a:off x="4402138" y="0"/>
            <a:ext cx="3368675" cy="5048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4/19/18</a:t>
            </a:r>
            <a:endParaRPr sz="1200" b="0" i="0" u="none" strike="noStrike" cap="none">
              <a:solidFill>
                <a:schemeClr val="dk1"/>
              </a:solidFill>
              <a:latin typeface="Calibri"/>
              <a:ea typeface="Calibri"/>
              <a:cs typeface="Calibri"/>
              <a:sym typeface="Calibri"/>
            </a:endParaRPr>
          </a:p>
        </p:txBody>
      </p:sp>
      <p:sp>
        <p:nvSpPr>
          <p:cNvPr id="127" name="Shape 127"/>
          <p:cNvSpPr txBox="1"/>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7</a:t>
            </a:fld>
            <a:endParaRPr sz="1400" b="0" i="0" u="none" strike="noStrike" cap="none">
              <a:solidFill>
                <a:schemeClr val="dk1"/>
              </a:solidFill>
              <a:latin typeface="Arial"/>
              <a:ea typeface="Arial"/>
              <a:cs typeface="Arial"/>
              <a:sym typeface="Arial"/>
            </a:endParaRPr>
          </a:p>
        </p:txBody>
      </p:sp>
      <p:sp>
        <p:nvSpPr>
          <p:cNvPr id="128" name="Shape 128"/>
          <p:cNvSpPr txBox="1"/>
          <p:nvPr/>
        </p:nvSpPr>
        <p:spPr>
          <a:xfrm>
            <a:off x="4399200" y="9555480"/>
            <a:ext cx="3372840" cy="50256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7</a:t>
            </a:fld>
            <a:endParaRPr sz="1400" b="0" i="0" u="none" strike="noStrike" cap="none">
              <a:solidFill>
                <a:schemeClr val="dk1"/>
              </a:solidFill>
              <a:latin typeface="Arial"/>
              <a:ea typeface="Arial"/>
              <a:cs typeface="Arial"/>
              <a:sym typeface="Arial"/>
            </a:endParaRPr>
          </a:p>
        </p:txBody>
      </p:sp>
      <p:sp>
        <p:nvSpPr>
          <p:cNvPr id="129" name="Shape 129"/>
          <p:cNvSpPr>
            <a:spLocks noGrp="1" noRot="1" noChangeAspect="1"/>
          </p:cNvSpPr>
          <p:nvPr>
            <p:ph type="sldImg" idx="2"/>
          </p:nvPr>
        </p:nvSpPr>
        <p:spPr>
          <a:xfrm>
            <a:off x="1371600" y="763588"/>
            <a:ext cx="5029200" cy="3771900"/>
          </a:xfrm>
          <a:custGeom>
            <a:avLst/>
            <a:gdLst/>
            <a:ahLst/>
            <a:cxnLst/>
            <a:rect l="0" t="0" r="0" b="0"/>
            <a:pathLst>
              <a:path w="120000" h="120000" extrusionOk="0">
                <a:moveTo>
                  <a:pt x="0" y="0"/>
                </a:moveTo>
                <a:lnTo>
                  <a:pt x="120000" y="0"/>
                </a:lnTo>
                <a:lnTo>
                  <a:pt x="120000" y="120000"/>
                </a:lnTo>
                <a:lnTo>
                  <a:pt x="0" y="120000"/>
                </a:lnTo>
                <a:close/>
              </a:path>
            </a:pathLst>
          </a:custGeom>
          <a:solidFill>
            <a:srgbClr val="729FCF"/>
          </a:solidFill>
          <a:ln w="25400" cap="flat" cmpd="sng">
            <a:solidFill>
              <a:srgbClr val="3465A4"/>
            </a:solidFill>
            <a:prstDash val="solid"/>
            <a:round/>
            <a:headEnd type="none" w="sm" len="sm"/>
            <a:tailEnd type="none" w="sm" len="sm"/>
          </a:ln>
        </p:spPr>
      </p:sp>
      <p:sp>
        <p:nvSpPr>
          <p:cNvPr id="130" name="Shape 130"/>
          <p:cNvSpPr txBox="1">
            <a:spLocks noGrp="1"/>
          </p:cNvSpPr>
          <p:nvPr>
            <p:ph type="body" idx="1"/>
          </p:nvPr>
        </p:nvSpPr>
        <p:spPr>
          <a:xfrm>
            <a:off x="777239" y="4777560"/>
            <a:ext cx="6217560" cy="4525920"/>
          </a:xfrm>
          <a:prstGeom prst="rect">
            <a:avLst/>
          </a:prstGeom>
          <a:noFill/>
          <a:ln>
            <a:noFill/>
          </a:ln>
        </p:spPr>
        <p:txBody>
          <a:bodyPr spcFirstLastPara="1" wrap="square" lIns="0" tIns="0" rIns="0" bIns="0" anchor="t" anchorCtr="0">
            <a:noAutofit/>
          </a:bodyPr>
          <a:lstStyle/>
          <a:p>
            <a:pPr marL="216000" marR="0" lvl="0" indent="-216000" algn="l" rtl="0">
              <a:spcBef>
                <a:spcPts val="0"/>
              </a:spcBef>
              <a:spcAft>
                <a:spcPts val="0"/>
              </a:spcAft>
              <a:buNone/>
            </a:pPr>
            <a:endParaRPr sz="2000" b="0" i="0" u="none" strike="noStrike" cap="non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1624013" y="1257300"/>
            <a:ext cx="4524375" cy="33940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777875" y="4840288"/>
            <a:ext cx="6216600" cy="396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7" name="Shape 137"/>
          <p:cNvSpPr>
            <a:spLocks noGrp="1" noRot="1" noChangeAspect="1"/>
          </p:cNvSpPr>
          <p:nvPr>
            <p:ph type="sldImg" idx="3"/>
          </p:nvPr>
        </p:nvSpPr>
        <p:spPr>
          <a:xfrm>
            <a:off x="1371599" y="764280"/>
            <a:ext cx="5028600" cy="37713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4"/>
          </p:nvPr>
        </p:nvSpPr>
        <p:spPr>
          <a:xfrm>
            <a:off x="777239" y="4777560"/>
            <a:ext cx="6217500" cy="4525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9" name="Shape 139"/>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spcBef>
                <a:spcPts val="0"/>
              </a:spcBef>
              <a:spcAft>
                <a:spcPts val="0"/>
              </a:spcAft>
              <a:buClr>
                <a:schemeClr val="dk1"/>
              </a:buClr>
              <a:buSzPts val="1400"/>
              <a:buFont typeface="Arial"/>
              <a:buNone/>
            </a:pPr>
            <a:fld id="{00000000-1234-1234-1234-123412341234}" type="slidenum">
              <a:rPr lang="en-US"/>
              <a:t>8</a:t>
            </a:fld>
            <a:endParaRPr/>
          </a:p>
        </p:txBody>
      </p:sp>
      <p:sp>
        <p:nvSpPr>
          <p:cNvPr id="140" name="Shape 140"/>
          <p:cNvSpPr txBox="1">
            <a:spLocks noGrp="1"/>
          </p:cNvSpPr>
          <p:nvPr>
            <p:ph type="sldNum" idx="5"/>
          </p:nvPr>
        </p:nvSpPr>
        <p:spPr>
          <a:xfrm>
            <a:off x="4402138" y="9553575"/>
            <a:ext cx="3368700" cy="5049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p:nvPr/>
        </p:nvSpPr>
        <p:spPr>
          <a:xfrm>
            <a:off x="4402138" y="0"/>
            <a:ext cx="3368675" cy="5048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4/19/18</a:t>
            </a:r>
            <a:endParaRPr sz="1200" b="0" i="0" u="none" strike="noStrike" cap="none">
              <a:solidFill>
                <a:schemeClr val="dk1"/>
              </a:solidFill>
              <a:latin typeface="Calibri"/>
              <a:ea typeface="Calibri"/>
              <a:cs typeface="Calibri"/>
              <a:sym typeface="Calibri"/>
            </a:endParaRPr>
          </a:p>
        </p:txBody>
      </p:sp>
      <p:sp>
        <p:nvSpPr>
          <p:cNvPr id="146" name="Shape 146"/>
          <p:cNvSpPr txBox="1"/>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9</a:t>
            </a:fld>
            <a:endParaRPr sz="1400" b="0" i="0" u="none" strike="noStrike" cap="none">
              <a:solidFill>
                <a:schemeClr val="dk1"/>
              </a:solidFill>
              <a:latin typeface="Arial"/>
              <a:ea typeface="Arial"/>
              <a:cs typeface="Arial"/>
              <a:sym typeface="Arial"/>
            </a:endParaRPr>
          </a:p>
        </p:txBody>
      </p:sp>
      <p:sp>
        <p:nvSpPr>
          <p:cNvPr id="147" name="Shape 147"/>
          <p:cNvSpPr txBox="1"/>
          <p:nvPr/>
        </p:nvSpPr>
        <p:spPr>
          <a:xfrm>
            <a:off x="4399200" y="9555480"/>
            <a:ext cx="3372840" cy="50256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9</a:t>
            </a:fld>
            <a:endParaRPr sz="1400" b="0" i="0" u="none" strike="noStrike" cap="none">
              <a:solidFill>
                <a:schemeClr val="dk1"/>
              </a:solidFill>
              <a:latin typeface="Arial"/>
              <a:ea typeface="Arial"/>
              <a:cs typeface="Arial"/>
              <a:sym typeface="Arial"/>
            </a:endParaRPr>
          </a:p>
        </p:txBody>
      </p:sp>
      <p:sp>
        <p:nvSpPr>
          <p:cNvPr id="148" name="Shape 148"/>
          <p:cNvSpPr>
            <a:spLocks noGrp="1" noRot="1" noChangeAspect="1"/>
          </p:cNvSpPr>
          <p:nvPr>
            <p:ph type="sldImg" idx="2"/>
          </p:nvPr>
        </p:nvSpPr>
        <p:spPr>
          <a:xfrm>
            <a:off x="1371599" y="764280"/>
            <a:ext cx="5028480" cy="3771360"/>
          </a:xfrm>
          <a:custGeom>
            <a:avLst/>
            <a:gdLst/>
            <a:ahLst/>
            <a:cxnLst/>
            <a:rect l="0" t="0" r="0" b="0"/>
            <a:pathLst>
              <a:path w="120000" h="120000" extrusionOk="0">
                <a:moveTo>
                  <a:pt x="0" y="0"/>
                </a:moveTo>
                <a:lnTo>
                  <a:pt x="120000" y="0"/>
                </a:lnTo>
                <a:lnTo>
                  <a:pt x="120000" y="120000"/>
                </a:lnTo>
                <a:lnTo>
                  <a:pt x="0" y="120000"/>
                </a:lnTo>
                <a:close/>
              </a:path>
            </a:pathLst>
          </a:custGeom>
          <a:solidFill>
            <a:srgbClr val="729FCF"/>
          </a:solidFill>
          <a:ln w="25400" cap="flat" cmpd="sng">
            <a:solidFill>
              <a:srgbClr val="3465A4"/>
            </a:solidFill>
            <a:prstDash val="solid"/>
            <a:round/>
            <a:headEnd type="none" w="sm" len="sm"/>
            <a:tailEnd type="none" w="sm" len="sm"/>
          </a:ln>
        </p:spPr>
      </p:sp>
      <p:sp>
        <p:nvSpPr>
          <p:cNvPr id="149" name="Shape 149"/>
          <p:cNvSpPr txBox="1">
            <a:spLocks noGrp="1"/>
          </p:cNvSpPr>
          <p:nvPr>
            <p:ph type="body" idx="1"/>
          </p:nvPr>
        </p:nvSpPr>
        <p:spPr>
          <a:xfrm>
            <a:off x="777239" y="4777560"/>
            <a:ext cx="6217560" cy="4525920"/>
          </a:xfrm>
          <a:prstGeom prst="rect">
            <a:avLst/>
          </a:prstGeom>
          <a:noFill/>
          <a:ln>
            <a:noFill/>
          </a:ln>
        </p:spPr>
        <p:txBody>
          <a:bodyPr spcFirstLastPara="1" wrap="square" lIns="0" tIns="0" rIns="0" bIns="0" anchor="t" anchorCtr="0">
            <a:noAutofit/>
          </a:bodyPr>
          <a:lstStyle/>
          <a:p>
            <a:pPr marL="216000" marR="0" lvl="0" indent="-216000" algn="l" rtl="0">
              <a:spcBef>
                <a:spcPts val="0"/>
              </a:spcBef>
              <a:spcAft>
                <a:spcPts val="0"/>
              </a:spcAft>
              <a:buNone/>
            </a:pPr>
            <a:endParaRPr sz="2000" b="0" i="0" u="none" strike="noStrike" cap="non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624013" y="1257300"/>
            <a:ext cx="4524375" cy="33940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777875" y="4840288"/>
            <a:ext cx="6216600" cy="396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Shape 156"/>
          <p:cNvSpPr>
            <a:spLocks noGrp="1" noRot="1" noChangeAspect="1"/>
          </p:cNvSpPr>
          <p:nvPr>
            <p:ph type="sldImg" idx="3"/>
          </p:nvPr>
        </p:nvSpPr>
        <p:spPr>
          <a:xfrm>
            <a:off x="1371599" y="764280"/>
            <a:ext cx="5028600" cy="37713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4"/>
          </p:nvPr>
        </p:nvSpPr>
        <p:spPr>
          <a:xfrm>
            <a:off x="777239" y="4777560"/>
            <a:ext cx="6217500" cy="4525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8" name="Shape 158"/>
          <p:cNvSpPr txBox="1">
            <a:spLocks noGrp="1"/>
          </p:cNvSpPr>
          <p:nvPr>
            <p:ph type="sldNum" idx="12"/>
          </p:nvPr>
        </p:nvSpPr>
        <p:spPr>
          <a:xfrm>
            <a:off x="4399200" y="9555480"/>
            <a:ext cx="3372900" cy="502500"/>
          </a:xfrm>
          <a:prstGeom prst="rect">
            <a:avLst/>
          </a:prstGeom>
        </p:spPr>
        <p:txBody>
          <a:bodyPr spcFirstLastPara="1" wrap="square" lIns="0" tIns="0" rIns="0" bIns="0" anchor="b" anchorCtr="0">
            <a:noAutofit/>
          </a:bodyPr>
          <a:lstStyle/>
          <a:p>
            <a:pPr marL="0" lvl="0" indent="0">
              <a:spcBef>
                <a:spcPts val="0"/>
              </a:spcBef>
              <a:spcAft>
                <a:spcPts val="0"/>
              </a:spcAft>
              <a:buClr>
                <a:schemeClr val="dk1"/>
              </a:buClr>
              <a:buSzPts val="1400"/>
              <a:buFont typeface="Arial"/>
              <a:buNone/>
            </a:pPr>
            <a:fld id="{00000000-1234-1234-1234-123412341234}" type="slidenum">
              <a:rPr lang="en-US"/>
              <a:t>10</a:t>
            </a:fld>
            <a:endParaRPr/>
          </a:p>
        </p:txBody>
      </p:sp>
      <p:sp>
        <p:nvSpPr>
          <p:cNvPr id="159" name="Shape 159"/>
          <p:cNvSpPr txBox="1">
            <a:spLocks noGrp="1"/>
          </p:cNvSpPr>
          <p:nvPr>
            <p:ph type="sldNum" idx="5"/>
          </p:nvPr>
        </p:nvSpPr>
        <p:spPr>
          <a:xfrm>
            <a:off x="4402138" y="9553575"/>
            <a:ext cx="3368700" cy="5049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1454299" y="3170726"/>
            <a:ext cx="7364700" cy="1704600"/>
          </a:xfrm>
          <a:prstGeom prst="rect">
            <a:avLst/>
          </a:prstGeom>
        </p:spPr>
        <p:txBody>
          <a:bodyPr spcFirstLastPara="1" wrap="square" lIns="100775" tIns="100775" rIns="100775" bIns="100775" anchor="t" anchorCtr="0"/>
          <a:lstStyle>
            <a:lvl1pPr lvl="0">
              <a:spcBef>
                <a:spcPts val="0"/>
              </a:spcBef>
              <a:spcAft>
                <a:spcPts val="0"/>
              </a:spcAft>
              <a:buSzPts val="6600"/>
              <a:buNone/>
              <a:defRPr sz="6600"/>
            </a:lvl1pPr>
            <a:lvl2pPr lvl="1">
              <a:spcBef>
                <a:spcPts val="0"/>
              </a:spcBef>
              <a:spcAft>
                <a:spcPts val="0"/>
              </a:spcAft>
              <a:buSzPts val="6600"/>
              <a:buNone/>
              <a:defRPr sz="6600"/>
            </a:lvl2pPr>
            <a:lvl3pPr lvl="2">
              <a:spcBef>
                <a:spcPts val="0"/>
              </a:spcBef>
              <a:spcAft>
                <a:spcPts val="0"/>
              </a:spcAft>
              <a:buSzPts val="6600"/>
              <a:buNone/>
              <a:defRPr sz="6600"/>
            </a:lvl3pPr>
            <a:lvl4pPr lvl="3">
              <a:spcBef>
                <a:spcPts val="0"/>
              </a:spcBef>
              <a:spcAft>
                <a:spcPts val="0"/>
              </a:spcAft>
              <a:buSzPts val="6600"/>
              <a:buNone/>
              <a:defRPr sz="6600"/>
            </a:lvl4pPr>
            <a:lvl5pPr lvl="4">
              <a:spcBef>
                <a:spcPts val="0"/>
              </a:spcBef>
              <a:spcAft>
                <a:spcPts val="0"/>
              </a:spcAft>
              <a:buSzPts val="6600"/>
              <a:buNone/>
              <a:defRPr sz="6600"/>
            </a:lvl5pPr>
            <a:lvl6pPr lvl="5">
              <a:spcBef>
                <a:spcPts val="0"/>
              </a:spcBef>
              <a:spcAft>
                <a:spcPts val="0"/>
              </a:spcAft>
              <a:buSzPts val="6600"/>
              <a:buNone/>
              <a:defRPr sz="6600"/>
            </a:lvl6pPr>
            <a:lvl7pPr lvl="6">
              <a:spcBef>
                <a:spcPts val="0"/>
              </a:spcBef>
              <a:spcAft>
                <a:spcPts val="0"/>
              </a:spcAft>
              <a:buSzPts val="6600"/>
              <a:buNone/>
              <a:defRPr sz="6600"/>
            </a:lvl7pPr>
            <a:lvl8pPr lvl="7">
              <a:spcBef>
                <a:spcPts val="0"/>
              </a:spcBef>
              <a:spcAft>
                <a:spcPts val="0"/>
              </a:spcAft>
              <a:buSzPts val="6600"/>
              <a:buNone/>
              <a:defRPr sz="6600"/>
            </a:lvl8pPr>
            <a:lvl9pPr lvl="8">
              <a:spcBef>
                <a:spcPts val="0"/>
              </a:spcBef>
              <a:spcAft>
                <a:spcPts val="0"/>
              </a:spcAft>
              <a:buSzPts val="6600"/>
              <a:buNone/>
              <a:defRPr sz="6600"/>
            </a:lvl9pPr>
          </a:lstStyle>
          <a:p>
            <a:endParaRPr/>
          </a:p>
        </p:txBody>
      </p:sp>
      <p:cxnSp>
        <p:nvCxnSpPr>
          <p:cNvPr id="20" name="Shape 20"/>
          <p:cNvCxnSpPr>
            <a:stCxn id="21" idx="4"/>
          </p:cNvCxnSpPr>
          <p:nvPr/>
        </p:nvCxnSpPr>
        <p:spPr>
          <a:xfrm>
            <a:off x="996324" y="3928356"/>
            <a:ext cx="0" cy="3631500"/>
          </a:xfrm>
          <a:prstGeom prst="straightConnector1">
            <a:avLst/>
          </a:prstGeom>
          <a:noFill/>
          <a:ln w="9525" cap="flat" cmpd="sng">
            <a:solidFill>
              <a:srgbClr val="999FA9"/>
            </a:solidFill>
            <a:prstDash val="solid"/>
            <a:round/>
            <a:headEnd type="none" w="med" len="med"/>
            <a:tailEnd type="none" w="med" len="med"/>
          </a:ln>
        </p:spPr>
      </p:cxnSp>
      <p:sp>
        <p:nvSpPr>
          <p:cNvPr id="21" name="Shape 21"/>
          <p:cNvSpPr/>
          <p:nvPr/>
        </p:nvSpPr>
        <p:spPr>
          <a:xfrm>
            <a:off x="847824" y="3631356"/>
            <a:ext cx="297000" cy="2970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100775" tIns="100775" rIns="100775" bIns="10077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rgbClr val="39C0BA"/>
        </a:solidFill>
        <a:effectLst/>
      </p:bgPr>
    </p:bg>
    <p:spTree>
      <p:nvGrpSpPr>
        <p:cNvPr id="1" name="Shape 64"/>
        <p:cNvGrpSpPr/>
        <p:nvPr/>
      </p:nvGrpSpPr>
      <p:grpSpPr>
        <a:xfrm>
          <a:off x="0" y="0"/>
          <a:ext cx="0" cy="0"/>
          <a:chOff x="0" y="0"/>
          <a:chExt cx="0" cy="0"/>
        </a:xfrm>
      </p:grpSpPr>
      <p:cxnSp>
        <p:nvCxnSpPr>
          <p:cNvPr id="65" name="Shape 65"/>
          <p:cNvCxnSpPr/>
          <p:nvPr/>
        </p:nvCxnSpPr>
        <p:spPr>
          <a:xfrm>
            <a:off x="996404" y="-8736"/>
            <a:ext cx="0" cy="7568700"/>
          </a:xfrm>
          <a:prstGeom prst="straightConnector1">
            <a:avLst/>
          </a:prstGeom>
          <a:noFill/>
          <a:ln w="9525" cap="flat" cmpd="sng">
            <a:solidFill>
              <a:srgbClr val="2E3037"/>
            </a:solidFill>
            <a:prstDash val="solid"/>
            <a:round/>
            <a:headEnd type="none" w="med" len="med"/>
            <a:tailEnd type="none" w="med" len="med"/>
          </a:ln>
        </p:spPr>
      </p:cxnSp>
      <p:sp>
        <p:nvSpPr>
          <p:cNvPr id="66" name="Shape 66"/>
          <p:cNvSpPr/>
          <p:nvPr/>
        </p:nvSpPr>
        <p:spPr>
          <a:xfrm>
            <a:off x="891480" y="3675007"/>
            <a:ext cx="209700" cy="209700"/>
          </a:xfrm>
          <a:prstGeom prst="ellipse">
            <a:avLst/>
          </a:prstGeom>
          <a:solidFill>
            <a:srgbClr val="39C0BA"/>
          </a:solidFill>
          <a:ln w="9525" cap="flat" cmpd="sng">
            <a:solidFill>
              <a:srgbClr val="2E3037"/>
            </a:solidFill>
            <a:prstDash val="solid"/>
            <a:round/>
            <a:headEnd type="none" w="sm" len="sm"/>
            <a:tailEnd type="none" w="sm" len="sm"/>
          </a:ln>
        </p:spPr>
        <p:txBody>
          <a:bodyPr spcFirstLastPara="1" wrap="square" lIns="100775" tIns="100775" rIns="100775" bIns="10077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1686912" y="3391878"/>
            <a:ext cx="7460400" cy="782400"/>
          </a:xfrm>
          <a:prstGeom prst="rect">
            <a:avLst/>
          </a:prstGeom>
        </p:spPr>
        <p:txBody>
          <a:bodyPr spcFirstLastPara="1" wrap="square" lIns="100775" tIns="100775" rIns="100775" bIns="100775" anchor="ctr" anchorCtr="0"/>
          <a:lstStyle>
            <a:lvl1pPr lvl="0" rtl="0">
              <a:spcBef>
                <a:spcPts val="0"/>
              </a:spcBef>
              <a:spcAft>
                <a:spcPts val="0"/>
              </a:spcAft>
              <a:buSzPts val="3300"/>
              <a:buNone/>
              <a:defRPr sz="33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24" name="Shape 24"/>
          <p:cNvSpPr txBox="1">
            <a:spLocks noGrp="1"/>
          </p:cNvSpPr>
          <p:nvPr>
            <p:ph type="subTitle" idx="1"/>
          </p:nvPr>
        </p:nvSpPr>
        <p:spPr>
          <a:xfrm>
            <a:off x="1686912" y="4090194"/>
            <a:ext cx="7637400" cy="519000"/>
          </a:xfrm>
          <a:prstGeom prst="rect">
            <a:avLst/>
          </a:prstGeom>
        </p:spPr>
        <p:txBody>
          <a:bodyPr spcFirstLastPara="1" wrap="square" lIns="100775" tIns="100775" rIns="100775" bIns="100775" anchor="t" anchorCtr="0"/>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cxnSp>
        <p:nvCxnSpPr>
          <p:cNvPr id="25" name="Shape 25"/>
          <p:cNvCxnSpPr/>
          <p:nvPr/>
        </p:nvCxnSpPr>
        <p:spPr>
          <a:xfrm>
            <a:off x="996404" y="-8736"/>
            <a:ext cx="0" cy="7568700"/>
          </a:xfrm>
          <a:prstGeom prst="straightConnector1">
            <a:avLst/>
          </a:prstGeom>
          <a:noFill/>
          <a:ln w="9525" cap="flat" cmpd="sng">
            <a:solidFill>
              <a:srgbClr val="999FA9"/>
            </a:solidFill>
            <a:prstDash val="solid"/>
            <a:round/>
            <a:headEnd type="none" w="med" len="med"/>
            <a:tailEnd type="none" w="med" len="med"/>
          </a:ln>
        </p:spPr>
      </p:cxnSp>
      <p:sp>
        <p:nvSpPr>
          <p:cNvPr id="26" name="Shape 26"/>
          <p:cNvSpPr/>
          <p:nvPr/>
        </p:nvSpPr>
        <p:spPr>
          <a:xfrm>
            <a:off x="544160" y="3327723"/>
            <a:ext cx="904200" cy="904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100775" tIns="100775" rIns="100775" bIns="10077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1800517" y="3177312"/>
            <a:ext cx="7386900" cy="1205100"/>
          </a:xfrm>
          <a:prstGeom prst="rect">
            <a:avLst/>
          </a:prstGeom>
        </p:spPr>
        <p:txBody>
          <a:bodyPr spcFirstLastPara="1" wrap="square" lIns="100775" tIns="100775" rIns="100775" bIns="100775" anchor="ctr" anchorCtr="0"/>
          <a:lstStyle>
            <a:lvl1pPr marL="457200" lvl="0" indent="-425450" rtl="0">
              <a:spcBef>
                <a:spcPts val="700"/>
              </a:spcBef>
              <a:spcAft>
                <a:spcPts val="0"/>
              </a:spcAft>
              <a:buClr>
                <a:srgbClr val="39C0BA"/>
              </a:buClr>
              <a:buSzPts val="3100"/>
              <a:buChar char="◦"/>
              <a:defRPr sz="3100" i="1">
                <a:solidFill>
                  <a:srgbClr val="39C0BA"/>
                </a:solidFill>
              </a:defRPr>
            </a:lvl1pPr>
            <a:lvl2pPr marL="914400" lvl="1" indent="-425450" rtl="0">
              <a:spcBef>
                <a:spcPts val="0"/>
              </a:spcBef>
              <a:spcAft>
                <a:spcPts val="0"/>
              </a:spcAft>
              <a:buClr>
                <a:srgbClr val="39C0BA"/>
              </a:buClr>
              <a:buSzPts val="3100"/>
              <a:buChar char="▫"/>
              <a:defRPr sz="3100" i="1">
                <a:solidFill>
                  <a:srgbClr val="39C0BA"/>
                </a:solidFill>
              </a:defRPr>
            </a:lvl2pPr>
            <a:lvl3pPr marL="1371600" lvl="2" indent="-425450" rtl="0">
              <a:spcBef>
                <a:spcPts val="0"/>
              </a:spcBef>
              <a:spcAft>
                <a:spcPts val="0"/>
              </a:spcAft>
              <a:buClr>
                <a:srgbClr val="39C0BA"/>
              </a:buClr>
              <a:buSzPts val="3100"/>
              <a:buChar char="■"/>
              <a:defRPr sz="3100" i="1">
                <a:solidFill>
                  <a:srgbClr val="39C0BA"/>
                </a:solidFill>
              </a:defRPr>
            </a:lvl3pPr>
            <a:lvl4pPr marL="1828800" lvl="3" indent="-425450" rtl="0">
              <a:spcBef>
                <a:spcPts val="0"/>
              </a:spcBef>
              <a:spcAft>
                <a:spcPts val="0"/>
              </a:spcAft>
              <a:buClr>
                <a:srgbClr val="39C0BA"/>
              </a:buClr>
              <a:buSzPts val="3100"/>
              <a:buChar char="●"/>
              <a:defRPr sz="3100" i="1">
                <a:solidFill>
                  <a:srgbClr val="39C0BA"/>
                </a:solidFill>
              </a:defRPr>
            </a:lvl4pPr>
            <a:lvl5pPr marL="2286000" lvl="4" indent="-425450" rtl="0">
              <a:spcBef>
                <a:spcPts val="0"/>
              </a:spcBef>
              <a:spcAft>
                <a:spcPts val="0"/>
              </a:spcAft>
              <a:buClr>
                <a:srgbClr val="39C0BA"/>
              </a:buClr>
              <a:buSzPts val="3100"/>
              <a:buChar char="○"/>
              <a:defRPr sz="3100" i="1">
                <a:solidFill>
                  <a:srgbClr val="39C0BA"/>
                </a:solidFill>
              </a:defRPr>
            </a:lvl5pPr>
            <a:lvl6pPr marL="2743200" lvl="5" indent="-425450" rtl="0">
              <a:spcBef>
                <a:spcPts val="0"/>
              </a:spcBef>
              <a:spcAft>
                <a:spcPts val="0"/>
              </a:spcAft>
              <a:buClr>
                <a:srgbClr val="39C0BA"/>
              </a:buClr>
              <a:buSzPts val="3100"/>
              <a:buChar char="■"/>
              <a:defRPr sz="3100" i="1">
                <a:solidFill>
                  <a:srgbClr val="39C0BA"/>
                </a:solidFill>
              </a:defRPr>
            </a:lvl6pPr>
            <a:lvl7pPr marL="3200400" lvl="6" indent="-425450" rtl="0">
              <a:spcBef>
                <a:spcPts val="0"/>
              </a:spcBef>
              <a:spcAft>
                <a:spcPts val="0"/>
              </a:spcAft>
              <a:buClr>
                <a:srgbClr val="39C0BA"/>
              </a:buClr>
              <a:buSzPts val="3100"/>
              <a:buChar char="●"/>
              <a:defRPr sz="3100" i="1">
                <a:solidFill>
                  <a:srgbClr val="39C0BA"/>
                </a:solidFill>
              </a:defRPr>
            </a:lvl7pPr>
            <a:lvl8pPr marL="3657600" lvl="7" indent="-425450" rtl="0">
              <a:spcBef>
                <a:spcPts val="0"/>
              </a:spcBef>
              <a:spcAft>
                <a:spcPts val="0"/>
              </a:spcAft>
              <a:buClr>
                <a:srgbClr val="39C0BA"/>
              </a:buClr>
              <a:buSzPts val="3100"/>
              <a:buChar char="○"/>
              <a:defRPr sz="3100" i="1">
                <a:solidFill>
                  <a:srgbClr val="39C0BA"/>
                </a:solidFill>
              </a:defRPr>
            </a:lvl8pPr>
            <a:lvl9pPr marL="4114800" lvl="8" indent="-425450">
              <a:spcBef>
                <a:spcPts val="0"/>
              </a:spcBef>
              <a:spcAft>
                <a:spcPts val="0"/>
              </a:spcAft>
              <a:buClr>
                <a:srgbClr val="39C0BA"/>
              </a:buClr>
              <a:buSzPts val="3100"/>
              <a:buChar char="■"/>
              <a:defRPr sz="3100" i="1">
                <a:solidFill>
                  <a:srgbClr val="39C0BA"/>
                </a:solidFill>
              </a:defRPr>
            </a:lvl9pPr>
          </a:lstStyle>
          <a:p>
            <a:endParaRPr/>
          </a:p>
        </p:txBody>
      </p:sp>
      <p:cxnSp>
        <p:nvCxnSpPr>
          <p:cNvPr id="29" name="Shape 29"/>
          <p:cNvCxnSpPr/>
          <p:nvPr/>
        </p:nvCxnSpPr>
        <p:spPr>
          <a:xfrm>
            <a:off x="996404" y="-8736"/>
            <a:ext cx="0" cy="7568700"/>
          </a:xfrm>
          <a:prstGeom prst="straightConnector1">
            <a:avLst/>
          </a:prstGeom>
          <a:noFill/>
          <a:ln w="9525" cap="flat" cmpd="sng">
            <a:solidFill>
              <a:srgbClr val="999FA9"/>
            </a:solidFill>
            <a:prstDash val="solid"/>
            <a:round/>
            <a:headEnd type="none" w="med" len="med"/>
            <a:tailEnd type="none" w="med" len="med"/>
          </a:ln>
        </p:spPr>
      </p:cxnSp>
      <p:sp>
        <p:nvSpPr>
          <p:cNvPr id="30" name="Shape 30"/>
          <p:cNvSpPr/>
          <p:nvPr/>
        </p:nvSpPr>
        <p:spPr>
          <a:xfrm>
            <a:off x="544160" y="3327723"/>
            <a:ext cx="904200" cy="904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100775" tIns="100775" rIns="100775" bIns="100775" anchor="ctr" anchorCtr="0">
            <a:noAutofit/>
          </a:bodyPr>
          <a:lstStyle/>
          <a:p>
            <a:pPr marL="0" lvl="0" indent="0">
              <a:spcBef>
                <a:spcPts val="0"/>
              </a:spcBef>
              <a:spcAft>
                <a:spcPts val="0"/>
              </a:spcAft>
              <a:buNone/>
            </a:pPr>
            <a:endParaRPr/>
          </a:p>
        </p:txBody>
      </p:sp>
      <p:sp>
        <p:nvSpPr>
          <p:cNvPr id="31" name="Shape 31"/>
          <p:cNvSpPr txBox="1"/>
          <p:nvPr/>
        </p:nvSpPr>
        <p:spPr>
          <a:xfrm>
            <a:off x="229306" y="3412956"/>
            <a:ext cx="1440000" cy="960600"/>
          </a:xfrm>
          <a:prstGeom prst="rect">
            <a:avLst/>
          </a:prstGeom>
          <a:noFill/>
          <a:ln>
            <a:noFill/>
          </a:ln>
        </p:spPr>
        <p:txBody>
          <a:bodyPr spcFirstLastPara="1" wrap="square" lIns="100775" tIns="100775" rIns="100775" bIns="100775" anchor="t" anchorCtr="0">
            <a:noAutofit/>
          </a:bodyPr>
          <a:lstStyle/>
          <a:p>
            <a:pPr marL="0" lvl="0" indent="0" algn="ctr" rtl="0">
              <a:spcBef>
                <a:spcPts val="0"/>
              </a:spcBef>
              <a:spcAft>
                <a:spcPts val="0"/>
              </a:spcAft>
              <a:buNone/>
            </a:pPr>
            <a:r>
              <a:rPr lang="en-US" sz="5300" b="1">
                <a:solidFill>
                  <a:srgbClr val="39C0BA"/>
                </a:solidFill>
                <a:latin typeface="Quicksand"/>
                <a:ea typeface="Quicksand"/>
                <a:cs typeface="Quicksand"/>
                <a:sym typeface="Quicksand"/>
              </a:rPr>
              <a:t>“</a:t>
            </a:r>
            <a:endParaRPr sz="5300" b="1">
              <a:solidFill>
                <a:srgbClr val="39C0BA"/>
              </a:solidFill>
              <a:latin typeface="Quicksand"/>
              <a:ea typeface="Quicksand"/>
              <a:cs typeface="Quicksand"/>
              <a:sym typeface="Quicksan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2"/>
        <p:cNvGrpSpPr/>
        <p:nvPr/>
      </p:nvGrpSpPr>
      <p:grpSpPr>
        <a:xfrm>
          <a:off x="0" y="0"/>
          <a:ext cx="0" cy="0"/>
          <a:chOff x="0" y="0"/>
          <a:chExt cx="0" cy="0"/>
        </a:xfrm>
      </p:grpSpPr>
      <p:cxnSp>
        <p:nvCxnSpPr>
          <p:cNvPr id="33" name="Shape 33"/>
          <p:cNvCxnSpPr/>
          <p:nvPr/>
        </p:nvCxnSpPr>
        <p:spPr>
          <a:xfrm>
            <a:off x="996404" y="-8736"/>
            <a:ext cx="0" cy="7568700"/>
          </a:xfrm>
          <a:prstGeom prst="straightConnector1">
            <a:avLst/>
          </a:prstGeom>
          <a:noFill/>
          <a:ln w="9525" cap="flat" cmpd="sng">
            <a:solidFill>
              <a:srgbClr val="999FA9"/>
            </a:solidFill>
            <a:prstDash val="solid"/>
            <a:round/>
            <a:headEnd type="none" w="med" len="med"/>
            <a:tailEnd type="none" w="med" len="med"/>
          </a:ln>
        </p:spPr>
      </p:cxnSp>
      <p:sp>
        <p:nvSpPr>
          <p:cNvPr id="34" name="Shape 34"/>
          <p:cNvSpPr/>
          <p:nvPr/>
        </p:nvSpPr>
        <p:spPr>
          <a:xfrm>
            <a:off x="891563" y="882679"/>
            <a:ext cx="209700" cy="2097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100775" tIns="100775" rIns="100775" bIns="100775" anchor="ctr" anchorCtr="0">
            <a:noAutofit/>
          </a:bodyPr>
          <a:lstStyle/>
          <a:p>
            <a:pPr marL="0" lvl="0" indent="0">
              <a:spcBef>
                <a:spcPts val="0"/>
              </a:spcBef>
              <a:spcAft>
                <a:spcPts val="0"/>
              </a:spcAft>
              <a:buNone/>
            </a:pPr>
            <a:endParaRPr/>
          </a:p>
        </p:txBody>
      </p:sp>
      <p:sp>
        <p:nvSpPr>
          <p:cNvPr id="35" name="Shape 35"/>
          <p:cNvSpPr/>
          <p:nvPr/>
        </p:nvSpPr>
        <p:spPr>
          <a:xfrm>
            <a:off x="847824" y="2052400"/>
            <a:ext cx="297000" cy="2970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100775" tIns="100775" rIns="100775" bIns="100775" anchor="ctr" anchorCtr="0">
            <a:noAutofit/>
          </a:bodyPr>
          <a:lstStyle/>
          <a:p>
            <a:pPr marL="0" lvl="0" indent="0">
              <a:spcBef>
                <a:spcPts val="0"/>
              </a:spcBef>
              <a:spcAft>
                <a:spcPts val="0"/>
              </a:spcAft>
              <a:buNone/>
            </a:pPr>
            <a:endParaRPr/>
          </a:p>
        </p:txBody>
      </p:sp>
      <p:sp>
        <p:nvSpPr>
          <p:cNvPr id="36" name="Shape 36"/>
          <p:cNvSpPr txBox="1">
            <a:spLocks noGrp="1"/>
          </p:cNvSpPr>
          <p:nvPr>
            <p:ph type="title"/>
          </p:nvPr>
        </p:nvSpPr>
        <p:spPr>
          <a:xfrm>
            <a:off x="1284855" y="734114"/>
            <a:ext cx="7560600" cy="507000"/>
          </a:xfrm>
          <a:prstGeom prst="rect">
            <a:avLst/>
          </a:prstGeom>
        </p:spPr>
        <p:txBody>
          <a:bodyPr spcFirstLastPara="1" wrap="square" lIns="100775" tIns="100775" rIns="100775" bIns="100775" anchor="b" anchorCtr="0"/>
          <a:lstStyle>
            <a:lvl1pPr lvl="0" rtl="0">
              <a:spcBef>
                <a:spcPts val="0"/>
              </a:spcBef>
              <a:spcAft>
                <a:spcPts val="0"/>
              </a:spcAft>
              <a:buClr>
                <a:srgbClr val="39C0BA"/>
              </a:buClr>
              <a:buSzPts val="2000"/>
              <a:buFont typeface="Quicksand"/>
              <a:buNone/>
              <a:defRPr sz="2000">
                <a:solidFill>
                  <a:srgbClr val="39C0BA"/>
                </a:solidFill>
                <a:latin typeface="Quicksand"/>
                <a:ea typeface="Quicksand"/>
                <a:cs typeface="Quicksand"/>
                <a:sym typeface="Quicksand"/>
              </a:defRPr>
            </a:lvl1pPr>
            <a:lvl2pPr lvl="1" rtl="0">
              <a:spcBef>
                <a:spcPts val="0"/>
              </a:spcBef>
              <a:spcAft>
                <a:spcPts val="0"/>
              </a:spcAft>
              <a:buClr>
                <a:srgbClr val="39C0BA"/>
              </a:buClr>
              <a:buSzPts val="2000"/>
              <a:buFont typeface="Quicksand"/>
              <a:buNone/>
              <a:defRPr sz="2000">
                <a:solidFill>
                  <a:srgbClr val="39C0BA"/>
                </a:solidFill>
                <a:latin typeface="Quicksand"/>
                <a:ea typeface="Quicksand"/>
                <a:cs typeface="Quicksand"/>
                <a:sym typeface="Quicksand"/>
              </a:defRPr>
            </a:lvl2pPr>
            <a:lvl3pPr lvl="2" rtl="0">
              <a:spcBef>
                <a:spcPts val="0"/>
              </a:spcBef>
              <a:spcAft>
                <a:spcPts val="0"/>
              </a:spcAft>
              <a:buClr>
                <a:srgbClr val="39C0BA"/>
              </a:buClr>
              <a:buSzPts val="2000"/>
              <a:buFont typeface="Quicksand"/>
              <a:buNone/>
              <a:defRPr sz="2000">
                <a:solidFill>
                  <a:srgbClr val="39C0BA"/>
                </a:solidFill>
                <a:latin typeface="Quicksand"/>
                <a:ea typeface="Quicksand"/>
                <a:cs typeface="Quicksand"/>
                <a:sym typeface="Quicksand"/>
              </a:defRPr>
            </a:lvl3pPr>
            <a:lvl4pPr lvl="3" rtl="0">
              <a:spcBef>
                <a:spcPts val="0"/>
              </a:spcBef>
              <a:spcAft>
                <a:spcPts val="0"/>
              </a:spcAft>
              <a:buClr>
                <a:srgbClr val="39C0BA"/>
              </a:buClr>
              <a:buSzPts val="2000"/>
              <a:buFont typeface="Quicksand"/>
              <a:buNone/>
              <a:defRPr sz="2000">
                <a:solidFill>
                  <a:srgbClr val="39C0BA"/>
                </a:solidFill>
                <a:latin typeface="Quicksand"/>
                <a:ea typeface="Quicksand"/>
                <a:cs typeface="Quicksand"/>
                <a:sym typeface="Quicksand"/>
              </a:defRPr>
            </a:lvl4pPr>
            <a:lvl5pPr lvl="4" rtl="0">
              <a:spcBef>
                <a:spcPts val="0"/>
              </a:spcBef>
              <a:spcAft>
                <a:spcPts val="0"/>
              </a:spcAft>
              <a:buClr>
                <a:srgbClr val="39C0BA"/>
              </a:buClr>
              <a:buSzPts val="2000"/>
              <a:buFont typeface="Quicksand"/>
              <a:buNone/>
              <a:defRPr sz="2000">
                <a:solidFill>
                  <a:srgbClr val="39C0BA"/>
                </a:solidFill>
                <a:latin typeface="Quicksand"/>
                <a:ea typeface="Quicksand"/>
                <a:cs typeface="Quicksand"/>
                <a:sym typeface="Quicksand"/>
              </a:defRPr>
            </a:lvl5pPr>
            <a:lvl6pPr lvl="5" rtl="0">
              <a:spcBef>
                <a:spcPts val="0"/>
              </a:spcBef>
              <a:spcAft>
                <a:spcPts val="0"/>
              </a:spcAft>
              <a:buClr>
                <a:srgbClr val="39C0BA"/>
              </a:buClr>
              <a:buSzPts val="2000"/>
              <a:buFont typeface="Quicksand"/>
              <a:buNone/>
              <a:defRPr sz="2000">
                <a:solidFill>
                  <a:srgbClr val="39C0BA"/>
                </a:solidFill>
                <a:latin typeface="Quicksand"/>
                <a:ea typeface="Quicksand"/>
                <a:cs typeface="Quicksand"/>
                <a:sym typeface="Quicksand"/>
              </a:defRPr>
            </a:lvl6pPr>
            <a:lvl7pPr lvl="6" rtl="0">
              <a:spcBef>
                <a:spcPts val="0"/>
              </a:spcBef>
              <a:spcAft>
                <a:spcPts val="0"/>
              </a:spcAft>
              <a:buClr>
                <a:srgbClr val="39C0BA"/>
              </a:buClr>
              <a:buSzPts val="2000"/>
              <a:buFont typeface="Quicksand"/>
              <a:buNone/>
              <a:defRPr sz="2000">
                <a:solidFill>
                  <a:srgbClr val="39C0BA"/>
                </a:solidFill>
                <a:latin typeface="Quicksand"/>
                <a:ea typeface="Quicksand"/>
                <a:cs typeface="Quicksand"/>
                <a:sym typeface="Quicksand"/>
              </a:defRPr>
            </a:lvl7pPr>
            <a:lvl8pPr lvl="7" rtl="0">
              <a:spcBef>
                <a:spcPts val="0"/>
              </a:spcBef>
              <a:spcAft>
                <a:spcPts val="0"/>
              </a:spcAft>
              <a:buClr>
                <a:srgbClr val="39C0BA"/>
              </a:buClr>
              <a:buSzPts val="2000"/>
              <a:buFont typeface="Quicksand"/>
              <a:buNone/>
              <a:defRPr sz="2000">
                <a:solidFill>
                  <a:srgbClr val="39C0BA"/>
                </a:solidFill>
                <a:latin typeface="Quicksand"/>
                <a:ea typeface="Quicksand"/>
                <a:cs typeface="Quicksand"/>
                <a:sym typeface="Quicksand"/>
              </a:defRPr>
            </a:lvl8pPr>
            <a:lvl9pPr lvl="8" rtl="0">
              <a:spcBef>
                <a:spcPts val="0"/>
              </a:spcBef>
              <a:spcAft>
                <a:spcPts val="0"/>
              </a:spcAft>
              <a:buClr>
                <a:srgbClr val="39C0BA"/>
              </a:buClr>
              <a:buSzPts val="2000"/>
              <a:buFont typeface="Quicksand"/>
              <a:buNone/>
              <a:defRPr sz="2000">
                <a:solidFill>
                  <a:srgbClr val="39C0BA"/>
                </a:solidFill>
                <a:latin typeface="Quicksand"/>
                <a:ea typeface="Quicksand"/>
                <a:cs typeface="Quicksand"/>
                <a:sym typeface="Quicksand"/>
              </a:defRPr>
            </a:lvl9pPr>
          </a:lstStyle>
          <a:p>
            <a:endParaRPr/>
          </a:p>
        </p:txBody>
      </p:sp>
      <p:sp>
        <p:nvSpPr>
          <p:cNvPr id="37" name="Shape 37"/>
          <p:cNvSpPr txBox="1">
            <a:spLocks noGrp="1"/>
          </p:cNvSpPr>
          <p:nvPr>
            <p:ph type="body" idx="1"/>
          </p:nvPr>
        </p:nvSpPr>
        <p:spPr>
          <a:xfrm>
            <a:off x="1284880" y="1763924"/>
            <a:ext cx="7560600" cy="5475900"/>
          </a:xfrm>
          <a:prstGeom prst="rect">
            <a:avLst/>
          </a:prstGeom>
        </p:spPr>
        <p:txBody>
          <a:bodyPr spcFirstLastPara="1" wrap="square" lIns="100775" tIns="100775" rIns="100775" bIns="100775" anchor="t" anchorCtr="0"/>
          <a:lstStyle>
            <a:lvl1pPr marL="457200" lvl="0" indent="-438150" rtl="0">
              <a:spcBef>
                <a:spcPts val="700"/>
              </a:spcBef>
              <a:spcAft>
                <a:spcPts val="0"/>
              </a:spcAft>
              <a:buClr>
                <a:srgbClr val="F3F3F3"/>
              </a:buClr>
              <a:buSzPts val="3300"/>
              <a:buFont typeface="Quicksand"/>
              <a:buChar char="◦"/>
              <a:defRPr sz="3300">
                <a:solidFill>
                  <a:srgbClr val="F3F3F3"/>
                </a:solidFill>
                <a:latin typeface="Quicksand"/>
                <a:ea typeface="Quicksand"/>
                <a:cs typeface="Quicksand"/>
                <a:sym typeface="Quicksand"/>
              </a:defRPr>
            </a:lvl1pPr>
            <a:lvl2pPr marL="914400" lvl="1" indent="-393700" rtl="0">
              <a:spcBef>
                <a:spcPts val="0"/>
              </a:spcBef>
              <a:spcAft>
                <a:spcPts val="0"/>
              </a:spcAft>
              <a:buClr>
                <a:srgbClr val="F3F3F3"/>
              </a:buClr>
              <a:buSzPts val="2600"/>
              <a:buFont typeface="Quicksand"/>
              <a:buChar char="▫"/>
              <a:defRPr sz="2600">
                <a:solidFill>
                  <a:srgbClr val="F3F3F3"/>
                </a:solidFill>
                <a:latin typeface="Quicksand"/>
                <a:ea typeface="Quicksand"/>
                <a:cs typeface="Quicksand"/>
                <a:sym typeface="Quicksand"/>
              </a:defRPr>
            </a:lvl2pPr>
            <a:lvl3pPr marL="1371600" lvl="2" indent="-393700" rtl="0">
              <a:spcBef>
                <a:spcPts val="0"/>
              </a:spcBef>
              <a:spcAft>
                <a:spcPts val="0"/>
              </a:spcAft>
              <a:buClr>
                <a:srgbClr val="F3F3F3"/>
              </a:buClr>
              <a:buSzPts val="2600"/>
              <a:buFont typeface="Quicksand"/>
              <a:buChar char="■"/>
              <a:defRPr sz="2600">
                <a:solidFill>
                  <a:srgbClr val="F3F3F3"/>
                </a:solidFill>
                <a:latin typeface="Quicksand"/>
                <a:ea typeface="Quicksand"/>
                <a:cs typeface="Quicksand"/>
                <a:sym typeface="Quicksand"/>
              </a:defRPr>
            </a:lvl3pPr>
            <a:lvl4pPr marL="1828800" lvl="3" indent="-355600" rtl="0">
              <a:spcBef>
                <a:spcPts val="0"/>
              </a:spcBef>
              <a:spcAft>
                <a:spcPts val="0"/>
              </a:spcAft>
              <a:buClr>
                <a:srgbClr val="F3F3F3"/>
              </a:buClr>
              <a:buSzPts val="2000"/>
              <a:buFont typeface="Quicksand"/>
              <a:buChar char="●"/>
              <a:defRPr sz="2000">
                <a:solidFill>
                  <a:srgbClr val="F3F3F3"/>
                </a:solidFill>
                <a:latin typeface="Quicksand"/>
                <a:ea typeface="Quicksand"/>
                <a:cs typeface="Quicksand"/>
                <a:sym typeface="Quicksand"/>
              </a:defRPr>
            </a:lvl4pPr>
            <a:lvl5pPr marL="2286000" lvl="4" indent="-355600" rtl="0">
              <a:spcBef>
                <a:spcPts val="0"/>
              </a:spcBef>
              <a:spcAft>
                <a:spcPts val="0"/>
              </a:spcAft>
              <a:buClr>
                <a:srgbClr val="F3F3F3"/>
              </a:buClr>
              <a:buSzPts val="2000"/>
              <a:buFont typeface="Quicksand"/>
              <a:buChar char="○"/>
              <a:defRPr sz="2000">
                <a:solidFill>
                  <a:srgbClr val="F3F3F3"/>
                </a:solidFill>
                <a:latin typeface="Quicksand"/>
                <a:ea typeface="Quicksand"/>
                <a:cs typeface="Quicksand"/>
                <a:sym typeface="Quicksand"/>
              </a:defRPr>
            </a:lvl5pPr>
            <a:lvl6pPr marL="2743200" lvl="5" indent="-355600" rtl="0">
              <a:spcBef>
                <a:spcPts val="0"/>
              </a:spcBef>
              <a:spcAft>
                <a:spcPts val="0"/>
              </a:spcAft>
              <a:buClr>
                <a:srgbClr val="F3F3F3"/>
              </a:buClr>
              <a:buSzPts val="2000"/>
              <a:buFont typeface="Quicksand"/>
              <a:buChar char="■"/>
              <a:defRPr sz="2000">
                <a:solidFill>
                  <a:srgbClr val="F3F3F3"/>
                </a:solidFill>
                <a:latin typeface="Quicksand"/>
                <a:ea typeface="Quicksand"/>
                <a:cs typeface="Quicksand"/>
                <a:sym typeface="Quicksand"/>
              </a:defRPr>
            </a:lvl6pPr>
            <a:lvl7pPr marL="3200400" lvl="6" indent="-355600" rtl="0">
              <a:spcBef>
                <a:spcPts val="0"/>
              </a:spcBef>
              <a:spcAft>
                <a:spcPts val="0"/>
              </a:spcAft>
              <a:buClr>
                <a:srgbClr val="F3F3F3"/>
              </a:buClr>
              <a:buSzPts val="2000"/>
              <a:buFont typeface="Quicksand"/>
              <a:buChar char="●"/>
              <a:defRPr sz="2000">
                <a:solidFill>
                  <a:srgbClr val="F3F3F3"/>
                </a:solidFill>
                <a:latin typeface="Quicksand"/>
                <a:ea typeface="Quicksand"/>
                <a:cs typeface="Quicksand"/>
                <a:sym typeface="Quicksand"/>
              </a:defRPr>
            </a:lvl7pPr>
            <a:lvl8pPr marL="3657600" lvl="7" indent="-355600" rtl="0">
              <a:spcBef>
                <a:spcPts val="0"/>
              </a:spcBef>
              <a:spcAft>
                <a:spcPts val="0"/>
              </a:spcAft>
              <a:buClr>
                <a:srgbClr val="F3F3F3"/>
              </a:buClr>
              <a:buSzPts val="2000"/>
              <a:buFont typeface="Quicksand"/>
              <a:buChar char="○"/>
              <a:defRPr sz="2000">
                <a:solidFill>
                  <a:srgbClr val="F3F3F3"/>
                </a:solidFill>
                <a:latin typeface="Quicksand"/>
                <a:ea typeface="Quicksand"/>
                <a:cs typeface="Quicksand"/>
                <a:sym typeface="Quicksand"/>
              </a:defRPr>
            </a:lvl8pPr>
            <a:lvl9pPr marL="4114800" lvl="8" indent="-355600" rtl="0">
              <a:spcBef>
                <a:spcPts val="0"/>
              </a:spcBef>
              <a:spcAft>
                <a:spcPts val="0"/>
              </a:spcAft>
              <a:buClr>
                <a:srgbClr val="F3F3F3"/>
              </a:buClr>
              <a:buSzPts val="2000"/>
              <a:buFont typeface="Quicksand"/>
              <a:buChar char="■"/>
              <a:defRPr sz="2000">
                <a:solidFill>
                  <a:srgbClr val="F3F3F3"/>
                </a:solidFill>
                <a:latin typeface="Quicksand"/>
                <a:ea typeface="Quicksand"/>
                <a:cs typeface="Quicksand"/>
                <a:sym typeface="Quicksan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284855" y="734114"/>
            <a:ext cx="7560600" cy="507000"/>
          </a:xfrm>
          <a:prstGeom prst="rect">
            <a:avLst/>
          </a:prstGeom>
        </p:spPr>
        <p:txBody>
          <a:bodyPr spcFirstLastPara="1" wrap="square" lIns="100775" tIns="100775" rIns="100775" bIns="10077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0" name="Shape 40"/>
          <p:cNvSpPr txBox="1">
            <a:spLocks noGrp="1"/>
          </p:cNvSpPr>
          <p:nvPr>
            <p:ph type="body" idx="1"/>
          </p:nvPr>
        </p:nvSpPr>
        <p:spPr>
          <a:xfrm>
            <a:off x="1284855" y="1763924"/>
            <a:ext cx="3645600" cy="5475900"/>
          </a:xfrm>
          <a:prstGeom prst="rect">
            <a:avLst/>
          </a:prstGeom>
        </p:spPr>
        <p:txBody>
          <a:bodyPr spcFirstLastPara="1" wrap="square" lIns="100775" tIns="100775" rIns="100775" bIns="100775" anchor="t" anchorCtr="0"/>
          <a:lstStyle>
            <a:lvl1pPr marL="457200" lvl="0" indent="-412750">
              <a:spcBef>
                <a:spcPts val="700"/>
              </a:spcBef>
              <a:spcAft>
                <a:spcPts val="0"/>
              </a:spcAft>
              <a:buSzPts val="2900"/>
              <a:buChar char="◦"/>
              <a:defRPr sz="2900"/>
            </a:lvl1pPr>
            <a:lvl2pPr marL="914400" lvl="1" indent="-412750">
              <a:spcBef>
                <a:spcPts val="0"/>
              </a:spcBef>
              <a:spcAft>
                <a:spcPts val="0"/>
              </a:spcAft>
              <a:buSzPts val="2900"/>
              <a:buChar char="▫"/>
              <a:defRPr sz="2900"/>
            </a:lvl2pPr>
            <a:lvl3pPr marL="1371600" lvl="2" indent="-412750">
              <a:spcBef>
                <a:spcPts val="0"/>
              </a:spcBef>
              <a:spcAft>
                <a:spcPts val="0"/>
              </a:spcAft>
              <a:buSzPts val="2900"/>
              <a:buChar char="■"/>
              <a:defRPr sz="2900"/>
            </a:lvl3pPr>
            <a:lvl4pPr marL="1828800" lvl="3" indent="-412750">
              <a:spcBef>
                <a:spcPts val="0"/>
              </a:spcBef>
              <a:spcAft>
                <a:spcPts val="0"/>
              </a:spcAft>
              <a:buSzPts val="2900"/>
              <a:buChar char="●"/>
              <a:defRPr sz="2900"/>
            </a:lvl4pPr>
            <a:lvl5pPr marL="2286000" lvl="4" indent="-412750">
              <a:spcBef>
                <a:spcPts val="0"/>
              </a:spcBef>
              <a:spcAft>
                <a:spcPts val="0"/>
              </a:spcAft>
              <a:buSzPts val="2900"/>
              <a:buChar char="○"/>
              <a:defRPr sz="2900"/>
            </a:lvl5pPr>
            <a:lvl6pPr marL="2743200" lvl="5" indent="-412750">
              <a:spcBef>
                <a:spcPts val="0"/>
              </a:spcBef>
              <a:spcAft>
                <a:spcPts val="0"/>
              </a:spcAft>
              <a:buSzPts val="2900"/>
              <a:buChar char="■"/>
              <a:defRPr sz="2900"/>
            </a:lvl6pPr>
            <a:lvl7pPr marL="3200400" lvl="6" indent="-412750">
              <a:spcBef>
                <a:spcPts val="0"/>
              </a:spcBef>
              <a:spcAft>
                <a:spcPts val="0"/>
              </a:spcAft>
              <a:buSzPts val="2900"/>
              <a:buChar char="●"/>
              <a:defRPr sz="2900"/>
            </a:lvl7pPr>
            <a:lvl8pPr marL="3657600" lvl="7" indent="-412750">
              <a:spcBef>
                <a:spcPts val="0"/>
              </a:spcBef>
              <a:spcAft>
                <a:spcPts val="0"/>
              </a:spcAft>
              <a:buSzPts val="2900"/>
              <a:buChar char="○"/>
              <a:defRPr sz="2900"/>
            </a:lvl8pPr>
            <a:lvl9pPr marL="4114800" lvl="8" indent="-412750">
              <a:spcBef>
                <a:spcPts val="0"/>
              </a:spcBef>
              <a:spcAft>
                <a:spcPts val="0"/>
              </a:spcAft>
              <a:buSzPts val="2900"/>
              <a:buChar char="■"/>
              <a:defRPr sz="2900"/>
            </a:lvl9pPr>
          </a:lstStyle>
          <a:p>
            <a:endParaRPr/>
          </a:p>
        </p:txBody>
      </p:sp>
      <p:sp>
        <p:nvSpPr>
          <p:cNvPr id="41" name="Shape 41"/>
          <p:cNvSpPr txBox="1">
            <a:spLocks noGrp="1"/>
          </p:cNvSpPr>
          <p:nvPr>
            <p:ph type="body" idx="2"/>
          </p:nvPr>
        </p:nvSpPr>
        <p:spPr>
          <a:xfrm>
            <a:off x="5150081" y="1763924"/>
            <a:ext cx="3645600" cy="5475900"/>
          </a:xfrm>
          <a:prstGeom prst="rect">
            <a:avLst/>
          </a:prstGeom>
        </p:spPr>
        <p:txBody>
          <a:bodyPr spcFirstLastPara="1" wrap="square" lIns="100775" tIns="100775" rIns="100775" bIns="100775" anchor="t" anchorCtr="0"/>
          <a:lstStyle>
            <a:lvl1pPr marL="457200" lvl="0" indent="-412750">
              <a:spcBef>
                <a:spcPts val="700"/>
              </a:spcBef>
              <a:spcAft>
                <a:spcPts val="0"/>
              </a:spcAft>
              <a:buSzPts val="2900"/>
              <a:buChar char="◦"/>
              <a:defRPr sz="2900"/>
            </a:lvl1pPr>
            <a:lvl2pPr marL="914400" lvl="1" indent="-412750">
              <a:spcBef>
                <a:spcPts val="0"/>
              </a:spcBef>
              <a:spcAft>
                <a:spcPts val="0"/>
              </a:spcAft>
              <a:buSzPts val="2900"/>
              <a:buChar char="▫"/>
              <a:defRPr sz="2900"/>
            </a:lvl2pPr>
            <a:lvl3pPr marL="1371600" lvl="2" indent="-412750">
              <a:spcBef>
                <a:spcPts val="0"/>
              </a:spcBef>
              <a:spcAft>
                <a:spcPts val="0"/>
              </a:spcAft>
              <a:buSzPts val="2900"/>
              <a:buChar char="■"/>
              <a:defRPr sz="2900"/>
            </a:lvl3pPr>
            <a:lvl4pPr marL="1828800" lvl="3" indent="-412750">
              <a:spcBef>
                <a:spcPts val="0"/>
              </a:spcBef>
              <a:spcAft>
                <a:spcPts val="0"/>
              </a:spcAft>
              <a:buSzPts val="2900"/>
              <a:buChar char="●"/>
              <a:defRPr sz="2900"/>
            </a:lvl4pPr>
            <a:lvl5pPr marL="2286000" lvl="4" indent="-412750">
              <a:spcBef>
                <a:spcPts val="0"/>
              </a:spcBef>
              <a:spcAft>
                <a:spcPts val="0"/>
              </a:spcAft>
              <a:buSzPts val="2900"/>
              <a:buChar char="○"/>
              <a:defRPr sz="2900"/>
            </a:lvl5pPr>
            <a:lvl6pPr marL="2743200" lvl="5" indent="-412750">
              <a:spcBef>
                <a:spcPts val="0"/>
              </a:spcBef>
              <a:spcAft>
                <a:spcPts val="0"/>
              </a:spcAft>
              <a:buSzPts val="2900"/>
              <a:buChar char="■"/>
              <a:defRPr sz="2900"/>
            </a:lvl6pPr>
            <a:lvl7pPr marL="3200400" lvl="6" indent="-412750">
              <a:spcBef>
                <a:spcPts val="0"/>
              </a:spcBef>
              <a:spcAft>
                <a:spcPts val="0"/>
              </a:spcAft>
              <a:buSzPts val="2900"/>
              <a:buChar char="●"/>
              <a:defRPr sz="2900"/>
            </a:lvl7pPr>
            <a:lvl8pPr marL="3657600" lvl="7" indent="-412750">
              <a:spcBef>
                <a:spcPts val="0"/>
              </a:spcBef>
              <a:spcAft>
                <a:spcPts val="0"/>
              </a:spcAft>
              <a:buSzPts val="2900"/>
              <a:buChar char="○"/>
              <a:defRPr sz="2900"/>
            </a:lvl8pPr>
            <a:lvl9pPr marL="4114800" lvl="8" indent="-412750">
              <a:spcBef>
                <a:spcPts val="0"/>
              </a:spcBef>
              <a:spcAft>
                <a:spcPts val="0"/>
              </a:spcAft>
              <a:buSzPts val="2900"/>
              <a:buChar char="■"/>
              <a:defRPr sz="2900"/>
            </a:lvl9pPr>
          </a:lstStyle>
          <a:p>
            <a:endParaRPr/>
          </a:p>
        </p:txBody>
      </p:sp>
      <p:cxnSp>
        <p:nvCxnSpPr>
          <p:cNvPr id="42" name="Shape 42"/>
          <p:cNvCxnSpPr/>
          <p:nvPr/>
        </p:nvCxnSpPr>
        <p:spPr>
          <a:xfrm>
            <a:off x="996404" y="-8736"/>
            <a:ext cx="0" cy="7568700"/>
          </a:xfrm>
          <a:prstGeom prst="straightConnector1">
            <a:avLst/>
          </a:prstGeom>
          <a:noFill/>
          <a:ln w="9525" cap="flat" cmpd="sng">
            <a:solidFill>
              <a:srgbClr val="999FA9"/>
            </a:solidFill>
            <a:prstDash val="solid"/>
            <a:round/>
            <a:headEnd type="none" w="med" len="med"/>
            <a:tailEnd type="none" w="med" len="med"/>
          </a:ln>
        </p:spPr>
      </p:cxnSp>
      <p:sp>
        <p:nvSpPr>
          <p:cNvPr id="43" name="Shape 43"/>
          <p:cNvSpPr/>
          <p:nvPr/>
        </p:nvSpPr>
        <p:spPr>
          <a:xfrm>
            <a:off x="891563" y="882679"/>
            <a:ext cx="209700" cy="2097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100775" tIns="100775" rIns="100775" bIns="100775" anchor="ctr" anchorCtr="0">
            <a:noAutofit/>
          </a:bodyPr>
          <a:lstStyle/>
          <a:p>
            <a:pPr marL="0" lvl="0" indent="0">
              <a:spcBef>
                <a:spcPts val="0"/>
              </a:spcBef>
              <a:spcAft>
                <a:spcPts val="0"/>
              </a:spcAft>
              <a:buNone/>
            </a:pPr>
            <a:endParaRPr/>
          </a:p>
        </p:txBody>
      </p:sp>
      <p:sp>
        <p:nvSpPr>
          <p:cNvPr id="44" name="Shape 44"/>
          <p:cNvSpPr/>
          <p:nvPr/>
        </p:nvSpPr>
        <p:spPr>
          <a:xfrm>
            <a:off x="847824" y="2052400"/>
            <a:ext cx="297000" cy="2970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100775" tIns="100775" rIns="100775" bIns="10077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284855" y="734114"/>
            <a:ext cx="7560600" cy="507000"/>
          </a:xfrm>
          <a:prstGeom prst="rect">
            <a:avLst/>
          </a:prstGeom>
        </p:spPr>
        <p:txBody>
          <a:bodyPr spcFirstLastPara="1" wrap="square" lIns="100775" tIns="100775" rIns="100775" bIns="100775" anchor="b"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7" name="Shape 47"/>
          <p:cNvSpPr txBox="1">
            <a:spLocks noGrp="1"/>
          </p:cNvSpPr>
          <p:nvPr>
            <p:ph type="body" idx="1"/>
          </p:nvPr>
        </p:nvSpPr>
        <p:spPr>
          <a:xfrm>
            <a:off x="1284855" y="1845247"/>
            <a:ext cx="2649900" cy="5394600"/>
          </a:xfrm>
          <a:prstGeom prst="rect">
            <a:avLst/>
          </a:prstGeom>
        </p:spPr>
        <p:txBody>
          <a:bodyPr spcFirstLastPara="1" wrap="square" lIns="100775" tIns="100775" rIns="100775" bIns="100775" anchor="t" anchorCtr="0"/>
          <a:lstStyle>
            <a:lvl1pPr marL="457200" lvl="0" indent="-368300" rtl="0">
              <a:spcBef>
                <a:spcPts val="7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48" name="Shape 48"/>
          <p:cNvSpPr txBox="1">
            <a:spLocks noGrp="1"/>
          </p:cNvSpPr>
          <p:nvPr>
            <p:ph type="body" idx="2"/>
          </p:nvPr>
        </p:nvSpPr>
        <p:spPr>
          <a:xfrm>
            <a:off x="4070448" y="1845247"/>
            <a:ext cx="2649900" cy="5394600"/>
          </a:xfrm>
          <a:prstGeom prst="rect">
            <a:avLst/>
          </a:prstGeom>
        </p:spPr>
        <p:txBody>
          <a:bodyPr spcFirstLastPara="1" wrap="square" lIns="100775" tIns="100775" rIns="100775" bIns="100775" anchor="t" anchorCtr="0"/>
          <a:lstStyle>
            <a:lvl1pPr marL="457200" lvl="0" indent="-368300" rtl="0">
              <a:spcBef>
                <a:spcPts val="7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49" name="Shape 49"/>
          <p:cNvSpPr txBox="1">
            <a:spLocks noGrp="1"/>
          </p:cNvSpPr>
          <p:nvPr>
            <p:ph type="body" idx="3"/>
          </p:nvPr>
        </p:nvSpPr>
        <p:spPr>
          <a:xfrm>
            <a:off x="6856041" y="1845247"/>
            <a:ext cx="2649900" cy="5394600"/>
          </a:xfrm>
          <a:prstGeom prst="rect">
            <a:avLst/>
          </a:prstGeom>
        </p:spPr>
        <p:txBody>
          <a:bodyPr spcFirstLastPara="1" wrap="square" lIns="100775" tIns="100775" rIns="100775" bIns="100775" anchor="t" anchorCtr="0"/>
          <a:lstStyle>
            <a:lvl1pPr marL="457200" lvl="0" indent="-368300" rtl="0">
              <a:spcBef>
                <a:spcPts val="7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cxnSp>
        <p:nvCxnSpPr>
          <p:cNvPr id="50" name="Shape 50"/>
          <p:cNvCxnSpPr/>
          <p:nvPr/>
        </p:nvCxnSpPr>
        <p:spPr>
          <a:xfrm>
            <a:off x="996404" y="-8736"/>
            <a:ext cx="0" cy="7568700"/>
          </a:xfrm>
          <a:prstGeom prst="straightConnector1">
            <a:avLst/>
          </a:prstGeom>
          <a:noFill/>
          <a:ln w="9525" cap="flat" cmpd="sng">
            <a:solidFill>
              <a:srgbClr val="999FA9"/>
            </a:solidFill>
            <a:prstDash val="solid"/>
            <a:round/>
            <a:headEnd type="none" w="med" len="med"/>
            <a:tailEnd type="none" w="med" len="med"/>
          </a:ln>
        </p:spPr>
      </p:cxnSp>
      <p:sp>
        <p:nvSpPr>
          <p:cNvPr id="51" name="Shape 51"/>
          <p:cNvSpPr/>
          <p:nvPr/>
        </p:nvSpPr>
        <p:spPr>
          <a:xfrm>
            <a:off x="891563" y="882679"/>
            <a:ext cx="209700" cy="2097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100775" tIns="100775" rIns="100775" bIns="100775" anchor="ctr" anchorCtr="0">
            <a:noAutofit/>
          </a:bodyPr>
          <a:lstStyle/>
          <a:p>
            <a:pPr marL="0" lvl="0" indent="0">
              <a:spcBef>
                <a:spcPts val="0"/>
              </a:spcBef>
              <a:spcAft>
                <a:spcPts val="0"/>
              </a:spcAft>
              <a:buNone/>
            </a:pPr>
            <a:endParaRPr/>
          </a:p>
        </p:txBody>
      </p:sp>
      <p:sp>
        <p:nvSpPr>
          <p:cNvPr id="52" name="Shape 52"/>
          <p:cNvSpPr/>
          <p:nvPr/>
        </p:nvSpPr>
        <p:spPr>
          <a:xfrm>
            <a:off x="847824" y="2052400"/>
            <a:ext cx="297000" cy="2970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100775" tIns="100775" rIns="100775" bIns="10077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284855" y="734114"/>
            <a:ext cx="7560600" cy="507000"/>
          </a:xfrm>
          <a:prstGeom prst="rect">
            <a:avLst/>
          </a:prstGeom>
        </p:spPr>
        <p:txBody>
          <a:bodyPr spcFirstLastPara="1" wrap="square" lIns="100775" tIns="100775" rIns="100775" bIns="10077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5" name="Shape 55"/>
          <p:cNvCxnSpPr/>
          <p:nvPr/>
        </p:nvCxnSpPr>
        <p:spPr>
          <a:xfrm>
            <a:off x="996404" y="-8736"/>
            <a:ext cx="0" cy="7568700"/>
          </a:xfrm>
          <a:prstGeom prst="straightConnector1">
            <a:avLst/>
          </a:prstGeom>
          <a:noFill/>
          <a:ln w="9525" cap="flat" cmpd="sng">
            <a:solidFill>
              <a:srgbClr val="999FA9"/>
            </a:solidFill>
            <a:prstDash val="solid"/>
            <a:round/>
            <a:headEnd type="none" w="med" len="med"/>
            <a:tailEnd type="none" w="med" len="med"/>
          </a:ln>
        </p:spPr>
      </p:cxnSp>
      <p:sp>
        <p:nvSpPr>
          <p:cNvPr id="56" name="Shape 56"/>
          <p:cNvSpPr/>
          <p:nvPr/>
        </p:nvSpPr>
        <p:spPr>
          <a:xfrm>
            <a:off x="891563" y="882679"/>
            <a:ext cx="209700" cy="2097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100775" tIns="100775" rIns="100775" bIns="10077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1284855" y="6365967"/>
            <a:ext cx="8291700" cy="637800"/>
          </a:xfrm>
          <a:prstGeom prst="rect">
            <a:avLst/>
          </a:prstGeom>
        </p:spPr>
        <p:txBody>
          <a:bodyPr spcFirstLastPara="1" wrap="square" lIns="100775" tIns="100775" rIns="100775" bIns="100775" anchor="t" anchorCtr="0"/>
          <a:lstStyle>
            <a:lvl1pPr marL="457200" lvl="0" indent="-228600">
              <a:spcBef>
                <a:spcPts val="400"/>
              </a:spcBef>
              <a:spcAft>
                <a:spcPts val="0"/>
              </a:spcAft>
              <a:buSzPts val="2000"/>
              <a:buNone/>
              <a:defRPr sz="2000"/>
            </a:lvl1pPr>
          </a:lstStyle>
          <a:p>
            <a:endParaRPr/>
          </a:p>
        </p:txBody>
      </p:sp>
      <p:cxnSp>
        <p:nvCxnSpPr>
          <p:cNvPr id="59" name="Shape 59"/>
          <p:cNvCxnSpPr/>
          <p:nvPr/>
        </p:nvCxnSpPr>
        <p:spPr>
          <a:xfrm>
            <a:off x="996404" y="-8736"/>
            <a:ext cx="0" cy="7568700"/>
          </a:xfrm>
          <a:prstGeom prst="straightConnector1">
            <a:avLst/>
          </a:prstGeom>
          <a:noFill/>
          <a:ln w="9525" cap="flat" cmpd="sng">
            <a:solidFill>
              <a:srgbClr val="999FA9"/>
            </a:solidFill>
            <a:prstDash val="solid"/>
            <a:round/>
            <a:headEnd type="none" w="med" len="med"/>
            <a:tailEnd type="none" w="med" len="med"/>
          </a:ln>
        </p:spPr>
      </p:cxnSp>
      <p:sp>
        <p:nvSpPr>
          <p:cNvPr id="60" name="Shape 60"/>
          <p:cNvSpPr/>
          <p:nvPr/>
        </p:nvSpPr>
        <p:spPr>
          <a:xfrm>
            <a:off x="891480" y="6561915"/>
            <a:ext cx="209700" cy="2097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100775" tIns="100775" rIns="100775" bIns="10077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Shape 62"/>
          <p:cNvCxnSpPr/>
          <p:nvPr/>
        </p:nvCxnSpPr>
        <p:spPr>
          <a:xfrm>
            <a:off x="996404" y="-8736"/>
            <a:ext cx="0" cy="7568700"/>
          </a:xfrm>
          <a:prstGeom prst="straightConnector1">
            <a:avLst/>
          </a:prstGeom>
          <a:noFill/>
          <a:ln w="9525" cap="flat" cmpd="sng">
            <a:solidFill>
              <a:srgbClr val="999FA9"/>
            </a:solidFill>
            <a:prstDash val="solid"/>
            <a:round/>
            <a:headEnd type="none" w="med" len="med"/>
            <a:tailEnd type="none" w="med" len="med"/>
          </a:ln>
        </p:spPr>
      </p:cxnSp>
      <p:sp>
        <p:nvSpPr>
          <p:cNvPr id="63" name="Shape 63"/>
          <p:cNvSpPr/>
          <p:nvPr/>
        </p:nvSpPr>
        <p:spPr>
          <a:xfrm>
            <a:off x="891480" y="3675007"/>
            <a:ext cx="209700" cy="2097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100775" tIns="100775" rIns="100775" bIns="100775" anchor="ctr" anchorCtr="0">
            <a:noAutofit/>
          </a:bodyPr>
          <a:lstStyle/>
          <a:p>
            <a:pPr marL="0" lvl="0" indent="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2E3037"/>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1284855" y="734114"/>
            <a:ext cx="7560600" cy="507000"/>
          </a:xfrm>
          <a:prstGeom prst="rect">
            <a:avLst/>
          </a:prstGeom>
          <a:noFill/>
          <a:ln>
            <a:noFill/>
          </a:ln>
        </p:spPr>
        <p:txBody>
          <a:bodyPr spcFirstLastPara="1" wrap="square" lIns="100775" tIns="100775" rIns="100775" bIns="100775" anchor="b" anchorCtr="0"/>
          <a:lstStyle>
            <a:lvl1pPr lvl="0">
              <a:spcBef>
                <a:spcPts val="0"/>
              </a:spcBef>
              <a:spcAft>
                <a:spcPts val="0"/>
              </a:spcAft>
              <a:buClr>
                <a:srgbClr val="39C0BA"/>
              </a:buClr>
              <a:buSzPts val="2000"/>
              <a:buFont typeface="Quicksand"/>
              <a:buNone/>
              <a:defRPr sz="2000">
                <a:solidFill>
                  <a:srgbClr val="39C0BA"/>
                </a:solidFill>
                <a:latin typeface="Quicksand"/>
                <a:ea typeface="Quicksand"/>
                <a:cs typeface="Quicksand"/>
                <a:sym typeface="Quicksand"/>
              </a:defRPr>
            </a:lvl1pPr>
            <a:lvl2pPr lvl="1">
              <a:spcBef>
                <a:spcPts val="0"/>
              </a:spcBef>
              <a:spcAft>
                <a:spcPts val="0"/>
              </a:spcAft>
              <a:buClr>
                <a:srgbClr val="39C0BA"/>
              </a:buClr>
              <a:buSzPts val="2000"/>
              <a:buFont typeface="Quicksand"/>
              <a:buNone/>
              <a:defRPr sz="2000">
                <a:solidFill>
                  <a:srgbClr val="39C0BA"/>
                </a:solidFill>
                <a:latin typeface="Quicksand"/>
                <a:ea typeface="Quicksand"/>
                <a:cs typeface="Quicksand"/>
                <a:sym typeface="Quicksand"/>
              </a:defRPr>
            </a:lvl2pPr>
            <a:lvl3pPr lvl="2">
              <a:spcBef>
                <a:spcPts val="0"/>
              </a:spcBef>
              <a:spcAft>
                <a:spcPts val="0"/>
              </a:spcAft>
              <a:buClr>
                <a:srgbClr val="39C0BA"/>
              </a:buClr>
              <a:buSzPts val="2000"/>
              <a:buFont typeface="Quicksand"/>
              <a:buNone/>
              <a:defRPr sz="2000">
                <a:solidFill>
                  <a:srgbClr val="39C0BA"/>
                </a:solidFill>
                <a:latin typeface="Quicksand"/>
                <a:ea typeface="Quicksand"/>
                <a:cs typeface="Quicksand"/>
                <a:sym typeface="Quicksand"/>
              </a:defRPr>
            </a:lvl3pPr>
            <a:lvl4pPr lvl="3">
              <a:spcBef>
                <a:spcPts val="0"/>
              </a:spcBef>
              <a:spcAft>
                <a:spcPts val="0"/>
              </a:spcAft>
              <a:buClr>
                <a:srgbClr val="39C0BA"/>
              </a:buClr>
              <a:buSzPts val="2000"/>
              <a:buFont typeface="Quicksand"/>
              <a:buNone/>
              <a:defRPr sz="2000">
                <a:solidFill>
                  <a:srgbClr val="39C0BA"/>
                </a:solidFill>
                <a:latin typeface="Quicksand"/>
                <a:ea typeface="Quicksand"/>
                <a:cs typeface="Quicksand"/>
                <a:sym typeface="Quicksand"/>
              </a:defRPr>
            </a:lvl4pPr>
            <a:lvl5pPr lvl="4">
              <a:spcBef>
                <a:spcPts val="0"/>
              </a:spcBef>
              <a:spcAft>
                <a:spcPts val="0"/>
              </a:spcAft>
              <a:buClr>
                <a:srgbClr val="39C0BA"/>
              </a:buClr>
              <a:buSzPts val="2000"/>
              <a:buFont typeface="Quicksand"/>
              <a:buNone/>
              <a:defRPr sz="2000">
                <a:solidFill>
                  <a:srgbClr val="39C0BA"/>
                </a:solidFill>
                <a:latin typeface="Quicksand"/>
                <a:ea typeface="Quicksand"/>
                <a:cs typeface="Quicksand"/>
                <a:sym typeface="Quicksand"/>
              </a:defRPr>
            </a:lvl5pPr>
            <a:lvl6pPr lvl="5">
              <a:spcBef>
                <a:spcPts val="0"/>
              </a:spcBef>
              <a:spcAft>
                <a:spcPts val="0"/>
              </a:spcAft>
              <a:buClr>
                <a:srgbClr val="39C0BA"/>
              </a:buClr>
              <a:buSzPts val="2000"/>
              <a:buFont typeface="Quicksand"/>
              <a:buNone/>
              <a:defRPr sz="2000">
                <a:solidFill>
                  <a:srgbClr val="39C0BA"/>
                </a:solidFill>
                <a:latin typeface="Quicksand"/>
                <a:ea typeface="Quicksand"/>
                <a:cs typeface="Quicksand"/>
                <a:sym typeface="Quicksand"/>
              </a:defRPr>
            </a:lvl6pPr>
            <a:lvl7pPr lvl="6">
              <a:spcBef>
                <a:spcPts val="0"/>
              </a:spcBef>
              <a:spcAft>
                <a:spcPts val="0"/>
              </a:spcAft>
              <a:buClr>
                <a:srgbClr val="39C0BA"/>
              </a:buClr>
              <a:buSzPts val="2000"/>
              <a:buFont typeface="Quicksand"/>
              <a:buNone/>
              <a:defRPr sz="2000">
                <a:solidFill>
                  <a:srgbClr val="39C0BA"/>
                </a:solidFill>
                <a:latin typeface="Quicksand"/>
                <a:ea typeface="Quicksand"/>
                <a:cs typeface="Quicksand"/>
                <a:sym typeface="Quicksand"/>
              </a:defRPr>
            </a:lvl7pPr>
            <a:lvl8pPr lvl="7">
              <a:spcBef>
                <a:spcPts val="0"/>
              </a:spcBef>
              <a:spcAft>
                <a:spcPts val="0"/>
              </a:spcAft>
              <a:buClr>
                <a:srgbClr val="39C0BA"/>
              </a:buClr>
              <a:buSzPts val="2000"/>
              <a:buFont typeface="Quicksand"/>
              <a:buNone/>
              <a:defRPr sz="2000">
                <a:solidFill>
                  <a:srgbClr val="39C0BA"/>
                </a:solidFill>
                <a:latin typeface="Quicksand"/>
                <a:ea typeface="Quicksand"/>
                <a:cs typeface="Quicksand"/>
                <a:sym typeface="Quicksand"/>
              </a:defRPr>
            </a:lvl8pPr>
            <a:lvl9pPr lvl="8">
              <a:spcBef>
                <a:spcPts val="0"/>
              </a:spcBef>
              <a:spcAft>
                <a:spcPts val="0"/>
              </a:spcAft>
              <a:buClr>
                <a:srgbClr val="39C0BA"/>
              </a:buClr>
              <a:buSzPts val="2000"/>
              <a:buFont typeface="Quicksand"/>
              <a:buNone/>
              <a:defRPr sz="2000">
                <a:solidFill>
                  <a:srgbClr val="39C0BA"/>
                </a:solidFill>
                <a:latin typeface="Quicksand"/>
                <a:ea typeface="Quicksand"/>
                <a:cs typeface="Quicksand"/>
                <a:sym typeface="Quicksand"/>
              </a:defRPr>
            </a:lvl9pPr>
          </a:lstStyle>
          <a:p>
            <a:endParaRPr/>
          </a:p>
        </p:txBody>
      </p:sp>
      <p:sp>
        <p:nvSpPr>
          <p:cNvPr id="17" name="Shape 17"/>
          <p:cNvSpPr txBox="1">
            <a:spLocks noGrp="1"/>
          </p:cNvSpPr>
          <p:nvPr>
            <p:ph type="body" idx="1"/>
          </p:nvPr>
        </p:nvSpPr>
        <p:spPr>
          <a:xfrm>
            <a:off x="1284880" y="1763924"/>
            <a:ext cx="7560600" cy="5475900"/>
          </a:xfrm>
          <a:prstGeom prst="rect">
            <a:avLst/>
          </a:prstGeom>
          <a:noFill/>
          <a:ln>
            <a:noFill/>
          </a:ln>
        </p:spPr>
        <p:txBody>
          <a:bodyPr spcFirstLastPara="1" wrap="square" lIns="100775" tIns="100775" rIns="100775" bIns="100775" anchor="t" anchorCtr="0"/>
          <a:lstStyle>
            <a:lvl1pPr marL="457200" lvl="0" indent="-438150">
              <a:spcBef>
                <a:spcPts val="700"/>
              </a:spcBef>
              <a:spcAft>
                <a:spcPts val="0"/>
              </a:spcAft>
              <a:buClr>
                <a:srgbClr val="F3F3F3"/>
              </a:buClr>
              <a:buSzPts val="3300"/>
              <a:buFont typeface="Quicksand"/>
              <a:buChar char="◦"/>
              <a:defRPr sz="3300">
                <a:solidFill>
                  <a:srgbClr val="F3F3F3"/>
                </a:solidFill>
                <a:latin typeface="Quicksand"/>
                <a:ea typeface="Quicksand"/>
                <a:cs typeface="Quicksand"/>
                <a:sym typeface="Quicksand"/>
              </a:defRPr>
            </a:lvl1pPr>
            <a:lvl2pPr marL="914400" lvl="1" indent="-393700">
              <a:spcBef>
                <a:spcPts val="0"/>
              </a:spcBef>
              <a:spcAft>
                <a:spcPts val="0"/>
              </a:spcAft>
              <a:buClr>
                <a:srgbClr val="F3F3F3"/>
              </a:buClr>
              <a:buSzPts val="2600"/>
              <a:buFont typeface="Quicksand"/>
              <a:buChar char="▫"/>
              <a:defRPr sz="2600">
                <a:solidFill>
                  <a:srgbClr val="F3F3F3"/>
                </a:solidFill>
                <a:latin typeface="Quicksand"/>
                <a:ea typeface="Quicksand"/>
                <a:cs typeface="Quicksand"/>
                <a:sym typeface="Quicksand"/>
              </a:defRPr>
            </a:lvl2pPr>
            <a:lvl3pPr marL="1371600" lvl="2" indent="-393700">
              <a:spcBef>
                <a:spcPts val="0"/>
              </a:spcBef>
              <a:spcAft>
                <a:spcPts val="0"/>
              </a:spcAft>
              <a:buClr>
                <a:srgbClr val="F3F3F3"/>
              </a:buClr>
              <a:buSzPts val="2600"/>
              <a:buFont typeface="Quicksand"/>
              <a:buChar char="■"/>
              <a:defRPr sz="2600">
                <a:solidFill>
                  <a:srgbClr val="F3F3F3"/>
                </a:solidFill>
                <a:latin typeface="Quicksand"/>
                <a:ea typeface="Quicksand"/>
                <a:cs typeface="Quicksand"/>
                <a:sym typeface="Quicksand"/>
              </a:defRPr>
            </a:lvl3pPr>
            <a:lvl4pPr marL="1828800" lvl="3" indent="-355600">
              <a:spcBef>
                <a:spcPts val="0"/>
              </a:spcBef>
              <a:spcAft>
                <a:spcPts val="0"/>
              </a:spcAft>
              <a:buClr>
                <a:srgbClr val="F3F3F3"/>
              </a:buClr>
              <a:buSzPts val="2000"/>
              <a:buFont typeface="Quicksand"/>
              <a:buChar char="●"/>
              <a:defRPr sz="2000">
                <a:solidFill>
                  <a:srgbClr val="F3F3F3"/>
                </a:solidFill>
                <a:latin typeface="Quicksand"/>
                <a:ea typeface="Quicksand"/>
                <a:cs typeface="Quicksand"/>
                <a:sym typeface="Quicksand"/>
              </a:defRPr>
            </a:lvl4pPr>
            <a:lvl5pPr marL="2286000" lvl="4" indent="-355600">
              <a:spcBef>
                <a:spcPts val="0"/>
              </a:spcBef>
              <a:spcAft>
                <a:spcPts val="0"/>
              </a:spcAft>
              <a:buClr>
                <a:srgbClr val="F3F3F3"/>
              </a:buClr>
              <a:buSzPts val="2000"/>
              <a:buFont typeface="Quicksand"/>
              <a:buChar char="○"/>
              <a:defRPr sz="2000">
                <a:solidFill>
                  <a:srgbClr val="F3F3F3"/>
                </a:solidFill>
                <a:latin typeface="Quicksand"/>
                <a:ea typeface="Quicksand"/>
                <a:cs typeface="Quicksand"/>
                <a:sym typeface="Quicksand"/>
              </a:defRPr>
            </a:lvl5pPr>
            <a:lvl6pPr marL="2743200" lvl="5" indent="-355600">
              <a:spcBef>
                <a:spcPts val="0"/>
              </a:spcBef>
              <a:spcAft>
                <a:spcPts val="0"/>
              </a:spcAft>
              <a:buClr>
                <a:srgbClr val="F3F3F3"/>
              </a:buClr>
              <a:buSzPts val="2000"/>
              <a:buFont typeface="Quicksand"/>
              <a:buChar char="■"/>
              <a:defRPr sz="2000">
                <a:solidFill>
                  <a:srgbClr val="F3F3F3"/>
                </a:solidFill>
                <a:latin typeface="Quicksand"/>
                <a:ea typeface="Quicksand"/>
                <a:cs typeface="Quicksand"/>
                <a:sym typeface="Quicksand"/>
              </a:defRPr>
            </a:lvl6pPr>
            <a:lvl7pPr marL="3200400" lvl="6" indent="-355600">
              <a:spcBef>
                <a:spcPts val="0"/>
              </a:spcBef>
              <a:spcAft>
                <a:spcPts val="0"/>
              </a:spcAft>
              <a:buClr>
                <a:srgbClr val="F3F3F3"/>
              </a:buClr>
              <a:buSzPts val="2000"/>
              <a:buFont typeface="Quicksand"/>
              <a:buChar char="●"/>
              <a:defRPr sz="2000">
                <a:solidFill>
                  <a:srgbClr val="F3F3F3"/>
                </a:solidFill>
                <a:latin typeface="Quicksand"/>
                <a:ea typeface="Quicksand"/>
                <a:cs typeface="Quicksand"/>
                <a:sym typeface="Quicksand"/>
              </a:defRPr>
            </a:lvl7pPr>
            <a:lvl8pPr marL="3657600" lvl="7" indent="-355600">
              <a:spcBef>
                <a:spcPts val="0"/>
              </a:spcBef>
              <a:spcAft>
                <a:spcPts val="0"/>
              </a:spcAft>
              <a:buClr>
                <a:srgbClr val="F3F3F3"/>
              </a:buClr>
              <a:buSzPts val="2000"/>
              <a:buFont typeface="Quicksand"/>
              <a:buChar char="○"/>
              <a:defRPr sz="2000">
                <a:solidFill>
                  <a:srgbClr val="F3F3F3"/>
                </a:solidFill>
                <a:latin typeface="Quicksand"/>
                <a:ea typeface="Quicksand"/>
                <a:cs typeface="Quicksand"/>
                <a:sym typeface="Quicksand"/>
              </a:defRPr>
            </a:lvl8pPr>
            <a:lvl9pPr marL="4114800" lvl="8" indent="-355600">
              <a:spcBef>
                <a:spcPts val="0"/>
              </a:spcBef>
              <a:spcAft>
                <a:spcPts val="0"/>
              </a:spcAft>
              <a:buClr>
                <a:srgbClr val="F3F3F3"/>
              </a:buClr>
              <a:buSzPts val="2000"/>
              <a:buFont typeface="Quicksand"/>
              <a:buChar char="■"/>
              <a:defRPr sz="2000">
                <a:solidFill>
                  <a:srgbClr val="F3F3F3"/>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454299" y="3170726"/>
            <a:ext cx="7364700" cy="1704600"/>
          </a:xfrm>
          <a:prstGeom prst="rect">
            <a:avLst/>
          </a:prstGeom>
        </p:spPr>
        <p:txBody>
          <a:bodyPr spcFirstLastPara="1" wrap="square" lIns="100775" tIns="100775" rIns="100775" bIns="100775" anchor="t" anchorCtr="0">
            <a:noAutofit/>
          </a:bodyPr>
          <a:lstStyle/>
          <a:p>
            <a:pPr marL="0" lvl="0" indent="0">
              <a:spcBef>
                <a:spcPts val="0"/>
              </a:spcBef>
              <a:spcAft>
                <a:spcPts val="0"/>
              </a:spcAft>
              <a:buNone/>
            </a:pPr>
            <a:r>
              <a:rPr lang="en-US" b="1"/>
              <a:t>Tìm hiểu về Python</a:t>
            </a:r>
            <a:endParaRPr b="1"/>
          </a:p>
        </p:txBody>
      </p:sp>
      <p:sp>
        <p:nvSpPr>
          <p:cNvPr id="3" name="Subtitle 4"/>
          <p:cNvSpPr txBox="1">
            <a:spLocks/>
          </p:cNvSpPr>
          <p:nvPr/>
        </p:nvSpPr>
        <p:spPr>
          <a:xfrm>
            <a:off x="7063409" y="5317109"/>
            <a:ext cx="2809461" cy="217483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indent="-431800" algn="just">
              <a:lnSpc>
                <a:spcPct val="115000"/>
              </a:lnSpc>
              <a:buClr>
                <a:srgbClr val="F3F3F3"/>
              </a:buClr>
              <a:buSzPts val="3200"/>
              <a:buFont typeface="Quicksand"/>
              <a:buChar char="❖"/>
              <a:defRPr sz="3200">
                <a:solidFill>
                  <a:srgbClr val="F3F3F3"/>
                </a:solidFill>
                <a:latin typeface="Quicksand"/>
                <a:ea typeface="Quicksand"/>
                <a:cs typeface="Quicksand"/>
                <a:sym typeface="Quicksand"/>
              </a:defRPr>
            </a:lvl1pPr>
            <a:lvl2pPr marL="914400" indent="-393700">
              <a:buClr>
                <a:srgbClr val="F3F3F3"/>
              </a:buClr>
              <a:buSzPts val="2600"/>
              <a:buFont typeface="Quicksand"/>
              <a:buChar char="▫"/>
              <a:defRPr sz="2600">
                <a:solidFill>
                  <a:srgbClr val="F3F3F3"/>
                </a:solidFill>
                <a:latin typeface="Quicksand"/>
                <a:ea typeface="Quicksand"/>
                <a:cs typeface="Quicksand"/>
                <a:sym typeface="Quicksand"/>
              </a:defRPr>
            </a:lvl2pPr>
            <a:lvl3pPr marL="1371600" indent="-393700">
              <a:buClr>
                <a:srgbClr val="F3F3F3"/>
              </a:buClr>
              <a:buSzPts val="2600"/>
              <a:buFont typeface="Quicksand"/>
              <a:buChar char="■"/>
              <a:defRPr sz="2600">
                <a:solidFill>
                  <a:srgbClr val="F3F3F3"/>
                </a:solidFill>
                <a:latin typeface="Quicksand"/>
                <a:ea typeface="Quicksand"/>
                <a:cs typeface="Quicksand"/>
                <a:sym typeface="Quicksand"/>
              </a:defRPr>
            </a:lvl3pPr>
            <a:lvl4pPr marL="1828800" indent="-355600">
              <a:buClr>
                <a:srgbClr val="F3F3F3"/>
              </a:buClr>
              <a:buSzPts val="2000"/>
              <a:buFont typeface="Quicksand"/>
              <a:buChar char="●"/>
              <a:defRPr sz="2000">
                <a:solidFill>
                  <a:srgbClr val="F3F3F3"/>
                </a:solidFill>
                <a:latin typeface="Quicksand"/>
                <a:ea typeface="Quicksand"/>
                <a:cs typeface="Quicksand"/>
                <a:sym typeface="Quicksand"/>
              </a:defRPr>
            </a:lvl4pPr>
            <a:lvl5pPr marL="2286000" indent="-355600">
              <a:buClr>
                <a:srgbClr val="F3F3F3"/>
              </a:buClr>
              <a:buSzPts val="2000"/>
              <a:buFont typeface="Quicksand"/>
              <a:buChar char="○"/>
              <a:defRPr sz="2000">
                <a:solidFill>
                  <a:srgbClr val="F3F3F3"/>
                </a:solidFill>
                <a:latin typeface="Quicksand"/>
                <a:ea typeface="Quicksand"/>
                <a:cs typeface="Quicksand"/>
                <a:sym typeface="Quicksand"/>
              </a:defRPr>
            </a:lvl5pPr>
            <a:lvl6pPr marL="2743200" indent="-355600">
              <a:buClr>
                <a:srgbClr val="F3F3F3"/>
              </a:buClr>
              <a:buSzPts val="2000"/>
              <a:buFont typeface="Quicksand"/>
              <a:buChar char="■"/>
              <a:defRPr sz="2000">
                <a:solidFill>
                  <a:srgbClr val="F3F3F3"/>
                </a:solidFill>
                <a:latin typeface="Quicksand"/>
                <a:ea typeface="Quicksand"/>
                <a:cs typeface="Quicksand"/>
                <a:sym typeface="Quicksand"/>
              </a:defRPr>
            </a:lvl6pPr>
            <a:lvl7pPr marL="3200400" indent="-355600">
              <a:buClr>
                <a:srgbClr val="F3F3F3"/>
              </a:buClr>
              <a:buSzPts val="2000"/>
              <a:buFont typeface="Quicksand"/>
              <a:buChar char="●"/>
              <a:defRPr sz="2000">
                <a:solidFill>
                  <a:srgbClr val="F3F3F3"/>
                </a:solidFill>
                <a:latin typeface="Quicksand"/>
                <a:ea typeface="Quicksand"/>
                <a:cs typeface="Quicksand"/>
                <a:sym typeface="Quicksand"/>
              </a:defRPr>
            </a:lvl7pPr>
            <a:lvl8pPr marL="3657600" indent="-355600">
              <a:buClr>
                <a:srgbClr val="F3F3F3"/>
              </a:buClr>
              <a:buSzPts val="2000"/>
              <a:buFont typeface="Quicksand"/>
              <a:buChar char="○"/>
              <a:defRPr sz="2000">
                <a:solidFill>
                  <a:srgbClr val="F3F3F3"/>
                </a:solidFill>
                <a:latin typeface="Quicksand"/>
                <a:ea typeface="Quicksand"/>
                <a:cs typeface="Quicksand"/>
                <a:sym typeface="Quicksand"/>
              </a:defRPr>
            </a:lvl8pPr>
            <a:lvl9pPr marL="4114800" indent="-355600">
              <a:buClr>
                <a:srgbClr val="F3F3F3"/>
              </a:buClr>
              <a:buSzPts val="2000"/>
              <a:buFont typeface="Quicksand"/>
              <a:buChar char="■"/>
              <a:defRPr sz="2000">
                <a:solidFill>
                  <a:srgbClr val="F3F3F3"/>
                </a:solidFill>
                <a:latin typeface="Quicksand"/>
                <a:ea typeface="Quicksand"/>
                <a:cs typeface="Quicksand"/>
                <a:sym typeface="Quicksand"/>
              </a:defRPr>
            </a:lvl9pPr>
          </a:lstStyle>
          <a:p>
            <a:pPr marL="25400" indent="0" algn="l">
              <a:buSzPct val="100000"/>
              <a:buNone/>
            </a:pPr>
            <a:r>
              <a:rPr lang="en-US" sz="2000"/>
              <a:t>Thành viên nhóm:</a:t>
            </a:r>
          </a:p>
          <a:p>
            <a:pPr marL="482600" indent="-457200" algn="l">
              <a:buSzPct val="100000"/>
              <a:buFont typeface="+mj-lt"/>
              <a:buAutoNum type="arabicPeriod"/>
            </a:pPr>
            <a:r>
              <a:rPr lang="en-US" sz="2000"/>
              <a:t>Nguyễn Quốc Thịnh</a:t>
            </a:r>
          </a:p>
          <a:p>
            <a:pPr marL="482600" indent="-457200" algn="l">
              <a:buSzPct val="100000"/>
              <a:buFont typeface="+mj-lt"/>
              <a:buAutoNum type="arabicPeriod"/>
            </a:pPr>
            <a:r>
              <a:rPr lang="en-US" sz="2000"/>
              <a:t>Đinh Hồng Sơn</a:t>
            </a:r>
          </a:p>
          <a:p>
            <a:pPr marL="482600" indent="-457200" algn="l">
              <a:buSzPct val="100000"/>
              <a:buFont typeface="+mj-lt"/>
              <a:buAutoNum type="arabicPeriod"/>
            </a:pPr>
            <a:r>
              <a:rPr lang="en-US" sz="2000"/>
              <a:t>Tạ Lê Minh Quân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284855" y="734114"/>
            <a:ext cx="7560600" cy="507000"/>
          </a:xfrm>
          <a:prstGeom prst="rect">
            <a:avLst/>
          </a:prstGeom>
        </p:spPr>
        <p:txBody>
          <a:bodyPr spcFirstLastPara="1" wrap="square" lIns="100775" tIns="100775" rIns="100775" bIns="100775" anchor="b" anchorCtr="0">
            <a:noAutofit/>
          </a:bodyPr>
          <a:lstStyle/>
          <a:p>
            <a:pPr marL="0" lvl="0" indent="0">
              <a:spcBef>
                <a:spcPts val="0"/>
              </a:spcBef>
              <a:spcAft>
                <a:spcPts val="0"/>
              </a:spcAft>
              <a:buNone/>
            </a:pPr>
            <a:r>
              <a:rPr lang="en-US" sz="3600" b="1"/>
              <a:t>Những lý do nên chọn Python</a:t>
            </a:r>
            <a:endParaRPr sz="3600" b="1"/>
          </a:p>
        </p:txBody>
      </p:sp>
      <p:sp>
        <p:nvSpPr>
          <p:cNvPr id="162" name="Shape 162"/>
          <p:cNvSpPr txBox="1">
            <a:spLocks noGrp="1"/>
          </p:cNvSpPr>
          <p:nvPr>
            <p:ph type="body" idx="1"/>
          </p:nvPr>
        </p:nvSpPr>
        <p:spPr>
          <a:xfrm>
            <a:off x="1284880" y="1763924"/>
            <a:ext cx="7560600" cy="5475900"/>
          </a:xfrm>
          <a:prstGeom prst="rect">
            <a:avLst/>
          </a:prstGeom>
        </p:spPr>
        <p:txBody>
          <a:bodyPr spcFirstLastPara="1" wrap="square" lIns="100775" tIns="100775" rIns="100775" bIns="100775" anchor="t" anchorCtr="0">
            <a:noAutofit/>
          </a:bodyPr>
          <a:lstStyle/>
          <a:p>
            <a:pPr marL="457200" lvl="0" indent="-438150">
              <a:lnSpc>
                <a:spcPct val="150000"/>
              </a:lnSpc>
              <a:spcBef>
                <a:spcPts val="700"/>
              </a:spcBef>
              <a:spcAft>
                <a:spcPts val="0"/>
              </a:spcAft>
              <a:buSzPts val="3300"/>
              <a:buAutoNum type="arabicPeriod"/>
            </a:pPr>
            <a:r>
              <a:rPr lang="en-US"/>
              <a:t>Cực dễ học</a:t>
            </a:r>
            <a:endParaRPr/>
          </a:p>
          <a:p>
            <a:pPr marL="457200" lvl="0" indent="-438150">
              <a:lnSpc>
                <a:spcPct val="150000"/>
              </a:lnSpc>
              <a:spcBef>
                <a:spcPts val="0"/>
              </a:spcBef>
              <a:spcAft>
                <a:spcPts val="0"/>
              </a:spcAft>
              <a:buSzPts val="3300"/>
              <a:buAutoNum type="arabicPeriod"/>
            </a:pPr>
            <a:r>
              <a:rPr lang="en-US"/>
              <a:t>Bước đệm để phát triển</a:t>
            </a:r>
            <a:endParaRPr/>
          </a:p>
          <a:p>
            <a:pPr marL="457200" lvl="0" indent="-438150">
              <a:lnSpc>
                <a:spcPct val="150000"/>
              </a:lnSpc>
              <a:spcBef>
                <a:spcPts val="0"/>
              </a:spcBef>
              <a:spcAft>
                <a:spcPts val="0"/>
              </a:spcAft>
              <a:buSzPts val="3300"/>
              <a:buAutoNum type="arabicPeriod"/>
            </a:pPr>
            <a:r>
              <a:rPr lang="en-US"/>
              <a:t>Raspberry Pi</a:t>
            </a:r>
            <a:endParaRPr/>
          </a:p>
          <a:p>
            <a:pPr marL="457200" lvl="0" indent="-438150">
              <a:lnSpc>
                <a:spcPct val="150000"/>
              </a:lnSpc>
              <a:spcBef>
                <a:spcPts val="0"/>
              </a:spcBef>
              <a:spcAft>
                <a:spcPts val="0"/>
              </a:spcAft>
              <a:buSzPts val="3300"/>
              <a:buAutoNum type="arabicPeriod"/>
            </a:pPr>
            <a:r>
              <a:rPr lang="en-US"/>
              <a:t>Thu nhập cao</a:t>
            </a:r>
            <a:endParaRPr/>
          </a:p>
          <a:p>
            <a:pPr marL="457200" lvl="0" indent="-438150">
              <a:lnSpc>
                <a:spcPct val="150000"/>
              </a:lnSpc>
              <a:spcBef>
                <a:spcPts val="0"/>
              </a:spcBef>
              <a:spcAft>
                <a:spcPts val="0"/>
              </a:spcAft>
              <a:buSzPts val="3300"/>
              <a:buAutoNum type="arabicPeriod"/>
            </a:pPr>
            <a:r>
              <a:rPr lang="en-US"/>
              <a:t>Khả năng phát triển ứng dụng web</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87"/>
          <p:cNvSpPr txBox="1">
            <a:spLocks/>
          </p:cNvSpPr>
          <p:nvPr/>
        </p:nvSpPr>
        <p:spPr>
          <a:xfrm>
            <a:off x="1389108" y="2480644"/>
            <a:ext cx="7337700" cy="1546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9C0BA"/>
              </a:buClr>
              <a:buSzPts val="2000"/>
              <a:buFont typeface="Quicksand"/>
              <a:buNone/>
              <a:defRPr sz="2000" b="0" i="0" u="none" strike="noStrike" cap="none">
                <a:solidFill>
                  <a:srgbClr val="39C0BA"/>
                </a:solidFill>
                <a:latin typeface="Quicksand"/>
                <a:ea typeface="Quicksand"/>
                <a:cs typeface="Quicksand"/>
                <a:sym typeface="Quicksand"/>
              </a:defRPr>
            </a:lvl1pPr>
            <a:lvl2pPr marR="0" lvl="1" algn="l" rtl="0">
              <a:lnSpc>
                <a:spcPct val="100000"/>
              </a:lnSpc>
              <a:spcBef>
                <a:spcPts val="0"/>
              </a:spcBef>
              <a:spcAft>
                <a:spcPts val="0"/>
              </a:spcAft>
              <a:buClr>
                <a:srgbClr val="39C0BA"/>
              </a:buClr>
              <a:buSzPts val="2000"/>
              <a:buFont typeface="Quicksand"/>
              <a:buNone/>
              <a:defRPr sz="2000" b="0" i="0" u="none" strike="noStrike" cap="none">
                <a:solidFill>
                  <a:srgbClr val="39C0BA"/>
                </a:solidFill>
                <a:latin typeface="Quicksand"/>
                <a:ea typeface="Quicksand"/>
                <a:cs typeface="Quicksand"/>
                <a:sym typeface="Quicksand"/>
              </a:defRPr>
            </a:lvl2pPr>
            <a:lvl3pPr marR="0" lvl="2" algn="l" rtl="0">
              <a:lnSpc>
                <a:spcPct val="100000"/>
              </a:lnSpc>
              <a:spcBef>
                <a:spcPts val="0"/>
              </a:spcBef>
              <a:spcAft>
                <a:spcPts val="0"/>
              </a:spcAft>
              <a:buClr>
                <a:srgbClr val="39C0BA"/>
              </a:buClr>
              <a:buSzPts val="2000"/>
              <a:buFont typeface="Quicksand"/>
              <a:buNone/>
              <a:defRPr sz="2000" b="0" i="0" u="none" strike="noStrike" cap="none">
                <a:solidFill>
                  <a:srgbClr val="39C0BA"/>
                </a:solidFill>
                <a:latin typeface="Quicksand"/>
                <a:ea typeface="Quicksand"/>
                <a:cs typeface="Quicksand"/>
                <a:sym typeface="Quicksand"/>
              </a:defRPr>
            </a:lvl3pPr>
            <a:lvl4pPr marR="0" lvl="3" algn="l" rtl="0">
              <a:lnSpc>
                <a:spcPct val="100000"/>
              </a:lnSpc>
              <a:spcBef>
                <a:spcPts val="0"/>
              </a:spcBef>
              <a:spcAft>
                <a:spcPts val="0"/>
              </a:spcAft>
              <a:buClr>
                <a:srgbClr val="39C0BA"/>
              </a:buClr>
              <a:buSzPts val="2000"/>
              <a:buFont typeface="Quicksand"/>
              <a:buNone/>
              <a:defRPr sz="2000" b="0" i="0" u="none" strike="noStrike" cap="none">
                <a:solidFill>
                  <a:srgbClr val="39C0BA"/>
                </a:solidFill>
                <a:latin typeface="Quicksand"/>
                <a:ea typeface="Quicksand"/>
                <a:cs typeface="Quicksand"/>
                <a:sym typeface="Quicksand"/>
              </a:defRPr>
            </a:lvl4pPr>
            <a:lvl5pPr marR="0" lvl="4" algn="l" rtl="0">
              <a:lnSpc>
                <a:spcPct val="100000"/>
              </a:lnSpc>
              <a:spcBef>
                <a:spcPts val="0"/>
              </a:spcBef>
              <a:spcAft>
                <a:spcPts val="0"/>
              </a:spcAft>
              <a:buClr>
                <a:srgbClr val="39C0BA"/>
              </a:buClr>
              <a:buSzPts val="2000"/>
              <a:buFont typeface="Quicksand"/>
              <a:buNone/>
              <a:defRPr sz="2000" b="0" i="0" u="none" strike="noStrike" cap="none">
                <a:solidFill>
                  <a:srgbClr val="39C0BA"/>
                </a:solidFill>
                <a:latin typeface="Quicksand"/>
                <a:ea typeface="Quicksand"/>
                <a:cs typeface="Quicksand"/>
                <a:sym typeface="Quicksand"/>
              </a:defRPr>
            </a:lvl5pPr>
            <a:lvl6pPr marR="0" lvl="5" algn="l" rtl="0">
              <a:lnSpc>
                <a:spcPct val="100000"/>
              </a:lnSpc>
              <a:spcBef>
                <a:spcPts val="0"/>
              </a:spcBef>
              <a:spcAft>
                <a:spcPts val="0"/>
              </a:spcAft>
              <a:buClr>
                <a:srgbClr val="39C0BA"/>
              </a:buClr>
              <a:buSzPts val="2000"/>
              <a:buFont typeface="Quicksand"/>
              <a:buNone/>
              <a:defRPr sz="2000" b="0" i="0" u="none" strike="noStrike" cap="none">
                <a:solidFill>
                  <a:srgbClr val="39C0BA"/>
                </a:solidFill>
                <a:latin typeface="Quicksand"/>
                <a:ea typeface="Quicksand"/>
                <a:cs typeface="Quicksand"/>
                <a:sym typeface="Quicksand"/>
              </a:defRPr>
            </a:lvl6pPr>
            <a:lvl7pPr marR="0" lvl="6" algn="l" rtl="0">
              <a:lnSpc>
                <a:spcPct val="100000"/>
              </a:lnSpc>
              <a:spcBef>
                <a:spcPts val="0"/>
              </a:spcBef>
              <a:spcAft>
                <a:spcPts val="0"/>
              </a:spcAft>
              <a:buClr>
                <a:srgbClr val="39C0BA"/>
              </a:buClr>
              <a:buSzPts val="2000"/>
              <a:buFont typeface="Quicksand"/>
              <a:buNone/>
              <a:defRPr sz="2000" b="0" i="0" u="none" strike="noStrike" cap="none">
                <a:solidFill>
                  <a:srgbClr val="39C0BA"/>
                </a:solidFill>
                <a:latin typeface="Quicksand"/>
                <a:ea typeface="Quicksand"/>
                <a:cs typeface="Quicksand"/>
                <a:sym typeface="Quicksand"/>
              </a:defRPr>
            </a:lvl7pPr>
            <a:lvl8pPr marR="0" lvl="7" algn="l" rtl="0">
              <a:lnSpc>
                <a:spcPct val="100000"/>
              </a:lnSpc>
              <a:spcBef>
                <a:spcPts val="0"/>
              </a:spcBef>
              <a:spcAft>
                <a:spcPts val="0"/>
              </a:spcAft>
              <a:buClr>
                <a:srgbClr val="39C0BA"/>
              </a:buClr>
              <a:buSzPts val="2000"/>
              <a:buFont typeface="Quicksand"/>
              <a:buNone/>
              <a:defRPr sz="2000" b="0" i="0" u="none" strike="noStrike" cap="none">
                <a:solidFill>
                  <a:srgbClr val="39C0BA"/>
                </a:solidFill>
                <a:latin typeface="Quicksand"/>
                <a:ea typeface="Quicksand"/>
                <a:cs typeface="Quicksand"/>
                <a:sym typeface="Quicksand"/>
              </a:defRPr>
            </a:lvl8pPr>
            <a:lvl9pPr marR="0" lvl="8" algn="l" rtl="0">
              <a:lnSpc>
                <a:spcPct val="100000"/>
              </a:lnSpc>
              <a:spcBef>
                <a:spcPts val="0"/>
              </a:spcBef>
              <a:spcAft>
                <a:spcPts val="0"/>
              </a:spcAft>
              <a:buClr>
                <a:srgbClr val="39C0BA"/>
              </a:buClr>
              <a:buSzPts val="2000"/>
              <a:buFont typeface="Quicksand"/>
              <a:buNone/>
              <a:defRPr sz="2000" b="0" i="0" u="none" strike="noStrike" cap="none">
                <a:solidFill>
                  <a:srgbClr val="39C0BA"/>
                </a:solidFill>
                <a:latin typeface="Quicksand"/>
                <a:ea typeface="Quicksand"/>
                <a:cs typeface="Quicksand"/>
                <a:sym typeface="Quicksand"/>
              </a:defRPr>
            </a:lvl9pPr>
          </a:lstStyle>
          <a:p>
            <a:r>
              <a:rPr lang="en" sz="3200" b="1">
                <a:solidFill>
                  <a:srgbClr val="2E3037"/>
                </a:solidFill>
              </a:rPr>
              <a:t>Thanks</a:t>
            </a:r>
            <a:r>
              <a:rPr lang="vi-VN" sz="3200" b="1">
                <a:solidFill>
                  <a:srgbClr val="2E3037"/>
                </a:solidFill>
              </a:rPr>
              <a:t> for listening !</a:t>
            </a:r>
            <a:endParaRPr lang="en" sz="3200" b="1">
              <a:solidFill>
                <a:srgbClr val="2E3037"/>
              </a:solidFill>
            </a:endParaRPr>
          </a:p>
        </p:txBody>
      </p:sp>
      <p:grpSp>
        <p:nvGrpSpPr>
          <p:cNvPr id="3" name="Shape 648"/>
          <p:cNvGrpSpPr/>
          <p:nvPr/>
        </p:nvGrpSpPr>
        <p:grpSpPr>
          <a:xfrm>
            <a:off x="5636835" y="3424254"/>
            <a:ext cx="618192" cy="602890"/>
            <a:chOff x="5973900" y="318475"/>
            <a:chExt cx="401900" cy="380575"/>
          </a:xfrm>
        </p:grpSpPr>
        <p:sp>
          <p:nvSpPr>
            <p:cNvPr id="4" name="Shape 649"/>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 name="Shape 650"/>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 name="Shape 651"/>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Shape 652"/>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653"/>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654"/>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655"/>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656"/>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657"/>
            <p:cNvSpPr/>
            <p:nvPr/>
          </p:nvSpPr>
          <p:spPr>
            <a:xfrm>
              <a:off x="6024450" y="573000"/>
              <a:ext cx="300800" cy="25"/>
            </a:xfrm>
            <a:custGeom>
              <a:avLst/>
              <a:gdLst/>
              <a:ahLst/>
              <a:cxnLst/>
              <a:rect l="0" t="0" r="0" b="0"/>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658"/>
            <p:cNvSpPr/>
            <p:nvPr/>
          </p:nvSpPr>
          <p:spPr>
            <a:xfrm>
              <a:off x="6024450" y="514550"/>
              <a:ext cx="300800" cy="25"/>
            </a:xfrm>
            <a:custGeom>
              <a:avLst/>
              <a:gdLst/>
              <a:ahLst/>
              <a:cxnLst/>
              <a:rect l="0" t="0" r="0" b="0"/>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659"/>
            <p:cNvSpPr/>
            <p:nvPr/>
          </p:nvSpPr>
          <p:spPr>
            <a:xfrm>
              <a:off x="6264950" y="456100"/>
              <a:ext cx="25" cy="175375"/>
            </a:xfrm>
            <a:custGeom>
              <a:avLst/>
              <a:gdLst/>
              <a:ahLst/>
              <a:cxnLst/>
              <a:rect l="0" t="0" r="0" b="0"/>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660"/>
            <p:cNvSpPr/>
            <p:nvPr/>
          </p:nvSpPr>
          <p:spPr>
            <a:xfrm>
              <a:off x="6204675" y="456100"/>
              <a:ext cx="25" cy="175375"/>
            </a:xfrm>
            <a:custGeom>
              <a:avLst/>
              <a:gdLst/>
              <a:ahLst/>
              <a:cxnLst/>
              <a:rect l="0" t="0" r="0" b="0"/>
              <a:pathLst>
                <a:path w="1" h="7015" fill="none" extrusionOk="0">
                  <a:moveTo>
                    <a:pt x="0" y="0"/>
                  </a:moveTo>
                  <a:lnTo>
                    <a:pt x="0"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661"/>
            <p:cNvSpPr/>
            <p:nvPr/>
          </p:nvSpPr>
          <p:spPr>
            <a:xfrm>
              <a:off x="6145000" y="456100"/>
              <a:ext cx="25" cy="175375"/>
            </a:xfrm>
            <a:custGeom>
              <a:avLst/>
              <a:gdLst/>
              <a:ahLst/>
              <a:cxnLst/>
              <a:rect l="0" t="0" r="0" b="0"/>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662"/>
            <p:cNvSpPr/>
            <p:nvPr/>
          </p:nvSpPr>
          <p:spPr>
            <a:xfrm>
              <a:off x="6084725" y="456100"/>
              <a:ext cx="25" cy="175375"/>
            </a:xfrm>
            <a:custGeom>
              <a:avLst/>
              <a:gdLst/>
              <a:ahLst/>
              <a:cxnLst/>
              <a:rect l="0" t="0" r="0" b="0"/>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86846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1018" y="2218407"/>
            <a:ext cx="3160119" cy="3160119"/>
          </a:xfrm>
          <a:prstGeom prst="rect">
            <a:avLst/>
          </a:prstGeom>
        </p:spPr>
      </p:pic>
      <p:sp>
        <p:nvSpPr>
          <p:cNvPr id="2" name="Title 1"/>
          <p:cNvSpPr>
            <a:spLocks noGrp="1"/>
          </p:cNvSpPr>
          <p:nvPr>
            <p:ph type="ctrTitle"/>
          </p:nvPr>
        </p:nvSpPr>
        <p:spPr>
          <a:xfrm>
            <a:off x="1620651" y="3407266"/>
            <a:ext cx="7460400" cy="782400"/>
          </a:xfrm>
        </p:spPr>
        <p:txBody>
          <a:bodyPr>
            <a:normAutofit fontScale="90000"/>
          </a:bodyPr>
          <a:lstStyle/>
          <a:p>
            <a:r>
              <a:rPr lang="en-US" sz="5000"/>
              <a:t>Giới thiệu về Python</a:t>
            </a:r>
          </a:p>
        </p:txBody>
      </p:sp>
      <p:sp>
        <p:nvSpPr>
          <p:cNvPr id="4" name="TextBox 3"/>
          <p:cNvSpPr txBox="1"/>
          <p:nvPr/>
        </p:nvSpPr>
        <p:spPr>
          <a:xfrm>
            <a:off x="795131" y="3521468"/>
            <a:ext cx="569843" cy="553998"/>
          </a:xfrm>
          <a:prstGeom prst="rect">
            <a:avLst/>
          </a:prstGeom>
          <a:noFill/>
        </p:spPr>
        <p:txBody>
          <a:bodyPr wrap="square" rtlCol="0">
            <a:spAutoFit/>
          </a:bodyPr>
          <a:lstStyle/>
          <a:p>
            <a:r>
              <a:rPr lang="en-US" sz="3000"/>
              <a:t>1</a:t>
            </a:r>
          </a:p>
        </p:txBody>
      </p:sp>
    </p:spTree>
    <p:extLst>
      <p:ext uri="{BB962C8B-B14F-4D97-AF65-F5344CB8AC3E}">
        <p14:creationId xmlns:p14="http://schemas.microsoft.com/office/powerpoint/2010/main" val="338209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Shape 93"/>
          <p:cNvSpPr txBox="1">
            <a:spLocks noGrp="1"/>
          </p:cNvSpPr>
          <p:nvPr>
            <p:ph type="subTitle" idx="4294967295"/>
          </p:nvPr>
        </p:nvSpPr>
        <p:spPr>
          <a:xfrm>
            <a:off x="1433443" y="1293675"/>
            <a:ext cx="7388225" cy="4778375"/>
          </a:xfrm>
          <a:prstGeom prst="rect">
            <a:avLst/>
          </a:prstGeom>
          <a:noFill/>
          <a:ln>
            <a:noFill/>
          </a:ln>
        </p:spPr>
        <p:txBody>
          <a:bodyPr spcFirstLastPara="1" wrap="square" lIns="0" tIns="0" rIns="0" bIns="0" anchor="ctr" anchorCtr="0">
            <a:noAutofit/>
          </a:bodyPr>
          <a:lstStyle/>
          <a:p>
            <a:pPr marL="457200" marR="0" lvl="0" indent="-431800" algn="just" rtl="0">
              <a:lnSpc>
                <a:spcPct val="150000"/>
              </a:lnSpc>
              <a:spcBef>
                <a:spcPts val="0"/>
              </a:spcBef>
              <a:spcAft>
                <a:spcPts val="0"/>
              </a:spcAft>
              <a:buSzPts val="3200"/>
              <a:buChar char="❖"/>
            </a:pPr>
            <a:r>
              <a:rPr lang="en-US" i="0" u="none" strike="noStrike" cap="none"/>
              <a:t>Python là ngôn ngữ lập trình hướng đối tượng, cấp cao, mạnh mẽ, được tạo ra bởi Guido van Rossum. </a:t>
            </a:r>
            <a:endParaRPr/>
          </a:p>
          <a:p>
            <a:pPr marL="457200" marR="0" lvl="0" indent="-431800" algn="just" rtl="0">
              <a:lnSpc>
                <a:spcPct val="150000"/>
              </a:lnSpc>
              <a:spcBef>
                <a:spcPts val="0"/>
              </a:spcBef>
              <a:spcAft>
                <a:spcPts val="0"/>
              </a:spcAft>
              <a:buSzPts val="3200"/>
              <a:buChar char="❖"/>
            </a:pPr>
            <a:r>
              <a:rPr lang="en-US" i="0" u="none" strike="noStrike" cap="none"/>
              <a:t>Python hoàn toàn tạo kiểu động và dùng cơ chế cấp phát bộ nhớ tự động.</a:t>
            </a:r>
          </a:p>
          <a:p>
            <a:pPr indent="-431800" algn="just">
              <a:lnSpc>
                <a:spcPct val="150000"/>
              </a:lnSpc>
              <a:spcBef>
                <a:spcPts val="0"/>
              </a:spcBef>
              <a:buSzPts val="3200"/>
              <a:buFont typeface="Quicksand"/>
              <a:buChar char="❖"/>
            </a:pPr>
            <a:r>
              <a:rPr lang="en-US"/>
              <a:t>Python hỗ trợ các module và gói (packages), khuyến khích chương trình module hóa và tái sử dụng mã.</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Shape 112"/>
          <p:cNvSpPr txBox="1"/>
          <p:nvPr/>
        </p:nvSpPr>
        <p:spPr>
          <a:xfrm>
            <a:off x="1263780" y="1258625"/>
            <a:ext cx="8192700" cy="4943400"/>
          </a:xfrm>
          <a:prstGeom prst="rect">
            <a:avLst/>
          </a:prstGeom>
          <a:noFill/>
          <a:ln>
            <a:noFill/>
          </a:ln>
        </p:spPr>
        <p:txBody>
          <a:bodyPr spcFirstLastPara="1" wrap="square" lIns="91425" tIns="91425" rIns="91425" bIns="91425" anchor="ctr" anchorCtr="0">
            <a:noAutofit/>
          </a:bodyPr>
          <a:lstStyle/>
          <a:p>
            <a:pPr marL="457200" marR="0" lvl="0" indent="-431800" algn="just" rtl="0">
              <a:lnSpc>
                <a:spcPct val="150000"/>
              </a:lnSpc>
              <a:spcBef>
                <a:spcPts val="0"/>
              </a:spcBef>
              <a:spcAft>
                <a:spcPts val="0"/>
              </a:spcAft>
              <a:buClr>
                <a:srgbClr val="F3F3F3"/>
              </a:buClr>
              <a:buSzPts val="3200"/>
              <a:buFont typeface="Quicksand"/>
              <a:buChar char="❖"/>
            </a:pPr>
            <a:r>
              <a:rPr lang="en-US" sz="3000">
                <a:solidFill>
                  <a:schemeClr val="lt1"/>
                </a:solidFill>
                <a:latin typeface="Quicksand"/>
                <a:ea typeface="Quicksand"/>
                <a:cs typeface="Quicksand"/>
                <a:sym typeface="Quicksand"/>
              </a:rPr>
              <a:t>Trình thông dịch Python và thư viện chuẩn mở rộng có sẵn dưới dạng mã nguồn hoặc dạng nhị phân miễn phí cho tất cả các nền tảng chính và có thể được </a:t>
            </a:r>
            <a:r>
              <a:rPr lang="en-US" sz="3200">
                <a:solidFill>
                  <a:srgbClr val="F3F3F3"/>
                </a:solidFill>
                <a:latin typeface="Quicksand"/>
                <a:ea typeface="Quicksand"/>
                <a:cs typeface="Quicksand"/>
                <a:sym typeface="Quicksand"/>
              </a:rPr>
              <a:t>phân</a:t>
            </a:r>
            <a:r>
              <a:rPr lang="en-US" sz="3000">
                <a:solidFill>
                  <a:schemeClr val="lt1"/>
                </a:solidFill>
                <a:latin typeface="Quicksand"/>
                <a:ea typeface="Quicksand"/>
                <a:cs typeface="Quicksand"/>
                <a:sym typeface="Quicksand"/>
              </a:rPr>
              <a:t> phối tự do.</a:t>
            </a:r>
            <a:endParaRPr>
              <a:solidFill>
                <a:schemeClr val="lt1"/>
              </a:solidFill>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84854" y="734114"/>
            <a:ext cx="8362729" cy="507000"/>
          </a:xfrm>
          <a:noFill/>
          <a:ln>
            <a:noFill/>
          </a:ln>
        </p:spPr>
        <p:txBody>
          <a:bodyPr spcFirstLastPara="1" wrap="square" lIns="0" tIns="0" rIns="0" bIns="0" anchor="ctr" anchorCtr="0">
            <a:normAutofit fontScale="90000"/>
          </a:bodyPr>
          <a:lstStyle/>
          <a:p>
            <a:pPr>
              <a:buClr>
                <a:srgbClr val="000000"/>
              </a:buClr>
              <a:buSzPts val="1100"/>
              <a:buFont typeface="Arial"/>
            </a:pPr>
            <a:r>
              <a:rPr lang="en-US" sz="4400" b="1"/>
              <a:t>So sánh ưu và nhược điểm của Python</a:t>
            </a:r>
          </a:p>
        </p:txBody>
      </p:sp>
      <p:sp>
        <p:nvSpPr>
          <p:cNvPr id="8" name="Text Placeholder 7"/>
          <p:cNvSpPr>
            <a:spLocks noGrp="1"/>
          </p:cNvSpPr>
          <p:nvPr>
            <p:ph type="body" idx="1"/>
          </p:nvPr>
        </p:nvSpPr>
        <p:spPr>
          <a:xfrm>
            <a:off x="1284855" y="1763924"/>
            <a:ext cx="3645600" cy="913015"/>
          </a:xfrm>
        </p:spPr>
        <p:txBody>
          <a:bodyPr/>
          <a:lstStyle/>
          <a:p>
            <a:r>
              <a:rPr lang="en-US"/>
              <a:t>Ưu điểm		</a:t>
            </a:r>
          </a:p>
        </p:txBody>
      </p:sp>
      <p:sp>
        <p:nvSpPr>
          <p:cNvPr id="9" name="Text Placeholder 8"/>
          <p:cNvSpPr>
            <a:spLocks noGrp="1"/>
          </p:cNvSpPr>
          <p:nvPr>
            <p:ph type="body" idx="2"/>
          </p:nvPr>
        </p:nvSpPr>
        <p:spPr>
          <a:xfrm>
            <a:off x="5150081" y="1763924"/>
            <a:ext cx="3645600" cy="913015"/>
          </a:xfrm>
        </p:spPr>
        <p:txBody>
          <a:bodyPr/>
          <a:lstStyle/>
          <a:p>
            <a:r>
              <a:rPr lang="en-US"/>
              <a:t>Nhược điểm</a:t>
            </a:r>
          </a:p>
        </p:txBody>
      </p:sp>
      <p:sp>
        <p:nvSpPr>
          <p:cNvPr id="14" name="TextBox 13"/>
          <p:cNvSpPr txBox="1"/>
          <p:nvPr/>
        </p:nvSpPr>
        <p:spPr>
          <a:xfrm>
            <a:off x="1284855" y="2989631"/>
            <a:ext cx="3780300" cy="38087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indent="-431800" algn="just">
              <a:lnSpc>
                <a:spcPct val="115000"/>
              </a:lnSpc>
              <a:buClr>
                <a:srgbClr val="F3F3F3"/>
              </a:buClr>
              <a:buSzPts val="3200"/>
              <a:buFont typeface="Quicksand"/>
              <a:buChar char="❖"/>
              <a:defRPr sz="3000">
                <a:solidFill>
                  <a:schemeClr val="lt1"/>
                </a:solidFill>
                <a:latin typeface="Quicksand"/>
                <a:ea typeface="Quicksand"/>
                <a:cs typeface="Quicksand"/>
              </a:defRPr>
            </a:lvl1pPr>
          </a:lstStyle>
          <a:p>
            <a:pPr>
              <a:lnSpc>
                <a:spcPct val="150000"/>
              </a:lnSpc>
            </a:pPr>
            <a:r>
              <a:rPr lang="en-US" sz="2500"/>
              <a:t>Đơn giản</a:t>
            </a:r>
          </a:p>
          <a:p>
            <a:pPr>
              <a:lnSpc>
                <a:spcPct val="150000"/>
              </a:lnSpc>
            </a:pPr>
            <a:r>
              <a:rPr lang="en-US" sz="2500"/>
              <a:t>Tốc độ </a:t>
            </a:r>
          </a:p>
          <a:p>
            <a:pPr>
              <a:lnSpc>
                <a:spcPct val="150000"/>
              </a:lnSpc>
            </a:pPr>
            <a:r>
              <a:rPr lang="en-US" sz="2500"/>
              <a:t>Tương tác</a:t>
            </a:r>
          </a:p>
          <a:p>
            <a:pPr>
              <a:lnSpc>
                <a:spcPct val="150000"/>
              </a:lnSpc>
            </a:pPr>
            <a:r>
              <a:rPr lang="en-US" sz="2500"/>
              <a:t>Chất lượng</a:t>
            </a:r>
          </a:p>
          <a:p>
            <a:pPr>
              <a:lnSpc>
                <a:spcPct val="150000"/>
              </a:lnSpc>
            </a:pPr>
            <a:r>
              <a:rPr lang="en-US" sz="2500"/>
              <a:t>Thuận tiện </a:t>
            </a:r>
          </a:p>
          <a:p>
            <a:pPr>
              <a:lnSpc>
                <a:spcPct val="150000"/>
              </a:lnSpc>
            </a:pPr>
            <a:r>
              <a:rPr lang="en-US" sz="2500"/>
              <a:t>Mở rộng</a:t>
            </a:r>
          </a:p>
          <a:p>
            <a:pPr>
              <a:lnSpc>
                <a:spcPct val="150000"/>
              </a:lnSpc>
            </a:pPr>
            <a:r>
              <a:rPr lang="en-US" sz="2500"/>
              <a:t>Gui Programing</a:t>
            </a:r>
          </a:p>
        </p:txBody>
      </p:sp>
      <p:sp>
        <p:nvSpPr>
          <p:cNvPr id="15" name="TextBox 14"/>
          <p:cNvSpPr txBox="1"/>
          <p:nvPr/>
        </p:nvSpPr>
        <p:spPr>
          <a:xfrm>
            <a:off x="5067980" y="2676939"/>
            <a:ext cx="4582429" cy="41214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indent="-431800" algn="just">
              <a:lnSpc>
                <a:spcPct val="115000"/>
              </a:lnSpc>
              <a:buClr>
                <a:srgbClr val="F3F3F3"/>
              </a:buClr>
              <a:buSzPts val="3200"/>
              <a:buFont typeface="Quicksand"/>
              <a:buChar char="❖"/>
              <a:defRPr sz="3000">
                <a:solidFill>
                  <a:schemeClr val="lt1"/>
                </a:solidFill>
                <a:latin typeface="Quicksand"/>
                <a:ea typeface="Quicksand"/>
                <a:cs typeface="Quicksand"/>
              </a:defRPr>
            </a:lvl1pPr>
          </a:lstStyle>
          <a:p>
            <a:pPr>
              <a:lnSpc>
                <a:spcPct val="150000"/>
              </a:lnSpc>
            </a:pPr>
            <a:r>
              <a:rPr lang="en-US" sz="2500">
                <a:sym typeface="Quicksand"/>
              </a:rPr>
              <a:t>Không có các thuộc tính như: protected, private hay public, không có vòng lặp do…while và switch….case. </a:t>
            </a:r>
          </a:p>
          <a:p>
            <a:pPr>
              <a:lnSpc>
                <a:spcPct val="150000"/>
              </a:lnSpc>
            </a:pPr>
            <a:r>
              <a:rPr lang="en-US" sz="2500">
                <a:sym typeface="Quicksand"/>
              </a:rPr>
              <a:t>Mặc dù nhanh hơn so với PHP, nhưng lại không nhanh hơn so với C++, Java.</a:t>
            </a:r>
          </a:p>
        </p:txBody>
      </p:sp>
    </p:spTree>
    <p:extLst>
      <p:ext uri="{BB962C8B-B14F-4D97-AF65-F5344CB8AC3E}">
        <p14:creationId xmlns:p14="http://schemas.microsoft.com/office/powerpoint/2010/main" val="1563704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3904" y="3019065"/>
            <a:ext cx="7460400" cy="1525795"/>
          </a:xfrm>
        </p:spPr>
        <p:txBody>
          <a:bodyPr>
            <a:normAutofit fontScale="90000"/>
          </a:bodyPr>
          <a:lstStyle/>
          <a:p>
            <a:r>
              <a:rPr lang="en-US" sz="5000" b="1"/>
              <a:t>Những đặc điểm để chúng ta chọn sử dụng Python</a:t>
            </a:r>
            <a:endParaRPr lang="en-US" sz="5000"/>
          </a:p>
        </p:txBody>
      </p:sp>
      <p:sp>
        <p:nvSpPr>
          <p:cNvPr id="4" name="TextBox 3"/>
          <p:cNvSpPr txBox="1"/>
          <p:nvPr/>
        </p:nvSpPr>
        <p:spPr>
          <a:xfrm>
            <a:off x="808383" y="3504963"/>
            <a:ext cx="463825" cy="553998"/>
          </a:xfrm>
          <a:prstGeom prst="rect">
            <a:avLst/>
          </a:prstGeom>
          <a:noFill/>
        </p:spPr>
        <p:txBody>
          <a:bodyPr wrap="square" rtlCol="0">
            <a:spAutoFit/>
          </a:bodyPr>
          <a:lstStyle/>
          <a:p>
            <a:r>
              <a:rPr lang="en-US" sz="3000"/>
              <a:t>2</a:t>
            </a:r>
          </a:p>
        </p:txBody>
      </p:sp>
    </p:spTree>
    <p:extLst>
      <p:ext uri="{BB962C8B-B14F-4D97-AF65-F5344CB8AC3E}">
        <p14:creationId xmlns:p14="http://schemas.microsoft.com/office/powerpoint/2010/main" val="1106165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subTitle" idx="4294967295"/>
          </p:nvPr>
        </p:nvSpPr>
        <p:spPr>
          <a:xfrm>
            <a:off x="1259647" y="1542292"/>
            <a:ext cx="8343900" cy="4841875"/>
          </a:xfrm>
          <a:prstGeom prst="rect">
            <a:avLst/>
          </a:prstGeom>
          <a:noFill/>
          <a:ln>
            <a:noFill/>
          </a:ln>
        </p:spPr>
        <p:txBody>
          <a:bodyPr spcFirstLastPara="1" wrap="square" lIns="0" tIns="0" rIns="0" bIns="0" anchor="ctr" anchorCtr="0">
            <a:noAutofit/>
          </a:bodyPr>
          <a:lstStyle/>
          <a:p>
            <a:pPr marL="914400" marR="0" lvl="0" indent="-387350" algn="just" rtl="0">
              <a:lnSpc>
                <a:spcPct val="150000"/>
              </a:lnSpc>
              <a:spcBef>
                <a:spcPts val="1417"/>
              </a:spcBef>
              <a:spcAft>
                <a:spcPts val="0"/>
              </a:spcAft>
              <a:buSzPts val="2500"/>
              <a:buChar char="❏"/>
            </a:pPr>
            <a:r>
              <a:rPr lang="en-US" sz="2500" i="0" u="none" strike="noStrike" cap="none"/>
              <a:t>Ngữ pháp đơn giản, dễ đọc.</a:t>
            </a:r>
            <a:endParaRPr sz="2500"/>
          </a:p>
          <a:p>
            <a:pPr marL="914400" marR="0" lvl="0" indent="-387350" algn="just" rtl="0">
              <a:lnSpc>
                <a:spcPct val="150000"/>
              </a:lnSpc>
              <a:spcBef>
                <a:spcPts val="0"/>
              </a:spcBef>
              <a:spcAft>
                <a:spcPts val="0"/>
              </a:spcAft>
              <a:buSzPts val="2500"/>
              <a:buFont typeface="Arial"/>
              <a:buChar char="❏"/>
            </a:pPr>
            <a:r>
              <a:rPr lang="en-US" sz="2500" i="0" u="none" strike="noStrike" cap="none"/>
              <a:t>Vừa hướng thủ tục</a:t>
            </a:r>
            <a:r>
              <a:rPr lang="en-US" sz="2500"/>
              <a:t> </a:t>
            </a:r>
            <a:r>
              <a:rPr lang="en-US" sz="2500" i="0" u="none" strike="noStrike" cap="none"/>
              <a:t>(procedural-oriented), vừa hướng </a:t>
            </a:r>
            <a:r>
              <a:rPr lang="en-US" sz="2500">
                <a:solidFill>
                  <a:schemeClr val="lt1"/>
                </a:solidFill>
              </a:rPr>
              <a:t>đối</a:t>
            </a:r>
            <a:r>
              <a:rPr lang="en-US" sz="2500" i="0" u="none" strike="noStrike" cap="none"/>
              <a:t> tượng (object-oriented)</a:t>
            </a:r>
            <a:endParaRPr sz="2500"/>
          </a:p>
          <a:p>
            <a:pPr marL="914400" marR="0" lvl="0" indent="-387350" algn="just" rtl="0">
              <a:lnSpc>
                <a:spcPct val="150000"/>
              </a:lnSpc>
              <a:spcBef>
                <a:spcPts val="0"/>
              </a:spcBef>
              <a:spcAft>
                <a:spcPts val="0"/>
              </a:spcAft>
              <a:buSzPts val="2500"/>
              <a:buChar char="❏"/>
            </a:pPr>
            <a:r>
              <a:rPr lang="en-US" sz="2500" i="0" u="none" strike="noStrike" cap="none"/>
              <a:t>Hỗ trợ module và hỗ trợ gói (package)</a:t>
            </a:r>
            <a:endParaRPr sz="2500"/>
          </a:p>
          <a:p>
            <a:pPr marL="914400" marR="0" lvl="0" indent="-387350" algn="just" rtl="0">
              <a:lnSpc>
                <a:spcPct val="150000"/>
              </a:lnSpc>
              <a:spcBef>
                <a:spcPts val="0"/>
              </a:spcBef>
              <a:spcAft>
                <a:spcPts val="0"/>
              </a:spcAft>
              <a:buSzPts val="2500"/>
              <a:buChar char="❏"/>
            </a:pPr>
            <a:r>
              <a:rPr lang="en-US" sz="2500" i="0" u="none" strike="noStrike" cap="none"/>
              <a:t>Xử lý lỗi bằng ngoại lệ (Exception)</a:t>
            </a:r>
            <a:endParaRPr sz="25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p:nvPr/>
        </p:nvSpPr>
        <p:spPr>
          <a:xfrm>
            <a:off x="1298019" y="1603381"/>
            <a:ext cx="7898989" cy="4856400"/>
          </a:xfrm>
          <a:prstGeom prst="rect">
            <a:avLst/>
          </a:prstGeom>
          <a:noFill/>
          <a:ln>
            <a:noFill/>
          </a:ln>
        </p:spPr>
        <p:txBody>
          <a:bodyPr spcFirstLastPara="1" wrap="square" lIns="91425" tIns="91425" rIns="91425" bIns="91425" anchor="ctr" anchorCtr="0">
            <a:noAutofit/>
          </a:bodyPr>
          <a:lstStyle/>
          <a:p>
            <a:pPr marL="457200" lvl="0" indent="-387350" algn="just" rtl="0">
              <a:lnSpc>
                <a:spcPct val="150000"/>
              </a:lnSpc>
              <a:spcBef>
                <a:spcPts val="1417"/>
              </a:spcBef>
              <a:spcAft>
                <a:spcPts val="0"/>
              </a:spcAft>
              <a:buClr>
                <a:schemeClr val="lt1"/>
              </a:buClr>
              <a:buSzPts val="2500"/>
              <a:buFont typeface="Quicksand"/>
              <a:buChar char="❏"/>
            </a:pPr>
            <a:r>
              <a:rPr lang="en-US" sz="2500">
                <a:solidFill>
                  <a:schemeClr val="lt1"/>
                </a:solidFill>
                <a:latin typeface="Quicksand"/>
                <a:ea typeface="Quicksand"/>
                <a:cs typeface="Quicksand"/>
                <a:sym typeface="Quicksand"/>
              </a:rPr>
              <a:t>Kiểu dữ liệu động ở mức cao.</a:t>
            </a:r>
            <a:endParaRPr sz="2500">
              <a:solidFill>
                <a:schemeClr val="lt1"/>
              </a:solidFill>
              <a:latin typeface="Quicksand"/>
              <a:ea typeface="Quicksand"/>
              <a:cs typeface="Quicksand"/>
              <a:sym typeface="Quicksand"/>
            </a:endParaRPr>
          </a:p>
          <a:p>
            <a:pPr marL="457200" lvl="0" indent="-387350" algn="just" rtl="0">
              <a:lnSpc>
                <a:spcPct val="150000"/>
              </a:lnSpc>
              <a:spcBef>
                <a:spcPts val="0"/>
              </a:spcBef>
              <a:spcAft>
                <a:spcPts val="0"/>
              </a:spcAft>
              <a:buClr>
                <a:schemeClr val="lt1"/>
              </a:buClr>
              <a:buSzPts val="2500"/>
              <a:buFont typeface="Quicksand"/>
              <a:buChar char="❏"/>
            </a:pPr>
            <a:r>
              <a:rPr lang="en-US" sz="2500">
                <a:solidFill>
                  <a:schemeClr val="lt1"/>
                </a:solidFill>
                <a:latin typeface="Quicksand"/>
                <a:ea typeface="Quicksand"/>
                <a:cs typeface="Quicksand"/>
                <a:sym typeface="Quicksand"/>
              </a:rPr>
              <a:t>Có các bộ thư viện chuẩn và các module ngoài, đáp ứng tất cả các nhu cầu lập trình.</a:t>
            </a:r>
            <a:endParaRPr sz="2500">
              <a:solidFill>
                <a:schemeClr val="lt1"/>
              </a:solidFill>
              <a:latin typeface="Quicksand"/>
              <a:ea typeface="Quicksand"/>
              <a:cs typeface="Quicksand"/>
              <a:sym typeface="Quicksand"/>
            </a:endParaRPr>
          </a:p>
          <a:p>
            <a:pPr marL="457200" lvl="0" indent="-387350" algn="just" rtl="0">
              <a:lnSpc>
                <a:spcPct val="150000"/>
              </a:lnSpc>
              <a:spcBef>
                <a:spcPts val="0"/>
              </a:spcBef>
              <a:spcAft>
                <a:spcPts val="0"/>
              </a:spcAft>
              <a:buClr>
                <a:schemeClr val="lt1"/>
              </a:buClr>
              <a:buSzPts val="2500"/>
              <a:buFont typeface="Quicksand"/>
              <a:buChar char="❏"/>
            </a:pPr>
            <a:r>
              <a:rPr lang="en-US" sz="2500">
                <a:solidFill>
                  <a:schemeClr val="lt1"/>
                </a:solidFill>
                <a:latin typeface="Quicksand"/>
                <a:ea typeface="Quicksand"/>
                <a:cs typeface="Quicksand"/>
                <a:sym typeface="Quicksand"/>
              </a:rPr>
              <a:t>Có khả năng tương tác với các module khác viết trên C/C++ (</a:t>
            </a:r>
            <a:r>
              <a:rPr lang="en-US" sz="3000">
                <a:solidFill>
                  <a:schemeClr val="lt1"/>
                </a:solidFill>
                <a:latin typeface="Quicksand"/>
                <a:ea typeface="Quicksand"/>
                <a:cs typeface="Quicksand"/>
                <a:sym typeface="Quicksand"/>
              </a:rPr>
              <a:t>Hoặc</a:t>
            </a:r>
            <a:r>
              <a:rPr lang="en-US" sz="2500">
                <a:solidFill>
                  <a:schemeClr val="lt1"/>
                </a:solidFill>
                <a:latin typeface="Quicksand"/>
                <a:ea typeface="Quicksand"/>
                <a:cs typeface="Quicksand"/>
                <a:sym typeface="Quicksand"/>
              </a:rPr>
              <a:t> Java cho Jython, hoặc .Net cho IronPython).</a:t>
            </a:r>
            <a:endParaRPr sz="2500">
              <a:solidFill>
                <a:schemeClr val="lt1"/>
              </a:solidFill>
              <a:latin typeface="Quicksand"/>
              <a:ea typeface="Quicksand"/>
              <a:cs typeface="Quicksand"/>
              <a:sym typeface="Quicksand"/>
            </a:endParaRPr>
          </a:p>
          <a:p>
            <a:pPr marL="457200" lvl="0" indent="-387350" algn="just" rtl="0">
              <a:lnSpc>
                <a:spcPct val="150000"/>
              </a:lnSpc>
              <a:spcBef>
                <a:spcPts val="0"/>
              </a:spcBef>
              <a:spcAft>
                <a:spcPts val="0"/>
              </a:spcAft>
              <a:buClr>
                <a:schemeClr val="lt1"/>
              </a:buClr>
              <a:buSzPts val="2500"/>
              <a:buFont typeface="Quicksand"/>
              <a:buChar char="❏"/>
            </a:pPr>
            <a:r>
              <a:rPr lang="en-US" sz="2500">
                <a:solidFill>
                  <a:schemeClr val="lt1"/>
                </a:solidFill>
                <a:latin typeface="Quicksand"/>
                <a:ea typeface="Quicksand"/>
                <a:cs typeface="Quicksand"/>
                <a:sym typeface="Quicksand"/>
              </a:rPr>
              <a:t>Có thể nhúng vào ứng dụng như một giao tiếp kịch bản (scripting interface).</a:t>
            </a:r>
            <a:endParaRPr sz="2500">
              <a:solidFill>
                <a:schemeClr val="lt1"/>
              </a:solidFill>
              <a:latin typeface="Quicksand"/>
              <a:ea typeface="Quicksand"/>
              <a:cs typeface="Quicksand"/>
              <a:sym typeface="Quicksan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idx="4294967295"/>
          </p:nvPr>
        </p:nvSpPr>
        <p:spPr>
          <a:xfrm>
            <a:off x="1005850" y="457200"/>
            <a:ext cx="8223600" cy="1920300"/>
          </a:xfrm>
          <a:prstGeom prst="rect">
            <a:avLst/>
          </a:prstGeom>
          <a:noFill/>
          <a:ln>
            <a:noFill/>
          </a:ln>
        </p:spPr>
        <p:txBody>
          <a:bodyPr spcFirstLastPara="1" wrap="square" lIns="0" tIns="0" rIns="0" bIns="0" anchor="ctr" anchorCtr="0">
            <a:noAutofit/>
          </a:bodyPr>
          <a:lstStyle/>
          <a:p>
            <a:pPr marL="0" marR="0" lvl="0" indent="0" algn="just" rtl="0">
              <a:lnSpc>
                <a:spcPct val="115000"/>
              </a:lnSpc>
              <a:spcBef>
                <a:spcPts val="1417"/>
              </a:spcBef>
              <a:spcAft>
                <a:spcPts val="0"/>
              </a:spcAft>
              <a:buNone/>
            </a:pPr>
            <a:r>
              <a:rPr lang="en-US" sz="2800" i="0" u="none" strike="noStrike" cap="none">
                <a:solidFill>
                  <a:schemeClr val="lt1"/>
                </a:solidFill>
                <a:latin typeface="Quicksand Medium"/>
                <a:ea typeface="Quicksand Medium"/>
                <a:cs typeface="Quicksand Medium"/>
                <a:sym typeface="Quicksand Medium"/>
              </a:rPr>
              <a:t>Hiện nay ngôn ngữ Python được xếp hạng thứ 3 trong Top 10 các ngôn ngữ lập trình phổ biến nhất đang được thế </a:t>
            </a:r>
            <a:r>
              <a:rPr lang="en-US" sz="2500">
                <a:solidFill>
                  <a:srgbClr val="F3F3F3"/>
                </a:solidFill>
                <a:latin typeface="Quicksand Medium"/>
                <a:ea typeface="Quicksand Medium"/>
                <a:cs typeface="Quicksand Medium"/>
                <a:sym typeface="Quicksand Medium"/>
              </a:rPr>
              <a:t>giới</a:t>
            </a:r>
            <a:r>
              <a:rPr lang="en-US" sz="2800" i="0" u="none" strike="noStrike" cap="none">
                <a:solidFill>
                  <a:schemeClr val="lt1"/>
                </a:solidFill>
                <a:latin typeface="Quicksand Medium"/>
                <a:ea typeface="Quicksand Medium"/>
                <a:cs typeface="Quicksand Medium"/>
                <a:sym typeface="Quicksand Medium"/>
              </a:rPr>
              <a:t> sử dụng. (Bảng xếp hạng năm 2016):</a:t>
            </a:r>
            <a:endParaRPr>
              <a:solidFill>
                <a:schemeClr val="lt1"/>
              </a:solidFill>
              <a:latin typeface="Quicksand Medium"/>
              <a:ea typeface="Quicksand Medium"/>
              <a:cs typeface="Quicksand Medium"/>
              <a:sym typeface="Quicksand Medium"/>
            </a:endParaRPr>
          </a:p>
        </p:txBody>
      </p:sp>
      <p:pic>
        <p:nvPicPr>
          <p:cNvPr id="152" name="Shape 152"/>
          <p:cNvPicPr preferRelativeResize="0">
            <a:picLocks noGrp="1"/>
          </p:cNvPicPr>
          <p:nvPr>
            <p:ph type="pic" idx="2"/>
          </p:nvPr>
        </p:nvPicPr>
        <p:blipFill rotWithShape="1">
          <a:blip r:embed="rId3">
            <a:alphaModFix/>
          </a:blip>
          <a:srcRect/>
          <a:stretch/>
        </p:blipFill>
        <p:spPr>
          <a:xfrm rot="6675">
            <a:off x="1021567" y="2385295"/>
            <a:ext cx="8188215" cy="4933809"/>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398</Words>
  <Application>Microsoft Macintosh PowerPoint</Application>
  <PresentationFormat>Custom</PresentationFormat>
  <Paragraphs>60</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Quicksand</vt:lpstr>
      <vt:lpstr>Quicksand Medium</vt:lpstr>
      <vt:lpstr>Arial</vt:lpstr>
      <vt:lpstr>Eleanor template</vt:lpstr>
      <vt:lpstr>Tìm hiểu về Python</vt:lpstr>
      <vt:lpstr>Giới thiệu về Python</vt:lpstr>
      <vt:lpstr>PowerPoint Presentation</vt:lpstr>
      <vt:lpstr>PowerPoint Presentation</vt:lpstr>
      <vt:lpstr>So sánh ưu và nhược điểm của Python</vt:lpstr>
      <vt:lpstr>Những đặc điểm để chúng ta chọn sử dụng Python</vt:lpstr>
      <vt:lpstr>PowerPoint Presentation</vt:lpstr>
      <vt:lpstr>PowerPoint Presentation</vt:lpstr>
      <vt:lpstr>Hiện nay ngôn ngữ Python được xếp hạng thứ 3 trong Top 10 các ngôn ngữ lập trình phổ biến nhất đang được thế giới sử dụng. (Bảng xếp hạng năm 2016):</vt:lpstr>
      <vt:lpstr>Những lý do nên chọn Python</vt:lpstr>
      <vt:lpstr>PowerPoint Presentation</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Python</dc:title>
  <cp:lastModifiedBy>quan minh</cp:lastModifiedBy>
  <cp:revision>7</cp:revision>
  <dcterms:modified xsi:type="dcterms:W3CDTF">2018-04-21T01:43:45Z</dcterms:modified>
</cp:coreProperties>
</file>