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Business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Agenda</a:t>
            </a:r>
          </a:p>
          <a:p>
            <a:r>
              <a:t>- Performance overview</a:t>
            </a:r>
          </a:p>
          <a:p>
            <a:r>
              <a:t>- Growth drivers</a:t>
            </a:r>
          </a:p>
          <a:p>
            <a:r>
              <a:t>- Risks</a:t>
            </a:r>
          </a:p>
          <a:p>
            <a:r>
              <a:t>- Next steps</a:t>
            </a:r>
          </a:p>
          <a:p/>
          <a:p>
            <a:r>
              <a:t>Performance</a:t>
            </a:r>
          </a:p>
          <a:p>
            <a:r>
              <a:t>- Revenue: $2.5M (+15%)</a:t>
            </a:r>
          </a:p>
          <a:p>
            <a:r>
              <a:t>- New customers: 1,200</a:t>
            </a:r>
          </a:p>
          <a:p>
            <a:r>
              <a:t>- NPS: 62</a:t>
            </a:r>
          </a:p>
          <a:p/>
          <a:p>
            <a:r>
              <a:t>Growth Drivers</a:t>
            </a:r>
          </a:p>
          <a:p>
            <a:r>
              <a:t>- Product A upgrades</a:t>
            </a:r>
          </a:p>
          <a:p>
            <a:r>
              <a:t>- Better retention programs</a:t>
            </a:r>
          </a:p>
          <a:p>
            <a:r>
              <a:t>- Partner channels expansion</a:t>
            </a:r>
          </a:p>
          <a:p/>
          <a:p>
            <a:r>
              <a:t>Risks</a:t>
            </a:r>
          </a:p>
          <a:p>
            <a:r>
              <a:t>- Macro uncertainty</a:t>
            </a:r>
          </a:p>
          <a:p>
            <a:r>
              <a:t>- Supply chain</a:t>
            </a:r>
          </a:p>
          <a:p>
            <a:r>
              <a:t>- Talent retention</a:t>
            </a:r>
          </a:p>
          <a:p/>
          <a:p>
            <a:r>
              <a:t>Next Steps</a:t>
            </a:r>
          </a:p>
          <a:p>
            <a:r>
              <a:t>- Double-down on retention</a:t>
            </a:r>
          </a:p>
          <a:p>
            <a:r>
              <a:t>- Expand self-serve funnel</a:t>
            </a:r>
          </a:p>
          <a:p>
            <a:r>
              <a:t>- Strengthen partner ecosystem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