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7" r:id="rId2"/>
    <p:sldId id="310" r:id="rId3"/>
    <p:sldId id="288" r:id="rId4"/>
    <p:sldId id="278" r:id="rId5"/>
    <p:sldId id="264" r:id="rId6"/>
    <p:sldId id="267" r:id="rId7"/>
    <p:sldId id="308" r:id="rId8"/>
    <p:sldId id="299" r:id="rId9"/>
    <p:sldId id="302" r:id="rId10"/>
    <p:sldId id="309" r:id="rId11"/>
    <p:sldId id="27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70916" autoAdjust="0"/>
  </p:normalViewPr>
  <p:slideViewPr>
    <p:cSldViewPr snapToGrid="0">
      <p:cViewPr varScale="1">
        <p:scale>
          <a:sx n="53" d="100"/>
          <a:sy n="53" d="100"/>
        </p:scale>
        <p:origin x="15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146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9E59A-F24F-4083-9543-5C3B03D9ECC6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8AF5-7DE9-4169-9518-943EA70624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830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363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42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05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673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527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81CC-E0FE-4776-B9DD-D208A85287B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070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81CC-E0FE-4776-B9DD-D208A85287B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98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81CC-E0FE-4776-B9DD-D208A85287B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80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81CC-E0FE-4776-B9DD-D208A85287B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654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81CC-E0FE-4776-B9DD-D208A85287B2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451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7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36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0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15" name="Picture 1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14" name="Picture 13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6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9" name="Picture 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19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41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7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35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3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81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4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0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6FA8-62A5-4660-BCF7-80E2B0881735}" type="datetimeFigureOut">
              <a:rPr lang="fr-CA" smtClean="0"/>
              <a:t>2015-07-10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4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73" r:id="rId14"/>
    <p:sldLayoutId id="214748367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2" y="2255809"/>
            <a:ext cx="5802055" cy="3051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7920" y="5577840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Univers" pitchFamily="34" charset="0"/>
              </a:rPr>
              <a:t>Training document: Overview</a:t>
            </a:r>
            <a:endParaRPr lang="en-GB" sz="2400" i="1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3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98451" y="1736118"/>
            <a:ext cx="11595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</a:t>
            </a:r>
            <a:endParaRPr lang="fr-CA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16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3019135" y="407449"/>
            <a:ext cx="85812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Features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31" y="1781760"/>
            <a:ext cx="6854218" cy="37402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40" y="1770927"/>
            <a:ext cx="2264650" cy="37703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5393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62089" y="2473003"/>
            <a:ext cx="5267822" cy="191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5152" y="5504688"/>
            <a:ext cx="7333487" cy="94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link to practice with </a:t>
            </a:r>
            <a:r>
              <a:rPr lang="en-US" sz="1000" kern="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DiSupply</a:t>
            </a:r>
            <a:r>
              <a:rPr lang="en-US" sz="1000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b="1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http://disupply.dicentral.com.vn:8080/DiSupply/account/login</a:t>
            </a:r>
          </a:p>
        </p:txBody>
      </p:sp>
    </p:spTree>
    <p:extLst>
      <p:ext uri="{BB962C8B-B14F-4D97-AF65-F5344CB8AC3E}">
        <p14:creationId xmlns:p14="http://schemas.microsoft.com/office/powerpoint/2010/main" val="89958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824" y="603504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7552" y="1568535"/>
            <a:ext cx="64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 Overview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7552" y="2145054"/>
            <a:ext cx="64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Platform Overview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7552" y="2635722"/>
            <a:ext cx="64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675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130" y="3176157"/>
            <a:ext cx="10515672" cy="1537200"/>
            <a:chOff x="525130" y="3086214"/>
            <a:chExt cx="10515672" cy="1537200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1131211" y="3358040"/>
              <a:ext cx="1" cy="877550"/>
            </a:xfrm>
            <a:prstGeom prst="straightConnector1">
              <a:avLst/>
            </a:prstGeom>
            <a:ln w="28575">
              <a:solidFill>
                <a:srgbClr val="9C4995">
                  <a:alpha val="92157"/>
                </a:srgb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6" idx="1"/>
              <a:endCxn id="58" idx="3"/>
            </p:cNvCxnSpPr>
            <p:nvPr/>
          </p:nvCxnSpPr>
          <p:spPr>
            <a:xfrm flipH="1">
              <a:off x="2062330" y="3854814"/>
              <a:ext cx="1518972" cy="0"/>
            </a:xfrm>
            <a:prstGeom prst="straightConnector1">
              <a:avLst/>
            </a:prstGeom>
            <a:ln w="28575">
              <a:solidFill>
                <a:srgbClr val="41C1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6" idx="3"/>
              <a:endCxn id="55" idx="1"/>
            </p:cNvCxnSpPr>
            <p:nvPr/>
          </p:nvCxnSpPr>
          <p:spPr>
            <a:xfrm>
              <a:off x="5118502" y="3854814"/>
              <a:ext cx="1423950" cy="0"/>
            </a:xfrm>
            <a:prstGeom prst="straightConnector1">
              <a:avLst/>
            </a:prstGeom>
            <a:ln w="28575">
              <a:solidFill>
                <a:srgbClr val="7AB82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2452" y="3086214"/>
              <a:ext cx="1537200" cy="15372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81302" y="3086214"/>
              <a:ext cx="1537200" cy="15372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03602" y="3086214"/>
              <a:ext cx="1537200" cy="15372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130" y="3086214"/>
              <a:ext cx="1537200" cy="1537200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57" idx="1"/>
              <a:endCxn id="55" idx="3"/>
            </p:cNvCxnSpPr>
            <p:nvPr/>
          </p:nvCxnSpPr>
          <p:spPr>
            <a:xfrm flipH="1">
              <a:off x="8079652" y="3854814"/>
              <a:ext cx="1423950" cy="0"/>
            </a:xfrm>
            <a:prstGeom prst="straightConnector1">
              <a:avLst/>
            </a:prstGeom>
            <a:ln w="28575">
              <a:solidFill>
                <a:srgbClr val="9C4995">
                  <a:alpha val="92157"/>
                </a:srgb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78380" y="1790276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Supply Chain Community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0888" y="2351528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business </a:t>
            </a:r>
            <a:r>
              <a:rPr lang="en-US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  <a:endParaRPr lang="fr-CA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924905" y="713056"/>
            <a:ext cx="57327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Needs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55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3861" y="1780795"/>
            <a:ext cx="5143499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CA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Real-Time B2B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2859" y="1747544"/>
            <a:ext cx="5952419" cy="151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CA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DiSupply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enables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entire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Supply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Chain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community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connect, 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 and collaborate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your network through DiCentral’s B2B cloud platform.</a:t>
            </a:r>
            <a:endParaRPr lang="fr-CA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3" y="3318438"/>
            <a:ext cx="5802055" cy="305188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924905" y="713056"/>
            <a:ext cx="57327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 </a:t>
            </a:r>
            <a:r>
              <a:rPr lang="en-US" sz="32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…as we see it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5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00733" y="2063146"/>
            <a:ext cx="6091267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Functionalities for all members of the </a:t>
            </a:r>
            <a:r>
              <a:rPr lang="en-CA" sz="2400" b="1" u="sng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community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CA" sz="24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en-CA" sz="2400" b="1" u="sng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collaboration</a:t>
            </a:r>
            <a:endParaRPr lang="en-CA" sz="2400" kern="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Supporting </a:t>
            </a:r>
            <a:r>
              <a:rPr lang="en-CA" sz="2400" b="1" u="sng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mobility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24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access, from everywhere</a:t>
            </a: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 true </a:t>
            </a:r>
            <a:r>
              <a:rPr lang="en-CA" sz="2400" b="1" u="sng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24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throughout </a:t>
            </a:r>
            <a:r>
              <a:rPr lang="en-CA" sz="24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systems for real optimization</a:t>
            </a:r>
            <a:endParaRPr lang="en-CA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924905" y="713056"/>
            <a:ext cx="72350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Overview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2733984" y="2551446"/>
            <a:ext cx="1508759" cy="3078566"/>
          </a:xfrm>
          <a:prstGeom prst="curvedConnector2">
            <a:avLst/>
          </a:prstGeom>
          <a:ln w="28575">
            <a:solidFill>
              <a:srgbClr val="7AB82B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0800000">
            <a:off x="1688706" y="1747650"/>
            <a:ext cx="3803738" cy="3279857"/>
          </a:xfrm>
          <a:prstGeom prst="arc">
            <a:avLst>
              <a:gd name="adj1" fmla="val 14351068"/>
              <a:gd name="adj2" fmla="val 70349"/>
            </a:avLst>
          </a:prstGeom>
          <a:ln w="28575">
            <a:solidFill>
              <a:srgbClr val="DC0C1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F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66" y="2988354"/>
            <a:ext cx="1707533" cy="109746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811998" y="2589120"/>
            <a:ext cx="2630354" cy="0"/>
          </a:xfrm>
          <a:prstGeom prst="straightConnector1">
            <a:avLst/>
          </a:prstGeom>
          <a:ln w="28575">
            <a:solidFill>
              <a:srgbClr val="DC0C15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31211" y="3358040"/>
            <a:ext cx="1" cy="877550"/>
          </a:xfrm>
          <a:prstGeom prst="straightConnector1">
            <a:avLst/>
          </a:prstGeom>
          <a:ln w="28575">
            <a:solidFill>
              <a:srgbClr val="9C4995">
                <a:alpha val="92157"/>
              </a:srgb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1933459" y="5630136"/>
            <a:ext cx="2623188" cy="0"/>
          </a:xfrm>
          <a:prstGeom prst="curvedConnector3">
            <a:avLst>
              <a:gd name="adj1" fmla="val 50000"/>
            </a:avLst>
          </a:prstGeom>
          <a:ln w="28575">
            <a:solidFill>
              <a:srgbClr val="41C1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39861" y="3361504"/>
            <a:ext cx="0" cy="947251"/>
          </a:xfrm>
          <a:prstGeom prst="straightConnector1">
            <a:avLst/>
          </a:prstGeom>
          <a:ln w="28575">
            <a:solidFill>
              <a:srgbClr val="41C1F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25621" y="3281419"/>
            <a:ext cx="1" cy="947251"/>
          </a:xfrm>
          <a:prstGeom prst="straightConnector1">
            <a:avLst/>
          </a:prstGeom>
          <a:ln w="28575">
            <a:solidFill>
              <a:srgbClr val="7AB82B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09" y="4236231"/>
            <a:ext cx="1537200" cy="153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717" y="1819934"/>
            <a:ext cx="1537200" cy="1537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" y="1820520"/>
            <a:ext cx="1537200" cy="15372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9695" y="4180060"/>
            <a:ext cx="1590242" cy="1590242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257129" y="1880055"/>
            <a:ext cx="654053" cy="37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WMS</a:t>
            </a:r>
            <a:endParaRPr lang="en-CA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5287109" y="4235591"/>
            <a:ext cx="682662" cy="37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ERP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977198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98451" y="1736118"/>
            <a:ext cx="1159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B2B cloud</a:t>
            </a:r>
            <a:r>
              <a:rPr lang="en-CA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CA" sz="16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CA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- to-Many (</a:t>
            </a:r>
            <a:r>
              <a:rPr lang="en-CA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multi tenant</a:t>
            </a:r>
            <a:r>
              <a:rPr lang="en-CA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enabling the full Supply Chain Community to </a:t>
            </a:r>
            <a:r>
              <a:rPr lang="en-CA" sz="16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r>
              <a:rPr lang="en-CA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CA" sz="16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Transact</a:t>
            </a:r>
            <a:r>
              <a:rPr lang="en-CA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CA" sz="16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44" y="4946010"/>
            <a:ext cx="2603912" cy="1369658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16343" y="3178579"/>
            <a:ext cx="2359314" cy="1313898"/>
            <a:chOff x="4172092" y="3565229"/>
            <a:chExt cx="2359314" cy="131389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11" y="3777670"/>
              <a:ext cx="1303624" cy="837863"/>
            </a:xfrm>
            <a:prstGeom prst="rect">
              <a:avLst/>
            </a:prstGeom>
          </p:spPr>
        </p:pic>
        <p:sp>
          <p:nvSpPr>
            <p:cNvPr id="48" name="Cloud 47"/>
            <p:cNvSpPr/>
            <p:nvPr/>
          </p:nvSpPr>
          <p:spPr>
            <a:xfrm>
              <a:off x="4172092" y="3565229"/>
              <a:ext cx="2359314" cy="1313898"/>
            </a:xfrm>
            <a:prstGeom prst="cloud">
              <a:avLst/>
            </a:prstGeom>
            <a:noFill/>
            <a:ln>
              <a:solidFill>
                <a:srgbClr val="41C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059560" y="4280718"/>
            <a:ext cx="1041633" cy="1294234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96000" y="4534318"/>
            <a:ext cx="0" cy="39257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11826" y="5585760"/>
            <a:ext cx="2052472" cy="917479"/>
          </a:xfrm>
          <a:prstGeom prst="ellipse">
            <a:avLst/>
          </a:prstGeom>
          <a:solidFill>
            <a:srgbClr val="41C1F0"/>
          </a:solidFill>
          <a:ln>
            <a:solidFill>
              <a:srgbClr val="41C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ERP</a:t>
            </a:r>
          </a:p>
          <a:p>
            <a:pPr algn="ctr"/>
            <a:r>
              <a:rPr lang="fr-CA" b="1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lang="fr-CA" b="1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086987" y="4355679"/>
            <a:ext cx="1116232" cy="1072969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93809" y="5585760"/>
            <a:ext cx="2102791" cy="917479"/>
          </a:xfrm>
          <a:prstGeom prst="ellipse">
            <a:avLst/>
          </a:prstGeom>
          <a:solidFill>
            <a:srgbClr val="41C1F0"/>
          </a:solidFill>
          <a:ln>
            <a:solidFill>
              <a:srgbClr val="41C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WMS</a:t>
            </a:r>
          </a:p>
          <a:p>
            <a:pPr algn="ctr"/>
            <a:r>
              <a:rPr lang="fr-CA" sz="2000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lang="fr-CA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2985009" y="719246"/>
            <a:ext cx="85812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Overview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815" y="4038112"/>
            <a:ext cx="2297610" cy="1262208"/>
            <a:chOff x="1905815" y="4038112"/>
            <a:chExt cx="2297610" cy="126220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5815" y="4385920"/>
              <a:ext cx="914400" cy="9144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2113" y="4212016"/>
              <a:ext cx="914400" cy="9144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025" y="4038112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8109901" y="2415986"/>
            <a:ext cx="2196659" cy="1310713"/>
            <a:chOff x="8109901" y="2415986"/>
            <a:chExt cx="2196659" cy="1310713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92160" y="2415986"/>
              <a:ext cx="914400" cy="9144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65248" y="2638750"/>
              <a:ext cx="914400" cy="9144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09901" y="281229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905815" y="2413059"/>
            <a:ext cx="2297610" cy="1310713"/>
            <a:chOff x="1905815" y="2413059"/>
            <a:chExt cx="2297610" cy="1310713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5815" y="2413059"/>
              <a:ext cx="914400" cy="9144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2113" y="2635823"/>
              <a:ext cx="914400" cy="9144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025" y="2809372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109901" y="4038112"/>
            <a:ext cx="2196659" cy="1262208"/>
            <a:chOff x="8109901" y="4038112"/>
            <a:chExt cx="2196659" cy="1262208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09901" y="4038112"/>
              <a:ext cx="914400" cy="9144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5248" y="4212016"/>
              <a:ext cx="914400" cy="9144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92160" y="43859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804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98451" y="1736118"/>
            <a:ext cx="11595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Vendor </a:t>
            </a:r>
            <a:r>
              <a:rPr lang="en-US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</a:t>
            </a:r>
            <a:endParaRPr lang="fr-CA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16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2924905" y="713056"/>
            <a:ext cx="85812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Features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89" y="1793912"/>
            <a:ext cx="7654820" cy="4574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6484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98451" y="1736118"/>
            <a:ext cx="11595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Distributor </a:t>
            </a:r>
            <a:r>
              <a:rPr lang="en-US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</a:t>
            </a:r>
            <a:endParaRPr lang="fr-CA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16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2984866" y="662256"/>
            <a:ext cx="85812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Features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9" y="1797210"/>
            <a:ext cx="6686110" cy="4597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5156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98451" y="1736118"/>
            <a:ext cx="115950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Rep. </a:t>
            </a:r>
            <a:r>
              <a:rPr lang="en-US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</a:t>
            </a:r>
          </a:p>
          <a:p>
            <a:endParaRPr 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kern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CA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16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2924773" y="564305"/>
            <a:ext cx="8581295" cy="45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Features</a:t>
            </a:r>
            <a:endParaRPr lang="fr-CA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70" y="1806191"/>
            <a:ext cx="2677519" cy="4462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3" y="1806191"/>
            <a:ext cx="5215237" cy="35657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3745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155</Words>
  <Application>Microsoft Office PowerPoint</Application>
  <PresentationFormat>Widescreen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Dulac</dc:creator>
  <cp:lastModifiedBy>Tran Van Dung</cp:lastModifiedBy>
  <cp:revision>275</cp:revision>
  <dcterms:created xsi:type="dcterms:W3CDTF">2014-05-12T16:37:58Z</dcterms:created>
  <dcterms:modified xsi:type="dcterms:W3CDTF">2015-07-10T08:57:22Z</dcterms:modified>
</cp:coreProperties>
</file>